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2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EE30C-90C9-4B3F-A5CE-106A07FEA47C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342110-573C-4675-96D5-5E0A59A739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EE30C-90C9-4B3F-A5CE-106A07FEA47C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342110-573C-4675-96D5-5E0A59A739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EE30C-90C9-4B3F-A5CE-106A07FEA47C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342110-573C-4675-96D5-5E0A59A739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EE30C-90C9-4B3F-A5CE-106A07FEA47C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342110-573C-4675-96D5-5E0A59A739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EE30C-90C9-4B3F-A5CE-106A07FEA47C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342110-573C-4675-96D5-5E0A59A739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EE30C-90C9-4B3F-A5CE-106A07FEA47C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342110-573C-4675-96D5-5E0A59A739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EE30C-90C9-4B3F-A5CE-106A07FEA47C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342110-573C-4675-96D5-5E0A59A739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EE30C-90C9-4B3F-A5CE-106A07FEA47C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342110-573C-4675-96D5-5E0A59A739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EE30C-90C9-4B3F-A5CE-106A07FEA47C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342110-573C-4675-96D5-5E0A59A739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EE30C-90C9-4B3F-A5CE-106A07FEA47C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342110-573C-4675-96D5-5E0A59A739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EE30C-90C9-4B3F-A5CE-106A07FEA47C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342110-573C-4675-96D5-5E0A59A739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DEE30C-90C9-4B3F-A5CE-106A07FEA47C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42110-573C-4675-96D5-5E0A59A7394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cs.wikipedia.org/wiki/Soubor:Panama_Canal_Rough_Diagram.png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s.wikipedia.org/wiki/Soubor:SuezCanal-EO.JP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anama_Canal_Rough_Diagram.png" TargetMode="External"/><Relationship Id="rId2" Type="http://schemas.openxmlformats.org/officeDocument/2006/relationships/hyperlink" Target="http://panama.xf.cz/panamsky-pruplav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Soubor:SuezCanal-EO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7624" y="1772816"/>
            <a:ext cx="6740499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Významné průplavy</a:t>
            </a:r>
          </a:p>
          <a:p>
            <a:pPr algn="ctr"/>
            <a:r>
              <a:rPr lang="cs-CZ" sz="5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světa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3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116632"/>
            <a:ext cx="5781675" cy="1447800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0" y="5517232"/>
            <a:ext cx="9144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Tato práce je šířena pod licencí CC BY-SA 3.0. Odkazy a citace jsou platné k datu vytvořené práce</a:t>
            </a:r>
            <a:r>
              <a:rPr lang="cs-CZ" sz="1600" dirty="0" smtClean="0"/>
              <a:t>.</a:t>
            </a:r>
            <a:endParaRPr lang="cs-CZ" sz="1600" dirty="0"/>
          </a:p>
        </p:txBody>
      </p:sp>
      <p:sp>
        <p:nvSpPr>
          <p:cNvPr id="5" name="Obdélník 4"/>
          <p:cNvSpPr/>
          <p:nvPr/>
        </p:nvSpPr>
        <p:spPr>
          <a:xfrm>
            <a:off x="0" y="5877272"/>
            <a:ext cx="366626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VY_32_INOVACE_20_38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anamský průplav plavební komor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052736"/>
            <a:ext cx="3816424" cy="4896544"/>
          </a:xfrm>
          <a:prstGeom prst="rect">
            <a:avLst/>
          </a:prstGeom>
          <a:noFill/>
        </p:spPr>
      </p:pic>
      <p:pic>
        <p:nvPicPr>
          <p:cNvPr id="1028" name="Picture 4" descr="Panamský průplav průřez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1628800"/>
            <a:ext cx="4269482" cy="295232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6084168" y="4941168"/>
            <a:ext cx="7869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Průřez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5949280"/>
            <a:ext cx="25977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Jedna z plavebních komor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899592" y="116632"/>
            <a:ext cx="720080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Panamský průplav</a:t>
            </a:r>
            <a:endParaRPr lang="cs-CZ" sz="5400" b="1" cap="none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tx2">
                  <a:lumMod val="60000"/>
                  <a:lumOff val="4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355976" y="551723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977386" y="475650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492896"/>
            <a:ext cx="4762650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Délka: </a:t>
            </a:r>
            <a:r>
              <a:rPr lang="cs-CZ" sz="3200" dirty="0" smtClean="0">
                <a:solidFill>
                  <a:srgbClr val="FF0000"/>
                </a:solidFill>
              </a:rPr>
              <a:t>81,6 km</a:t>
            </a:r>
          </a:p>
          <a:p>
            <a:r>
              <a:rPr lang="cs-CZ" sz="3200" dirty="0" smtClean="0"/>
              <a:t>Šířka: 150 m</a:t>
            </a:r>
          </a:p>
          <a:p>
            <a:r>
              <a:rPr lang="cs-CZ" sz="3200" dirty="0" smtClean="0"/>
              <a:t>Max. hloubka: 12,5 m</a:t>
            </a:r>
          </a:p>
          <a:p>
            <a:r>
              <a:rPr lang="cs-CZ" sz="3200" dirty="0" smtClean="0"/>
              <a:t>Doba proplutí: 8 – 10 hodin</a:t>
            </a:r>
          </a:p>
          <a:p>
            <a:r>
              <a:rPr lang="cs-CZ" sz="3200" dirty="0" smtClean="0"/>
              <a:t>Otevření průplavu: r. 1914</a:t>
            </a:r>
          </a:p>
          <a:p>
            <a:r>
              <a:rPr lang="cs-CZ" sz="3200" dirty="0" smtClean="0"/>
              <a:t>Délka lodí: 294 m</a:t>
            </a:r>
          </a:p>
          <a:p>
            <a:r>
              <a:rPr lang="cs-CZ" sz="3200" dirty="0" smtClean="0"/>
              <a:t>Šířka lodí: 32 m</a:t>
            </a:r>
            <a:endParaRPr lang="cs-CZ" sz="3200" dirty="0"/>
          </a:p>
        </p:txBody>
      </p:sp>
      <p:pic>
        <p:nvPicPr>
          <p:cNvPr id="16386" name="Picture 2" descr="Panama Canal Rough Diagram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404664"/>
            <a:ext cx="4104456" cy="403244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8316416" y="4509120"/>
            <a:ext cx="7128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91680" y="188640"/>
            <a:ext cx="519765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Suezský průplav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pic>
        <p:nvPicPr>
          <p:cNvPr id="20482" name="Picture 2" descr="http://upload.wikimedia.org/wikipedia/commons/thumb/6/6e/SuezCanal-EO.JPG/200px-SuezCanal-EO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1196752"/>
            <a:ext cx="3096344" cy="5112568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323528" y="1196752"/>
            <a:ext cx="5328592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/>
              <a:t>Suezský průplav</a:t>
            </a:r>
            <a:r>
              <a:rPr lang="cs-CZ" sz="2000" dirty="0" smtClean="0"/>
              <a:t> (arabsky </a:t>
            </a:r>
            <a:r>
              <a:rPr lang="cs-CZ" sz="2000" dirty="0" err="1" smtClean="0"/>
              <a:t>قناة</a:t>
            </a:r>
            <a:r>
              <a:rPr lang="cs-CZ" sz="2000" dirty="0" smtClean="0"/>
              <a:t> </a:t>
            </a:r>
            <a:r>
              <a:rPr lang="cs-CZ" sz="2000" dirty="0" err="1" smtClean="0"/>
              <a:t>السويس</a:t>
            </a:r>
            <a:r>
              <a:rPr lang="cs-CZ" sz="2000" dirty="0" smtClean="0"/>
              <a:t>, hebrejsky </a:t>
            </a:r>
            <a:r>
              <a:rPr lang="cs-CZ" sz="2000" dirty="0" err="1" smtClean="0"/>
              <a:t>תעלת</a:t>
            </a:r>
            <a:r>
              <a:rPr lang="cs-CZ" sz="2000" dirty="0" smtClean="0"/>
              <a:t> </a:t>
            </a:r>
            <a:r>
              <a:rPr lang="cs-CZ" sz="2000" dirty="0" err="1" smtClean="0"/>
              <a:t>סואץ</a:t>
            </a:r>
            <a:r>
              <a:rPr lang="cs-CZ" sz="2000" dirty="0" smtClean="0"/>
              <a:t>), zkráceně též </a:t>
            </a:r>
            <a:r>
              <a:rPr lang="cs-CZ" sz="2000" b="1" dirty="0" smtClean="0"/>
              <a:t>Suez</a:t>
            </a:r>
            <a:r>
              <a:rPr lang="cs-CZ" sz="2000" dirty="0" smtClean="0"/>
              <a:t>, je 163 km dlouhý průplav v Egyptě spojující Středozemní a Rudé moře. Je hranicí mezi Sinajem (Asie) a Afrikou. Umožňuje lodím cestovat ze Středozemního do Rudého moře bez obeplouvání Afriky. V době, kdy nebyl nebo nefungoval, se zboží obvykle dopravovalo buďto na lodích kolem mysu Dobré naděje, nebo se na pobřeží Středozemního moře vyložilo a k rudomořskému pobřeží se dopravilo po souši (a obráceně). Průplav je příliš úzký a mělký pro moderní supertankery, které stále objíždějí Afriku starou cestou. Kanál je rozdělen na dvě části (severní a jižní) Velkým Hořkým jezerem.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084168" y="630932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2132856"/>
            <a:ext cx="7560840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Škola: Základní škola Trávníky Otrokovice, příspěvková organizace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Číslo projektu: CZ.1.07/1.4.00/21.2637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Název výukového materiálu: Významné průplavy světa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Autor: Radomír </a:t>
            </a:r>
            <a:r>
              <a:rPr lang="cs-CZ" dirty="0" err="1" smtClean="0">
                <a:solidFill>
                  <a:schemeClr val="tx1"/>
                </a:solidFill>
              </a:rPr>
              <a:t>Schoř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Vytvořeno: 20. června 2013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Ročník: sedmý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Vzdělávací oblast: Člověk a příroda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Vzdělávací obor:  Zeměpis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Tematický okruh: Regiony světa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Téma: Doprava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Pomůcky: Atlas světa, dataprojektor, PC,  mapa světa </a:t>
            </a:r>
            <a:r>
              <a:rPr lang="cs-CZ" dirty="0" smtClean="0">
                <a:solidFill>
                  <a:schemeClr val="tx1"/>
                </a:solidFill>
              </a:rPr>
              <a:t>Zemské polokoule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Anotace: Výukový materiál je určen k probírání učiva o dopravě</a:t>
            </a:r>
            <a:r>
              <a:rPr lang="cs-CZ" dirty="0" smtClean="0"/>
              <a:t> i učivu jednotlivých regionů světa, kde se průplavy nacházejí</a:t>
            </a: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3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260648"/>
            <a:ext cx="5781675" cy="1447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692696"/>
            <a:ext cx="813690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obr. 1, 2</a:t>
            </a:r>
          </a:p>
          <a:p>
            <a:r>
              <a:rPr lang="cs-CZ" dirty="0"/>
              <a:t>Panamský průplav. </a:t>
            </a:r>
            <a:r>
              <a:rPr lang="cs-CZ" i="1" dirty="0"/>
              <a:t>Panama</a:t>
            </a:r>
            <a:r>
              <a:rPr lang="cs-CZ" dirty="0"/>
              <a:t> [online]. 2013 [cit. 2013-06-20</a:t>
            </a:r>
            <a:r>
              <a:rPr lang="cs-CZ" dirty="0" smtClean="0"/>
              <a:t>]. </a:t>
            </a:r>
            <a:r>
              <a:rPr lang="cs-CZ" dirty="0"/>
              <a:t>Dostupné z: </a:t>
            </a:r>
            <a:r>
              <a:rPr lang="cs-CZ" dirty="0">
                <a:hlinkClick r:id="rId2"/>
              </a:rPr>
              <a:t>http://panama.xf.cz/panamsky-pruplav</a:t>
            </a:r>
            <a:r>
              <a:rPr lang="cs-CZ" dirty="0" smtClean="0">
                <a:hlinkClick r:id="rId2"/>
              </a:rPr>
              <a:t>/</a:t>
            </a:r>
            <a:r>
              <a:rPr lang="cs-CZ" dirty="0" smtClean="0"/>
              <a:t> 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404664"/>
            <a:ext cx="9145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83568" y="2060848"/>
            <a:ext cx="813690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obr. 3</a:t>
            </a:r>
          </a:p>
          <a:p>
            <a:r>
              <a:rPr lang="cs-CZ" dirty="0" err="1" smtClean="0"/>
              <a:t>Soubor:Panama</a:t>
            </a:r>
            <a:r>
              <a:rPr lang="cs-CZ" dirty="0" smtClean="0"/>
              <a:t> </a:t>
            </a:r>
            <a:r>
              <a:rPr lang="cs-CZ" dirty="0" err="1"/>
              <a:t>Canal</a:t>
            </a:r>
            <a:r>
              <a:rPr lang="cs-CZ" dirty="0"/>
              <a:t> </a:t>
            </a:r>
            <a:r>
              <a:rPr lang="cs-CZ" dirty="0" err="1"/>
              <a:t>Rough</a:t>
            </a:r>
            <a:r>
              <a:rPr lang="cs-CZ" dirty="0"/>
              <a:t> Diagram.png. In: 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</a:t>
            </a:r>
            <a:r>
              <a:rPr lang="cs-CZ" dirty="0" smtClean="0"/>
              <a:t>2013-06-20]. </a:t>
            </a:r>
            <a:r>
              <a:rPr lang="cs-CZ" dirty="0"/>
              <a:t>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cs.wikipedia.org/wiki/Soubor:Panama_Canal_Rough_Diagram.png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80753" y="3851554"/>
            <a:ext cx="756084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obr. 4</a:t>
            </a:r>
          </a:p>
          <a:p>
            <a:r>
              <a:rPr lang="cs-CZ" dirty="0" err="1" smtClean="0"/>
              <a:t>Soubor:SuezCanal-EO.JPG</a:t>
            </a:r>
            <a:r>
              <a:rPr lang="cs-CZ" dirty="0"/>
              <a:t>. In: 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</a:t>
            </a:r>
            <a:r>
              <a:rPr lang="cs-CZ" dirty="0" smtClean="0"/>
              <a:t>2013-06-20]. </a:t>
            </a:r>
            <a:r>
              <a:rPr lang="cs-CZ" dirty="0"/>
              <a:t>Dostupné z: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cs.wikipedia.org/wiki/Soubor:SuezCanal-EO.JPG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</TotalTime>
  <Words>211</Words>
  <Application>Microsoft Office PowerPoint</Application>
  <PresentationFormat>Předvádění na obrazovce (4:3)</PresentationFormat>
  <Paragraphs>39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hornakova</cp:lastModifiedBy>
  <cp:revision>18</cp:revision>
  <dcterms:created xsi:type="dcterms:W3CDTF">2013-06-22T19:53:31Z</dcterms:created>
  <dcterms:modified xsi:type="dcterms:W3CDTF">2014-01-09T18:03:46Z</dcterms:modified>
</cp:coreProperties>
</file>