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59" r:id="rId4"/>
    <p:sldId id="262" r:id="rId5"/>
    <p:sldId id="263" r:id="rId6"/>
    <p:sldId id="266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77AFE08-10BF-4C01-947B-E4D2AA739F2F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84F16A-6A00-488E-AA69-A5A0A8C2C8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dirty="0" smtClean="0"/>
              <a:t>Sada</a:t>
            </a:r>
            <a:r>
              <a:rPr lang="cs-CZ" b="1" i="1" dirty="0" smtClean="0"/>
              <a:t>:  </a:t>
            </a:r>
            <a:r>
              <a:rPr lang="cs-CZ" i="1" dirty="0" smtClean="0"/>
              <a:t>A1_43</a:t>
            </a:r>
            <a:endParaRPr lang="cs-CZ" i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23. 9. 2013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Základní úpravy palačinek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i="1" dirty="0" smtClean="0"/>
              <a:t>Palačinky  základní úpravy</a:t>
            </a:r>
            <a:endParaRPr lang="cs-CZ" sz="4900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 fontScale="92500" lnSpcReduction="20000"/>
          </a:bodyPr>
          <a:lstStyle/>
          <a:p>
            <a:r>
              <a:rPr lang="cs-CZ" sz="4300" i="1" dirty="0" smtClean="0"/>
              <a:t>palačinky upravujeme </a:t>
            </a:r>
            <a:r>
              <a:rPr lang="cs-CZ" sz="4300" b="1" i="1" dirty="0" smtClean="0"/>
              <a:t>na sladko </a:t>
            </a:r>
          </a:p>
          <a:p>
            <a:r>
              <a:rPr lang="cs-CZ" sz="4300" b="1" i="1" dirty="0" smtClean="0"/>
              <a:t>podáváme</a:t>
            </a:r>
            <a:r>
              <a:rPr lang="cs-CZ" sz="4300" i="1" dirty="0" smtClean="0"/>
              <a:t>  je s marmeládou, povidly, tvarohem, medem, sirupem, čokoládou, zmrzlinou …</a:t>
            </a:r>
          </a:p>
          <a:p>
            <a:r>
              <a:rPr lang="cs-CZ" sz="4300" b="1" i="1" dirty="0" smtClean="0"/>
              <a:t>sypeme </a:t>
            </a:r>
            <a:r>
              <a:rPr lang="cs-CZ" sz="4300" i="1" dirty="0" smtClean="0"/>
              <a:t>je moučkovým cukrem, skořicí, kakaem, kokosem</a:t>
            </a:r>
          </a:p>
          <a:p>
            <a:r>
              <a:rPr lang="cs-CZ" sz="4300" b="1" i="1" dirty="0" smtClean="0"/>
              <a:t>zdobíme</a:t>
            </a:r>
            <a:r>
              <a:rPr lang="cs-CZ" sz="4300" i="1" dirty="0" smtClean="0"/>
              <a:t> je ovocem, šlehačkou, kousky čokolády, ořechy, karamelem …</a:t>
            </a:r>
          </a:p>
          <a:p>
            <a:pPr>
              <a:buNone/>
            </a:pPr>
            <a:endParaRPr lang="cs-CZ" i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cs-CZ" sz="4900" b="1" i="1" dirty="0" smtClean="0"/>
              <a:t>Klasické palačinky na sladko…</a:t>
            </a:r>
            <a:r>
              <a:rPr lang="cs-CZ" sz="4000" b="1" i="1" dirty="0" smtClean="0"/>
              <a:t/>
            </a:r>
            <a:br>
              <a:rPr lang="cs-CZ" sz="4000" b="1" i="1" dirty="0" smtClean="0"/>
            </a:br>
            <a:endParaRPr lang="cs-CZ" sz="4000" b="1" i="1" dirty="0"/>
          </a:p>
        </p:txBody>
      </p:sp>
      <p:pic>
        <p:nvPicPr>
          <p:cNvPr id="9218" name="Picture 2" descr="S:\FOTOGALERIE\FOTOGALERIE-ODBORNÝ VÝCVIK\AKCE ODBORNÉHO VÝCVIKU\PREZENTACE - kuchařské práce\Palačinkové proměny-2012\50-palčinky s nutel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00174"/>
            <a:ext cx="3143272" cy="22860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219" name="Picture 3" descr="S:\FOTOGALERIE\FOTOGALERIE-ODBORNÝ VÝCVIK\AKCE ODBORNÉHO VÝCVIKU\PREZENTACE - kuchařské práce\Palačinkové proměny-2012\51-palčinky s marmeládo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500174"/>
            <a:ext cx="3071834" cy="2214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220" name="Picture 4" descr="S:\FOTOGALERIE\FOTOGALERIE-ODBORNÝ VÝCVIK\AKCE ODBORNÉHO VÝCVIKU\PREZENTACE - kuchařské práce\Palačinkové proměny-2012\52-palačinky se skořicí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14480" y="3764448"/>
            <a:ext cx="3143272" cy="26649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221" name="Picture 5" descr="S:\FOTOGALERIE\FOTOGALERIE-ODBORNÝ VÝCVIK\AKCE ODBORNÉHO VÝCVIKU\PREZENTACE - kuchařské práce\Palačinkové proměny-2012\54-palačinky s povidl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42" y="4000504"/>
            <a:ext cx="3000396" cy="23574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4214818"/>
            <a:ext cx="3714776" cy="2076456"/>
          </a:xfrm>
        </p:spPr>
        <p:txBody>
          <a:bodyPr>
            <a:noAutofit/>
          </a:bodyPr>
          <a:lstStyle/>
          <a:p>
            <a:pPr algn="ctr"/>
            <a:r>
              <a:rPr lang="cs-CZ" sz="4400" b="1" i="1" dirty="0" smtClean="0"/>
              <a:t>… na sladko trochu jinak</a:t>
            </a:r>
            <a:endParaRPr lang="cs-CZ" sz="4400" b="1" i="1" dirty="0"/>
          </a:p>
        </p:txBody>
      </p:sp>
      <p:pic>
        <p:nvPicPr>
          <p:cNvPr id="10242" name="Picture 2" descr="S:\FOTOGALERIE\FOTOGALERIE-ODBORNÝ VÝCVIK\AKCE ODBORNÉHO VÝCVIKU\PREZENTACE - kuchařské práce\Palačinkové proměny-2012\61-palačinky s ořechovou nápln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500042"/>
            <a:ext cx="3786214" cy="30181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43" name="Picture 3" descr="S:\FOTOGALERIE\FOTOGALERIE-ODBORNÝ VÝCVIK\AKCE ODBORNÉHO VÝCVIKU\PREZENTACE - kuchařské práce\Palačinkové proměny-2012\62-palačinky s makovou nápln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643314"/>
            <a:ext cx="3500462" cy="27413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44" name="Picture 4" descr="S:\FOTOGALERIE\FOTOGALERIE-ODBORNÝ VÝCVIK\AKCE ODBORNÉHO VÝCVIKU\PREZENTACE - kuchařské práce\Palačinkové proměny-2012\63-jahodové uzlíčk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642918"/>
            <a:ext cx="4071966" cy="30460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Palačinky  základní úpravy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 lnSpcReduction="10000"/>
          </a:bodyPr>
          <a:lstStyle/>
          <a:p>
            <a:r>
              <a:rPr lang="cs-CZ" sz="4000" i="1" dirty="0" smtClean="0"/>
              <a:t>palačinky </a:t>
            </a:r>
            <a:r>
              <a:rPr lang="cs-CZ" sz="4000" i="1" smtClean="0"/>
              <a:t>upravujeme </a:t>
            </a:r>
            <a:r>
              <a:rPr lang="cs-CZ" sz="4000" b="1" i="1" smtClean="0"/>
              <a:t>na slano</a:t>
            </a:r>
            <a:endParaRPr lang="cs-CZ" sz="4000" b="1" i="1" dirty="0" smtClean="0"/>
          </a:p>
          <a:p>
            <a:r>
              <a:rPr lang="cs-CZ" sz="4000" i="1" dirty="0" smtClean="0"/>
              <a:t>jednoznačně</a:t>
            </a:r>
            <a:r>
              <a:rPr lang="cs-CZ" sz="4000" b="1" i="1" dirty="0" smtClean="0"/>
              <a:t> </a:t>
            </a:r>
            <a:r>
              <a:rPr lang="cs-CZ" sz="4000" i="1" dirty="0" smtClean="0"/>
              <a:t>nejoblíbenější jsou bezesporu klasické palačinky se zeleným špenátem a sýrem </a:t>
            </a:r>
          </a:p>
          <a:p>
            <a:r>
              <a:rPr lang="cs-CZ" sz="4000" i="1" dirty="0" smtClean="0"/>
              <a:t>ochucené výrazně česnekem</a:t>
            </a:r>
          </a:p>
          <a:p>
            <a:r>
              <a:rPr lang="cs-CZ" sz="4000" i="1" dirty="0" smtClean="0"/>
              <a:t>zajímavé jsou i vybrané zeleninové a masové směsi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642918"/>
            <a:ext cx="8229600" cy="10001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b="1" i="1" dirty="0" smtClean="0"/>
              <a:t>Slané palačinky se studenou náplní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       …                  </a:t>
            </a:r>
            <a:r>
              <a:rPr lang="cs-CZ" sz="3100" b="1" i="1" dirty="0" smtClean="0"/>
              <a:t>s  pomazánkou z nivy</a:t>
            </a:r>
            <a:endParaRPr lang="cs-CZ" sz="3100" b="1" i="1" dirty="0"/>
          </a:p>
        </p:txBody>
      </p:sp>
      <p:pic>
        <p:nvPicPr>
          <p:cNvPr id="3074" name="Picture 2" descr="S:\FOTOGALERIE\FOTOGALERIE-ODBORNÝ VÝCVIK\AKCE ODBORNÉHO VÝCVIKU\PREZENTACE - kuchařské práce\Palačinkové proměny-2012\90-palačinky s niv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80928"/>
            <a:ext cx="4298186" cy="27146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75" name="Picture 3" descr="S:\FOTOGALERIE\FOTOGALERIE-ODBORNÝ VÝCVIK\AKCE ODBORNÉHO VÝCVIKU\PREZENTACE - kuchařské práce\Palačinkové proměny-2012\95-palčinky s pažitkovým krém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00808"/>
            <a:ext cx="3214710" cy="23574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76" name="Picture 4" descr="S:\FOTOGALERIE\FOTOGALERIE-ODBORNÝ VÝCVIK\AKCE ODBORNÉHO VÝCVIKU\PREZENTACE - kuchařské práce\Palačinkové proměny-2012\94-palačinky se sýrovým saláte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293096"/>
            <a:ext cx="4143404" cy="23390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Sůvová</a:t>
            </a:r>
            <a:r>
              <a:rPr lang="cs-CZ" sz="4000" i="1" dirty="0" smtClean="0"/>
              <a:t>, H. Knihovnička recepty. Báječné palačinky</a:t>
            </a:r>
            <a:r>
              <a:rPr lang="cs-CZ" sz="4000" i="1" smtClean="0"/>
              <a:t>: Fantastické </a:t>
            </a:r>
            <a:r>
              <a:rPr lang="cs-CZ" sz="4000" i="1" dirty="0" smtClean="0"/>
              <a:t>sladké náplně</a:t>
            </a:r>
            <a:r>
              <a:rPr lang="cs-CZ" sz="4000" i="1" smtClean="0"/>
              <a:t>, Pikantní </a:t>
            </a:r>
            <a:r>
              <a:rPr lang="cs-CZ" sz="4000" i="1" dirty="0" smtClean="0"/>
              <a:t>slané náplně, 2007,   č. 1, s. 18-20.  </a:t>
            </a:r>
          </a:p>
          <a:p>
            <a:endParaRPr lang="cs-CZ" sz="4000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67</TotalTime>
  <Words>162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Palačinky  základní úpravy</vt:lpstr>
      <vt:lpstr>Klasické palačinky na sladko… </vt:lpstr>
      <vt:lpstr>… na sladko trochu jinak</vt:lpstr>
      <vt:lpstr>Palačinky  základní úpravy</vt:lpstr>
      <vt:lpstr>Slané palačinky se studenou náplní            …                  s  pomazánkou z nivy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22</cp:revision>
  <dcterms:created xsi:type="dcterms:W3CDTF">2013-08-26T19:05:08Z</dcterms:created>
  <dcterms:modified xsi:type="dcterms:W3CDTF">2014-01-07T16:18:04Z</dcterms:modified>
</cp:coreProperties>
</file>