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58" r:id="rId3"/>
    <p:sldId id="266" r:id="rId4"/>
    <p:sldId id="263" r:id="rId5"/>
    <p:sldId id="259" r:id="rId6"/>
    <p:sldId id="264" r:id="rId7"/>
    <p:sldId id="260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544F9E-5A5E-4DA6-9E4A-C81674DD9B57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C1CB84-8AC2-45E5-A0BA-80298251A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FBD59-28CA-4892-A001-96B56AB8F16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FBD59-28CA-4892-A001-96B56AB8F16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2A55BAD-781F-45BD-B629-BAF93EE8E88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A11E5C-B67F-4A52-B59F-0FC8BF8E96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smtClean="0"/>
              <a:t>Sada</a:t>
            </a:r>
            <a:r>
              <a:rPr lang="cs-CZ" b="1" i="1" smtClean="0"/>
              <a:t>:  </a:t>
            </a:r>
            <a:r>
              <a:rPr lang="cs-CZ" i="1" smtClean="0"/>
              <a:t>A1_44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23. 9. 2013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Podávání palačinek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4400" b="1" i="1" dirty="0" smtClean="0"/>
              <a:t>Tým „</a:t>
            </a:r>
            <a:r>
              <a:rPr lang="cs-CZ" sz="4400" b="1" i="1" dirty="0" err="1" smtClean="0"/>
              <a:t>palačinkářů</a:t>
            </a:r>
            <a:r>
              <a:rPr lang="cs-CZ" sz="4400" b="1" i="1" dirty="0" smtClean="0"/>
              <a:t>“, představení</a:t>
            </a:r>
            <a:br>
              <a:rPr lang="cs-CZ" sz="4400" b="1" i="1" dirty="0" smtClean="0"/>
            </a:br>
            <a:r>
              <a:rPr lang="cs-CZ" sz="4400" b="1" i="1" dirty="0" smtClean="0"/>
              <a:t>projektu</a:t>
            </a:r>
            <a:endParaRPr lang="cs-CZ" sz="4400" b="1" i="1" dirty="0"/>
          </a:p>
        </p:txBody>
      </p:sp>
      <p:pic>
        <p:nvPicPr>
          <p:cNvPr id="2052" name="Picture 4" descr="S:\FOTOGALERIE\FOTOGALERIE-ODBORNÝ VÝCVIK\AKCE ODBORNÉHO VÝCVIKU\PREZENTACE - kuchařské práce\Palačinkové proměny-2012\12-pár slov úvod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276872"/>
            <a:ext cx="7200800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Báječné palačinky</a:t>
            </a:r>
            <a:endParaRPr lang="cs-CZ" sz="4900" b="1" i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b="1" i="1" dirty="0" smtClean="0"/>
              <a:t>Také s láskou vzpomínáte na palačinky plněné kakaem nebo marmeládou, které vám dělávala maminka či babička?</a:t>
            </a:r>
          </a:p>
          <a:p>
            <a:r>
              <a:rPr lang="cs-CZ" sz="4000" b="1" i="1" dirty="0" smtClean="0"/>
              <a:t>Zkuste i něco jiného. Je skoro neuvěřitelné kolik chutí a podob v sobě jemné a tenké palačinky skrývají.</a:t>
            </a:r>
            <a:endParaRPr lang="cs-CZ" sz="4000" b="1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„Něco ze sladké Francie“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683150"/>
          </a:xfrm>
        </p:spPr>
        <p:txBody>
          <a:bodyPr anchor="t">
            <a:noAutofit/>
          </a:bodyPr>
          <a:lstStyle/>
          <a:p>
            <a:r>
              <a:rPr lang="cs-CZ" sz="4000" b="1" i="1" dirty="0" smtClean="0"/>
              <a:t>Dokážete si představit lahodnější snídani? </a:t>
            </a:r>
          </a:p>
          <a:p>
            <a:pPr>
              <a:buNone/>
            </a:pPr>
            <a:r>
              <a:rPr lang="cs-CZ" sz="4000" b="1" i="1" dirty="0" smtClean="0"/>
              <a:t>  (palačinky s povidly, marmeládou)</a:t>
            </a:r>
          </a:p>
        </p:txBody>
      </p:sp>
      <p:pic>
        <p:nvPicPr>
          <p:cNvPr id="4" name="Picture 5" descr="S:\FOTOGALERIE\FOTOGALERIE-ODBORNÝ VÝCVIK\AKCE ODBORNÉHO VÝCVIKU\PREZENTACE - kuchařské práce\Palačinkové proměny-2012\54-palačinky s povid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789040"/>
            <a:ext cx="3384376" cy="25014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3" descr="S:\FOTOGALERIE\FOTOGALERIE-ODBORNÝ VÝCVIK\AKCE ODBORNÉHO VÝCVIKU\PREZENTACE - kuchařské práce\Palačinkové proměny-2012\51-palčinky s marmelád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77072"/>
            <a:ext cx="3240360" cy="24306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„Něco ze sladké Francie“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683150"/>
          </a:xfrm>
        </p:spPr>
        <p:txBody>
          <a:bodyPr anchor="t">
            <a:noAutofit/>
          </a:bodyPr>
          <a:lstStyle/>
          <a:p>
            <a:r>
              <a:rPr lang="cs-CZ" sz="4000" b="1" i="1" dirty="0" smtClean="0"/>
              <a:t>A zkusili jste už lehký oběd? </a:t>
            </a:r>
          </a:p>
          <a:p>
            <a:pPr>
              <a:buNone/>
            </a:pPr>
            <a:r>
              <a:rPr lang="cs-CZ" sz="4000" b="1" i="1" dirty="0" smtClean="0"/>
              <a:t>  (slané plněné či zapečené palačinky)</a:t>
            </a:r>
            <a:endParaRPr lang="cs-CZ" sz="4000" b="1" i="1" dirty="0"/>
          </a:p>
        </p:txBody>
      </p:sp>
      <p:pic>
        <p:nvPicPr>
          <p:cNvPr id="4" name="Picture 2" descr="S:\FOTOGALERIE\FOTOGALERIE-ODBORNÝ VÝCVIK\AKCE ODBORNÉHO VÝCVIKU\PREZENTACE - kuchařské práce\Palačinkové proměny-2012\90-palačinky s niv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212976"/>
            <a:ext cx="4010154" cy="28586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3" descr="S:\FOTOGALERIE\FOTOGALERIE-ODBORNÝ VÝCVIK\AKCE ODBORNÉHO VÝCVIKU\PREZENTACE - kuchařské práce\Palačinkové proměny-2012\70-zapékané se špenát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17032"/>
            <a:ext cx="2880320" cy="25891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„Něco ze sladké Francie“</a:t>
            </a:r>
            <a:endParaRPr lang="cs-CZ" sz="4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r>
              <a:rPr lang="cs-CZ" sz="4000" b="1" i="1" dirty="0" smtClean="0"/>
              <a:t>Na pozdní odpoledne - složitější variace. </a:t>
            </a:r>
          </a:p>
          <a:p>
            <a:pPr>
              <a:buNone/>
            </a:pPr>
            <a:r>
              <a:rPr lang="cs-CZ" sz="4000" b="1" i="1" dirty="0" smtClean="0"/>
              <a:t>  (palačinky s ovocem ozdobené šlehačkou)</a:t>
            </a:r>
          </a:p>
        </p:txBody>
      </p:sp>
      <p:pic>
        <p:nvPicPr>
          <p:cNvPr id="5" name="Picture 6" descr="S:\FOTOGALERIE\FOTOGALERIE-ODBORNÝ VÝCVIK\AKCE ODBORNÉHO VÝCVIKU\PREZENTACE - kuchařské práce\Palačinkové proměny-2012\64-ovocný salát s palačinkam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9" y="3717032"/>
            <a:ext cx="2808312" cy="2736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3" descr="S:\FOTOGALERIE\FOTOGALERIE-ODBORNÝ VÝCVIK\AKCE ODBORNÉHO VÝCVIKU\PREZENTACE - kuchařské práce\Palačinkové proměny-2012\55-palačinky s mandarinkam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933056"/>
            <a:ext cx="2592288" cy="23598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2" descr="S:\FOTOGALERIE\FOTOGALERIE-ODBORNÝ VÝCVIK\AKCE ODBORNÉHO VÝCVIKU\PREZENTACE - kuchařské práce\Palačinkové proměny-2012\56-palačinky s jahodam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933056"/>
            <a:ext cx="2448272" cy="23854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„Něco ze sladké Francie“</a:t>
            </a:r>
            <a:endParaRPr lang="cs-CZ" sz="4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r>
              <a:rPr lang="cs-CZ" sz="4000" b="1" i="1" dirty="0" smtClean="0"/>
              <a:t>A večer při svíčkách - největší efekt. </a:t>
            </a:r>
          </a:p>
          <a:p>
            <a:pPr>
              <a:buNone/>
            </a:pPr>
            <a:r>
              <a:rPr lang="cs-CZ" sz="4000" b="1" i="1" dirty="0" smtClean="0"/>
              <a:t>  (flambované palačinky plněné zmrzlinou a polité čokoládou)</a:t>
            </a:r>
            <a:endParaRPr lang="cs-CZ" sz="4000" dirty="0"/>
          </a:p>
        </p:txBody>
      </p:sp>
      <p:pic>
        <p:nvPicPr>
          <p:cNvPr id="5" name="Picture 3" descr="S:\FOTOGALERIE\FOTOGALERIE-ODBORNÝ VÝCVIK\AKCE ODBORNÉHO VÝCVIKU\PREZENTACE - kuchařské práce\Palačinkové proměny-2012\60-palačinky se zmrzlin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861048"/>
            <a:ext cx="3528392" cy="2232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2" descr="S:\FOTOGALERIE\FOTOGALERIE-ODBORNÝ VÝCVIK\AKCE ODBORNÉHO VÝCVIKU\PREZENTACE - kuchařské práce\Palačinkové proměny-2012\50-palčinky s nutel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717032"/>
            <a:ext cx="3600400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Něco ze sladké Francie: Extra palačinky, 2007, č. 1, s. 16. </a:t>
            </a:r>
          </a:p>
          <a:p>
            <a:pPr>
              <a:buNone/>
            </a:pP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</TotalTime>
  <Words>236</Words>
  <Application>Microsoft Office PowerPoint</Application>
  <PresentationFormat>Předvádění na obrazovce (4:3)</PresentationFormat>
  <Paragraphs>65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DUM - Digitální Učební Materiál </vt:lpstr>
      <vt:lpstr>DUM - Digitální Učební Materiál</vt:lpstr>
      <vt:lpstr>Tým „palačinkářů“, představení projektu</vt:lpstr>
      <vt:lpstr>Báječné palačinky</vt:lpstr>
      <vt:lpstr>„Něco ze sladké Francie“</vt:lpstr>
      <vt:lpstr>„Něco ze sladké Francie“</vt:lpstr>
      <vt:lpstr>„Něco ze sladké Francie“</vt:lpstr>
      <vt:lpstr>„Něco ze sladké Francie“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16</cp:revision>
  <dcterms:created xsi:type="dcterms:W3CDTF">2013-08-26T20:35:16Z</dcterms:created>
  <dcterms:modified xsi:type="dcterms:W3CDTF">2014-01-07T16:18:30Z</dcterms:modified>
</cp:coreProperties>
</file>