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8" r:id="rId3"/>
    <p:sldId id="263" r:id="rId4"/>
    <p:sldId id="264" r:id="rId5"/>
    <p:sldId id="259" r:id="rId6"/>
    <p:sldId id="260" r:id="rId7"/>
    <p:sldId id="261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6487E-C156-4B7F-8921-9DC34786945B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79FA531-0E9A-4BC1-8C3A-C7D1AA2375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6487E-C156-4B7F-8921-9DC34786945B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79FA531-0E9A-4BC1-8C3A-C7D1AA2375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6487E-C156-4B7F-8921-9DC34786945B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FA531-0E9A-4BC1-8C3A-C7D1AA2375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6487E-C156-4B7F-8921-9DC34786945B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FA531-0E9A-4BC1-8C3A-C7D1AA2375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6487E-C156-4B7F-8921-9DC34786945B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79FA531-0E9A-4BC1-8C3A-C7D1AA2375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6487E-C156-4B7F-8921-9DC34786945B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FA531-0E9A-4BC1-8C3A-C7D1AA2375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6487E-C156-4B7F-8921-9DC34786945B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FA531-0E9A-4BC1-8C3A-C7D1AA2375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6487E-C156-4B7F-8921-9DC34786945B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FA531-0E9A-4BC1-8C3A-C7D1AA2375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6487E-C156-4B7F-8921-9DC34786945B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FA531-0E9A-4BC1-8C3A-C7D1AA2375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6487E-C156-4B7F-8921-9DC34786945B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FA531-0E9A-4BC1-8C3A-C7D1AA2375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6487E-C156-4B7F-8921-9DC34786945B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FA531-0E9A-4BC1-8C3A-C7D1AA2375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BE6487E-C156-4B7F-8921-9DC34786945B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79FA531-0E9A-4BC1-8C3A-C7D1AA2375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4725144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>
            <a:normAutofit/>
          </a:bodyPr>
          <a:lstStyle/>
          <a:p>
            <a:r>
              <a:rPr lang="cs-CZ" b="1" i="1" dirty="0"/>
              <a:t>DUM - Digitální Učební Materiál</a:t>
            </a:r>
            <a:r>
              <a:rPr lang="cs-CZ" i="1" dirty="0"/>
              <a:t/>
            </a:r>
            <a:br>
              <a:rPr lang="cs-CZ" i="1" dirty="0"/>
            </a:br>
            <a:endParaRPr lang="cs-CZ" i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286256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r>
              <a:rPr lang="cs-CZ" sz="900" dirty="0" smtClean="0"/>
              <a:t>	Tento 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i="1" dirty="0" smtClean="0"/>
              <a:t>Registrační číslo: </a:t>
            </a:r>
            <a:r>
              <a:rPr lang="cs-CZ" sz="2000" i="1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i="1" dirty="0" smtClean="0"/>
              <a:t>Šablona:</a:t>
            </a:r>
            <a:r>
              <a:rPr lang="cs-CZ" i="1" dirty="0" smtClean="0"/>
              <a:t> III/2                                                         </a:t>
            </a:r>
            <a:r>
              <a:rPr lang="cs-CZ" b="1" i="1" smtClean="0"/>
              <a:t>Sada</a:t>
            </a:r>
            <a:r>
              <a:rPr lang="cs-CZ" b="1" i="1" smtClean="0"/>
              <a:t>:  </a:t>
            </a:r>
            <a:r>
              <a:rPr lang="cs-CZ" i="1" smtClean="0"/>
              <a:t>A1_45</a:t>
            </a:r>
            <a:endParaRPr lang="cs-CZ" b="1" i="1" dirty="0" smtClean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i="1" dirty="0" smtClean="0"/>
              <a:t>Datum ověření ve výuce:  </a:t>
            </a:r>
            <a:r>
              <a:rPr lang="cs-CZ" i="1" dirty="0" smtClean="0"/>
              <a:t>14. 10. 2013              </a:t>
            </a:r>
            <a:r>
              <a:rPr lang="cs-CZ" b="1" i="1" dirty="0" smtClean="0"/>
              <a:t>Třída:  </a:t>
            </a:r>
            <a:r>
              <a:rPr lang="cs-CZ" i="1" dirty="0" smtClean="0"/>
              <a:t>1. KA</a:t>
            </a:r>
            <a:r>
              <a:rPr lang="cs-CZ" b="1" i="1" dirty="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i="1" dirty="0" smtClean="0"/>
              <a:t>DUM - Digitální Učební Materiál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i="1" dirty="0" smtClean="0"/>
              <a:t>Tematická oblast: </a:t>
            </a:r>
            <a:r>
              <a:rPr lang="cs-CZ" i="1" dirty="0" smtClean="0"/>
              <a:t>Stravovací a ubytovací služby</a:t>
            </a:r>
            <a:endParaRPr lang="cs-CZ" b="1" i="1" dirty="0" smtClean="0"/>
          </a:p>
          <a:p>
            <a:pPr>
              <a:buNone/>
            </a:pPr>
            <a:r>
              <a:rPr lang="cs-CZ" b="1" i="1" dirty="0" smtClean="0"/>
              <a:t>Předmět: </a:t>
            </a:r>
            <a:r>
              <a:rPr lang="cs-CZ" i="1" dirty="0" smtClean="0"/>
              <a:t>Odborný výcvik</a:t>
            </a:r>
            <a:endParaRPr lang="cs-CZ" b="1" i="1" dirty="0" smtClean="0"/>
          </a:p>
          <a:p>
            <a:pPr>
              <a:buNone/>
            </a:pPr>
            <a:r>
              <a:rPr lang="cs-CZ" b="1" i="1" dirty="0" smtClean="0"/>
              <a:t>Ročník: </a:t>
            </a:r>
            <a:r>
              <a:rPr lang="cs-CZ" i="1" dirty="0" smtClean="0"/>
              <a:t>1. KA</a:t>
            </a:r>
            <a:endParaRPr lang="cs-CZ" b="1" i="1" dirty="0" smtClean="0"/>
          </a:p>
          <a:p>
            <a:pPr>
              <a:buNone/>
            </a:pPr>
            <a:r>
              <a:rPr lang="cs-CZ" b="1" i="1" dirty="0" smtClean="0"/>
              <a:t>Klíčová slova: </a:t>
            </a:r>
            <a:r>
              <a:rPr lang="cs-CZ" i="1" dirty="0" smtClean="0"/>
              <a:t>Lité těsto, lívance-základní recept</a:t>
            </a:r>
          </a:p>
          <a:p>
            <a:pPr>
              <a:buNone/>
            </a:pPr>
            <a:r>
              <a:rPr lang="cs-CZ" b="1" i="1" dirty="0" smtClean="0"/>
              <a:t>Jméno autora (vč. titulu): </a:t>
            </a:r>
            <a:r>
              <a:rPr lang="cs-CZ" i="1" dirty="0" smtClean="0"/>
              <a:t>Bc. Romana </a:t>
            </a:r>
            <a:r>
              <a:rPr lang="cs-CZ" i="1" dirty="0" err="1" smtClean="0"/>
              <a:t>Pašková</a:t>
            </a:r>
            <a:endParaRPr lang="cs-CZ" b="1" i="1" dirty="0" smtClean="0"/>
          </a:p>
          <a:p>
            <a:pPr>
              <a:buNone/>
            </a:pPr>
            <a:r>
              <a:rPr lang="cs-CZ" b="1" i="1" dirty="0" smtClean="0"/>
              <a:t>Škola:</a:t>
            </a:r>
            <a:r>
              <a:rPr lang="cs-CZ" i="1" dirty="0" smtClean="0"/>
              <a:t> 	</a:t>
            </a:r>
            <a:r>
              <a:rPr lang="cs-CZ" sz="2400" b="1" i="1" dirty="0" smtClean="0">
                <a:solidFill>
                  <a:schemeClr val="tx2"/>
                </a:solidFill>
              </a:rPr>
              <a:t>Střední </a:t>
            </a:r>
            <a:r>
              <a:rPr lang="cs-CZ" sz="2400" b="1" i="1" dirty="0">
                <a:solidFill>
                  <a:schemeClr val="tx2"/>
                </a:solidFill>
              </a:rPr>
              <a:t>odborné učiliště, </a:t>
            </a:r>
            <a:r>
              <a:rPr lang="cs-CZ" sz="2400" b="1" i="1" dirty="0" err="1">
                <a:solidFill>
                  <a:schemeClr val="tx2"/>
                </a:solidFill>
              </a:rPr>
              <a:t>Lišov</a:t>
            </a:r>
            <a:r>
              <a:rPr lang="cs-CZ" sz="2400" b="1" i="1" dirty="0">
                <a:solidFill>
                  <a:schemeClr val="tx2"/>
                </a:solidFill>
              </a:rPr>
              <a:t/>
            </a:r>
            <a:br>
              <a:rPr lang="cs-CZ" sz="2400" b="1" i="1" dirty="0">
                <a:solidFill>
                  <a:schemeClr val="tx2"/>
                </a:solidFill>
              </a:rPr>
            </a:br>
            <a:r>
              <a:rPr lang="cs-CZ" sz="2400" b="1" i="1" dirty="0">
                <a:solidFill>
                  <a:schemeClr val="tx2"/>
                </a:solidFill>
              </a:rPr>
              <a:t>	</a:t>
            </a:r>
            <a:r>
              <a:rPr lang="cs-CZ" sz="2400" b="1" i="1" dirty="0" smtClean="0">
                <a:solidFill>
                  <a:schemeClr val="tx2"/>
                </a:solidFill>
              </a:rPr>
              <a:t>	tř</a:t>
            </a:r>
            <a:r>
              <a:rPr lang="cs-CZ" sz="2400" b="1" i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i="1" dirty="0">
                <a:solidFill>
                  <a:schemeClr val="tx2"/>
                </a:solidFill>
              </a:rPr>
              <a:t>		</a:t>
            </a:r>
            <a:r>
              <a:rPr lang="cs-CZ" sz="2400" b="1" i="1" dirty="0" smtClean="0">
                <a:solidFill>
                  <a:schemeClr val="tx2"/>
                </a:solidFill>
              </a:rPr>
              <a:t>	373 </a:t>
            </a:r>
            <a:r>
              <a:rPr lang="cs-CZ" sz="2400" b="1" i="1" dirty="0">
                <a:solidFill>
                  <a:schemeClr val="tx2"/>
                </a:solidFill>
              </a:rPr>
              <a:t>72 </a:t>
            </a:r>
            <a:r>
              <a:rPr lang="cs-CZ" sz="2400" b="1" i="1" dirty="0" err="1">
                <a:solidFill>
                  <a:schemeClr val="tx2"/>
                </a:solidFill>
              </a:rPr>
              <a:t>Lišov</a:t>
            </a:r>
            <a:endParaRPr lang="cs-CZ" sz="2400" b="1" i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i="1" dirty="0">
                <a:solidFill>
                  <a:schemeClr val="tx2"/>
                </a:solidFill>
              </a:rPr>
              <a:t>		</a:t>
            </a:r>
            <a:r>
              <a:rPr lang="cs-CZ" sz="2400" b="1" i="1" dirty="0" smtClean="0">
                <a:solidFill>
                  <a:schemeClr val="tx2"/>
                </a:solidFill>
              </a:rPr>
              <a:t>	IČO</a:t>
            </a:r>
            <a:r>
              <a:rPr lang="cs-CZ" sz="2400" b="1" i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i="1" dirty="0" smtClean="0"/>
              <a:t>Pokrmy z litých těst</a:t>
            </a:r>
            <a:endParaRPr lang="cs-CZ" sz="4900" b="1" i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 anchor="t">
            <a:noAutofit/>
          </a:bodyPr>
          <a:lstStyle/>
          <a:p>
            <a:r>
              <a:rPr lang="cs-CZ" sz="4000" i="1" dirty="0" smtClean="0"/>
              <a:t>Lité těsto připravujeme z:</a:t>
            </a:r>
          </a:p>
          <a:p>
            <a:pPr>
              <a:buNone/>
            </a:pPr>
            <a:r>
              <a:rPr lang="cs-CZ" sz="4000" i="1" dirty="0" smtClean="0"/>
              <a:t>   </a:t>
            </a:r>
            <a:r>
              <a:rPr lang="cs-CZ" sz="4000" b="1" i="1" dirty="0" smtClean="0"/>
              <a:t>mléka, mouky, vajec, cukru a soli. </a:t>
            </a:r>
          </a:p>
          <a:p>
            <a:r>
              <a:rPr lang="cs-CZ" sz="4000" i="1" dirty="0" smtClean="0"/>
              <a:t>Kvalita těsta závisí na: </a:t>
            </a:r>
          </a:p>
          <a:p>
            <a:pPr>
              <a:buNone/>
            </a:pPr>
            <a:r>
              <a:rPr lang="cs-CZ" sz="4000" i="1" dirty="0" smtClean="0"/>
              <a:t>   </a:t>
            </a:r>
            <a:r>
              <a:rPr lang="cs-CZ" sz="4000" b="1" i="1" dirty="0" smtClean="0"/>
              <a:t>druhu mouky </a:t>
            </a:r>
            <a:r>
              <a:rPr lang="cs-CZ" sz="4000" i="1" dirty="0" smtClean="0"/>
              <a:t>(hladká, polohrubá), </a:t>
            </a:r>
            <a:r>
              <a:rPr lang="cs-CZ" sz="4000" b="1" i="1" dirty="0" smtClean="0"/>
              <a:t>vejcích</a:t>
            </a:r>
            <a:r>
              <a:rPr lang="cs-CZ" sz="4000" i="1" dirty="0" smtClean="0"/>
              <a:t> (žloutky nebo celá), </a:t>
            </a:r>
          </a:p>
          <a:p>
            <a:pPr>
              <a:buNone/>
            </a:pPr>
            <a:r>
              <a:rPr lang="cs-CZ" sz="4000" i="1" dirty="0" smtClean="0"/>
              <a:t>   </a:t>
            </a:r>
            <a:r>
              <a:rPr lang="cs-CZ" sz="4000" b="1" i="1" dirty="0" smtClean="0"/>
              <a:t>správné hustotě </a:t>
            </a:r>
            <a:r>
              <a:rPr lang="cs-CZ" sz="4000" i="1" dirty="0" smtClean="0"/>
              <a:t>(mléko, smetana).</a:t>
            </a:r>
          </a:p>
          <a:p>
            <a:endParaRPr lang="cs-CZ" sz="4000" b="1" i="1" dirty="0" smtClean="0"/>
          </a:p>
        </p:txBody>
      </p:sp>
    </p:spTree>
  </p:cSld>
  <p:clrMapOvr>
    <a:masterClrMapping/>
  </p:clrMapOvr>
  <p:transition advTm="11637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i="1" dirty="0" smtClean="0"/>
              <a:t>Pokrmy z litých těst</a:t>
            </a:r>
            <a:endParaRPr lang="cs-CZ" sz="49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 anchor="t">
            <a:normAutofit lnSpcReduction="10000"/>
          </a:bodyPr>
          <a:lstStyle/>
          <a:p>
            <a:r>
              <a:rPr lang="cs-CZ" sz="4000" i="1" dirty="0" smtClean="0"/>
              <a:t>Důležité je i kypření:</a:t>
            </a:r>
          </a:p>
          <a:p>
            <a:pPr>
              <a:buNone/>
            </a:pPr>
            <a:r>
              <a:rPr lang="cs-CZ" sz="4000" i="1" dirty="0" smtClean="0"/>
              <a:t>   </a:t>
            </a:r>
            <a:r>
              <a:rPr lang="cs-CZ" sz="4000" b="1" i="1" dirty="0" smtClean="0"/>
              <a:t>droždím,</a:t>
            </a:r>
            <a:r>
              <a:rPr lang="cs-CZ" sz="4000" i="1" dirty="0" smtClean="0"/>
              <a:t> nebo </a:t>
            </a:r>
            <a:r>
              <a:rPr lang="cs-CZ" sz="4000" b="1" i="1" dirty="0" smtClean="0"/>
              <a:t>sněhem z bílků. </a:t>
            </a:r>
          </a:p>
          <a:p>
            <a:r>
              <a:rPr lang="cs-CZ" sz="4000" i="1" dirty="0" smtClean="0"/>
              <a:t>Ochucení:</a:t>
            </a:r>
          </a:p>
          <a:p>
            <a:pPr>
              <a:buNone/>
            </a:pPr>
            <a:r>
              <a:rPr lang="cs-CZ" sz="4000" b="1" i="1" dirty="0" smtClean="0"/>
              <a:t>   vanilkovým cukrem, citrónovou kůrou</a:t>
            </a:r>
            <a:r>
              <a:rPr lang="cs-CZ" sz="4000" b="1" dirty="0" smtClean="0"/>
              <a:t>, rumem…</a:t>
            </a:r>
          </a:p>
          <a:p>
            <a:r>
              <a:rPr lang="cs-CZ" sz="4000" i="1" dirty="0" smtClean="0"/>
              <a:t>Používáme ho na přípravu </a:t>
            </a:r>
            <a:r>
              <a:rPr lang="cs-CZ" sz="4000" b="1" i="1" dirty="0" smtClean="0"/>
              <a:t>palačinek</a:t>
            </a:r>
            <a:r>
              <a:rPr lang="cs-CZ" sz="4000" i="1" dirty="0" smtClean="0"/>
              <a:t>, </a:t>
            </a:r>
            <a:r>
              <a:rPr lang="cs-CZ" sz="4000" b="1" i="1" dirty="0" smtClean="0"/>
              <a:t>lívanců a</a:t>
            </a:r>
            <a:r>
              <a:rPr lang="cs-CZ" sz="4000" i="1" dirty="0" smtClean="0"/>
              <a:t> </a:t>
            </a:r>
            <a:r>
              <a:rPr lang="cs-CZ" sz="4000" b="1" i="1" dirty="0" smtClean="0"/>
              <a:t>trhanců.</a:t>
            </a:r>
            <a:r>
              <a:rPr lang="cs-CZ" sz="4000" i="1" dirty="0" smtClean="0"/>
              <a:t> </a:t>
            </a:r>
          </a:p>
          <a:p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i="1" dirty="0" smtClean="0"/>
              <a:t>Lívance-Základní recept</a:t>
            </a:r>
            <a:endParaRPr lang="cs-CZ" sz="49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 anchor="t">
            <a:normAutofit lnSpcReduction="10000"/>
          </a:bodyPr>
          <a:lstStyle/>
          <a:p>
            <a:r>
              <a:rPr lang="cs-CZ" sz="3600" b="1" dirty="0" smtClean="0"/>
              <a:t>Suroviny:</a:t>
            </a:r>
          </a:p>
          <a:p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/>
        <p:txBody>
          <a:bodyPr anchor="t">
            <a:normAutofit lnSpcReduction="10000"/>
          </a:bodyPr>
          <a:lstStyle/>
          <a:p>
            <a:r>
              <a:rPr lang="cs-CZ" sz="3600" b="1" dirty="0" smtClean="0"/>
              <a:t>Suroviny: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 anchor="t">
            <a:noAutofit/>
          </a:bodyPr>
          <a:lstStyle/>
          <a:p>
            <a:r>
              <a:rPr lang="cs-CZ" sz="2600" dirty="0" smtClean="0"/>
              <a:t>mléko 2,5 hrnku</a:t>
            </a:r>
          </a:p>
          <a:p>
            <a:r>
              <a:rPr lang="cs-CZ" sz="2600" dirty="0" smtClean="0"/>
              <a:t>polohrubá mouka 3 hrnky</a:t>
            </a:r>
          </a:p>
          <a:p>
            <a:r>
              <a:rPr lang="cs-CZ" sz="2600" dirty="0" smtClean="0"/>
              <a:t>droždí 1 lžíce</a:t>
            </a:r>
          </a:p>
          <a:p>
            <a:r>
              <a:rPr lang="cs-CZ" sz="2600" dirty="0" smtClean="0"/>
              <a:t>vejce 1 ks      </a:t>
            </a:r>
          </a:p>
          <a:p>
            <a:r>
              <a:rPr lang="cs-CZ" sz="2600" dirty="0" smtClean="0"/>
              <a:t>krystalový cukr 1 lžíce</a:t>
            </a:r>
          </a:p>
          <a:p>
            <a:r>
              <a:rPr lang="cs-CZ" sz="2600" dirty="0" smtClean="0"/>
              <a:t>vanilkový cukr 1 ks</a:t>
            </a:r>
          </a:p>
          <a:p>
            <a:r>
              <a:rPr lang="cs-CZ" sz="2600" dirty="0" smtClean="0"/>
              <a:t>citrónová kůra</a:t>
            </a:r>
          </a:p>
          <a:p>
            <a:r>
              <a:rPr lang="cs-CZ" sz="2600" dirty="0" smtClean="0"/>
              <a:t>sůl špetka </a:t>
            </a:r>
          </a:p>
          <a:p>
            <a:pPr>
              <a:buNone/>
            </a:pPr>
            <a:endParaRPr lang="cs-CZ" sz="2600" dirty="0" smtClean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 anchor="ctr">
            <a:normAutofit/>
          </a:bodyPr>
          <a:lstStyle/>
          <a:p>
            <a:r>
              <a:rPr lang="cs-CZ" sz="2600" dirty="0" smtClean="0"/>
              <a:t>olej (smažení)</a:t>
            </a:r>
          </a:p>
          <a:p>
            <a:pPr>
              <a:buNone/>
            </a:pPr>
            <a:r>
              <a:rPr lang="cs-CZ" sz="2600" dirty="0" smtClean="0"/>
              <a:t>    </a:t>
            </a:r>
            <a:r>
              <a:rPr lang="cs-CZ" sz="2800" b="1" dirty="0" smtClean="0"/>
              <a:t>Náplň:</a:t>
            </a:r>
          </a:p>
          <a:p>
            <a:r>
              <a:rPr lang="cs-CZ" sz="2600" dirty="0" smtClean="0"/>
              <a:t>zavařenina</a:t>
            </a:r>
          </a:p>
          <a:p>
            <a:r>
              <a:rPr lang="cs-CZ" sz="2600" dirty="0" smtClean="0"/>
              <a:t>bílý jogurt  </a:t>
            </a:r>
          </a:p>
          <a:p>
            <a:r>
              <a:rPr lang="cs-CZ" sz="2600" dirty="0" smtClean="0"/>
              <a:t>smetana (šlehaná, zakysaná) </a:t>
            </a:r>
          </a:p>
          <a:p>
            <a:pPr>
              <a:buNone/>
            </a:pP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i="1" dirty="0" smtClean="0"/>
              <a:t>Lívance-Základní recept</a:t>
            </a:r>
            <a:endParaRPr lang="cs-CZ" sz="49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 anchor="t">
            <a:normAutofit/>
          </a:bodyPr>
          <a:lstStyle/>
          <a:p>
            <a:r>
              <a:rPr lang="cs-CZ" sz="4000" i="1" dirty="0" smtClean="0"/>
              <a:t>do vlažného mléka rozdrobíme droždí,</a:t>
            </a:r>
          </a:p>
          <a:p>
            <a:r>
              <a:rPr lang="cs-CZ" sz="4000" i="1" dirty="0" smtClean="0"/>
              <a:t>přidáme vejce a rozšleháme je,</a:t>
            </a:r>
          </a:p>
          <a:p>
            <a:r>
              <a:rPr lang="cs-CZ" sz="4000" i="1" dirty="0" smtClean="0"/>
              <a:t>dochutíme krystalovým cukrem, vanilkovým cukrem, citrónovou kůrou, solí,</a:t>
            </a:r>
          </a:p>
          <a:p>
            <a:r>
              <a:rPr lang="cs-CZ" sz="4000" i="1" dirty="0" smtClean="0"/>
              <a:t>postupně přidáme polohrubou mouku, </a:t>
            </a:r>
          </a:p>
          <a:p>
            <a:endParaRPr lang="cs-CZ" sz="40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i="1" dirty="0" smtClean="0"/>
              <a:t>Lívance-Základní recept</a:t>
            </a:r>
            <a:endParaRPr lang="cs-CZ" sz="49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>
            <a:normAutofit lnSpcReduction="10000"/>
          </a:bodyPr>
          <a:lstStyle/>
          <a:p>
            <a:r>
              <a:rPr lang="cs-CZ" sz="4000" i="1" dirty="0" smtClean="0"/>
              <a:t>důkladně rozmícháme tak, aby vzniklo hustší těsto,</a:t>
            </a:r>
          </a:p>
          <a:p>
            <a:r>
              <a:rPr lang="cs-CZ" sz="4000" i="1" dirty="0" smtClean="0"/>
              <a:t>necháme je vykynout,</a:t>
            </a:r>
          </a:p>
          <a:p>
            <a:r>
              <a:rPr lang="cs-CZ" sz="4000" i="1" dirty="0" smtClean="0"/>
              <a:t>po vykynutí smažíme lívance na oleji,</a:t>
            </a:r>
          </a:p>
          <a:p>
            <a:r>
              <a:rPr lang="cs-CZ" sz="4000" i="1" dirty="0" smtClean="0"/>
              <a:t>usmažené potřeme zavařeninou nebo povidly,</a:t>
            </a:r>
          </a:p>
          <a:p>
            <a:r>
              <a:rPr lang="cs-CZ" sz="4000" i="1" dirty="0" smtClean="0"/>
              <a:t>zdobíme jogurtem, smetanou </a:t>
            </a:r>
            <a:endParaRPr lang="cs-CZ" sz="40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i="1" dirty="0" smtClean="0"/>
              <a:t>ZDROJE</a:t>
            </a:r>
            <a:endParaRPr lang="cs-CZ" sz="49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000" dirty="0" smtClean="0"/>
              <a:t> </a:t>
            </a:r>
            <a:r>
              <a:rPr lang="cs-CZ" sz="3000" b="1" i="1" dirty="0" smtClean="0"/>
              <a:t>Obrázky:</a:t>
            </a:r>
          </a:p>
          <a:p>
            <a:r>
              <a:rPr lang="cs-CZ" sz="3000" i="1" dirty="0" smtClean="0"/>
              <a:t>použity vlastní zdroje</a:t>
            </a:r>
          </a:p>
          <a:p>
            <a:pPr>
              <a:buNone/>
            </a:pPr>
            <a:r>
              <a:rPr lang="cs-CZ" sz="3000" b="1" i="1" dirty="0" smtClean="0"/>
              <a:t>Externí zdroje:</a:t>
            </a:r>
          </a:p>
          <a:p>
            <a:r>
              <a:rPr lang="cs-CZ" sz="3000" i="1" dirty="0" smtClean="0"/>
              <a:t>Šebek, </a:t>
            </a:r>
            <a:r>
              <a:rPr lang="cs-CZ" sz="3000" i="1" dirty="0" err="1" smtClean="0"/>
              <a:t>L</a:t>
            </a:r>
            <a:r>
              <a:rPr lang="cs-CZ" sz="3000" i="1" dirty="0" smtClean="0"/>
              <a:t>.Technologie kuchařských prací pro OU. Praha: Septima s.r.o., 2007. </a:t>
            </a:r>
          </a:p>
          <a:p>
            <a:pPr>
              <a:buNone/>
            </a:pPr>
            <a:r>
              <a:rPr lang="cs-CZ" sz="3000" i="1" dirty="0" smtClean="0"/>
              <a:t>   ISBN 978-80-7216-239-0.</a:t>
            </a:r>
          </a:p>
          <a:p>
            <a:r>
              <a:rPr lang="cs-CZ" sz="3000" i="1" dirty="0" smtClean="0"/>
              <a:t>Pechová, J., Králová, I. Hrníčková kuchařka.</a:t>
            </a:r>
          </a:p>
          <a:p>
            <a:pPr>
              <a:buNone/>
            </a:pPr>
            <a:r>
              <a:rPr lang="cs-CZ" sz="3000" i="1" dirty="0" smtClean="0"/>
              <a:t>    Praha: Laguna s.r.o., 1995.</a:t>
            </a:r>
          </a:p>
          <a:p>
            <a:pPr>
              <a:buNone/>
            </a:pPr>
            <a:r>
              <a:rPr lang="cs-CZ" sz="3000" i="1" smtClean="0"/>
              <a:t>    ISBN 80-901815-5-4.</a:t>
            </a:r>
            <a:endParaRPr lang="cs-CZ" sz="30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71</TotalTime>
  <Words>268</Words>
  <Application>Microsoft Office PowerPoint</Application>
  <PresentationFormat>Předvádění na obrazovce (4:3)</PresentationFormat>
  <Paragraphs>90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DUM - Digitální Učební Materiál </vt:lpstr>
      <vt:lpstr>DUM - Digitální Učební Materiál</vt:lpstr>
      <vt:lpstr>Pokrmy z litých těst</vt:lpstr>
      <vt:lpstr>Pokrmy z litých těst</vt:lpstr>
      <vt:lpstr>Lívance-Základní recept</vt:lpstr>
      <vt:lpstr>Lívance-Základní recept</vt:lpstr>
      <vt:lpstr>Lívance-Základní recept</vt:lpstr>
      <vt:lpstr>ZDROJE</vt:lpstr>
    </vt:vector>
  </TitlesOfParts>
  <Company>szif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- Digitální Učební Materiál </dc:title>
  <dc:creator>Petr Pašek</dc:creator>
  <cp:lastModifiedBy>Petr Pašek</cp:lastModifiedBy>
  <cp:revision>16</cp:revision>
  <dcterms:created xsi:type="dcterms:W3CDTF">2013-08-28T16:23:33Z</dcterms:created>
  <dcterms:modified xsi:type="dcterms:W3CDTF">2014-01-07T16:18:51Z</dcterms:modified>
</cp:coreProperties>
</file>