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7" r:id="rId4"/>
    <p:sldId id="268" r:id="rId5"/>
    <p:sldId id="259" r:id="rId6"/>
    <p:sldId id="262" r:id="rId7"/>
    <p:sldId id="263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2D8900D-935D-42E7-9C27-188BC8AA3E54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750FF9-9325-4397-BE82-6D567A042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smtClean="0"/>
              <a:t>Sada:  </a:t>
            </a:r>
            <a:r>
              <a:rPr lang="cs-CZ" i="1" smtClean="0"/>
              <a:t>A1_47</a:t>
            </a:r>
            <a:endParaRPr lang="cs-CZ" b="1" i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 </a:t>
            </a:r>
            <a:r>
              <a:rPr lang="cs-CZ" i="1" dirty="0" smtClean="0"/>
              <a:t>4. 11. 2013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Banánová, jablečná, pomerančová</a:t>
            </a:r>
            <a:r>
              <a:rPr lang="cs-CZ" i="1" smtClean="0"/>
              <a:t>, citrónová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dirty="0"/>
          </a:p>
        </p:txBody>
      </p:sp>
      <p:pic>
        <p:nvPicPr>
          <p:cNvPr id="4" name="Picture 5" descr="S:\FOTOGALERIE\FOTOGALERIE-ODBORNÝ VÝCVIK\AKCE ODBORNÉHO VÝCVIKU\PREZENTACE - kuchařské práce\Palačinkové proměny-2012\58-s ovocem a vanilkovým krém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844824"/>
            <a:ext cx="4392488" cy="39604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r>
              <a:rPr lang="cs-CZ" sz="4000" b="1" i="1" dirty="0" smtClean="0"/>
              <a:t>Banánová s voňavým kokosem:</a:t>
            </a:r>
            <a:endParaRPr lang="cs-CZ" sz="4000" dirty="0" smtClean="0"/>
          </a:p>
          <a:p>
            <a:pPr>
              <a:buNone/>
            </a:pPr>
            <a:r>
              <a:rPr lang="cs-CZ" sz="4000" i="1" dirty="0" smtClean="0"/>
              <a:t>   banán oloupejte a nakrájejte na kolečka, která podusíte na másle s trochou strouhaného kokosu, směsí palačinky naplňte a přelijte je trochou medu.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4000" b="1" i="1" dirty="0" smtClean="0"/>
              <a:t>Jablečná s rozinkami:</a:t>
            </a:r>
            <a:endParaRPr lang="cs-CZ" sz="4000" dirty="0" smtClean="0"/>
          </a:p>
          <a:p>
            <a:pPr>
              <a:buNone/>
            </a:pPr>
            <a:r>
              <a:rPr lang="cs-CZ" sz="4000" i="1" dirty="0" smtClean="0"/>
              <a:t>   oloupaná jablka pokrájejte na plátky,   na másle je poduste s rozinkami namočenými v rumu, směs rozložte na palačinky a posypte moučkovým cukrem se skořicí.</a:t>
            </a:r>
            <a:endParaRPr lang="cs-CZ" sz="4000" dirty="0" smtClean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/>
          <a:lstStyle/>
          <a:p>
            <a:r>
              <a:rPr lang="cs-CZ" sz="4000" b="1" i="1" dirty="0" smtClean="0"/>
              <a:t>Pomerančová s mandlemi:</a:t>
            </a:r>
          </a:p>
          <a:p>
            <a:pPr>
              <a:buNone/>
            </a:pPr>
            <a:r>
              <a:rPr lang="cs-CZ" sz="4000" i="1" dirty="0" smtClean="0"/>
              <a:t>   palačinky naplňte pomerančovým  džemem, zakapejte pomerančovým likérem a posypte moučkovým cukrem  s mandlovými lupínky.</a:t>
            </a:r>
            <a:endParaRPr lang="cs-CZ" sz="4000" b="1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900" b="1" i="1" dirty="0" smtClean="0"/>
              <a:t>Fantastické sladké náplně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/>
          <a:lstStyle/>
          <a:p>
            <a:r>
              <a:rPr lang="cs-CZ" sz="4000" b="1" i="1" dirty="0" smtClean="0"/>
              <a:t>Citrónová s medem:</a:t>
            </a:r>
          </a:p>
          <a:p>
            <a:pPr>
              <a:buNone/>
            </a:pPr>
            <a:r>
              <a:rPr lang="cs-CZ" sz="4000" b="1" i="1" dirty="0" smtClean="0"/>
              <a:t>   </a:t>
            </a:r>
            <a:r>
              <a:rPr lang="cs-CZ" sz="4000" i="1" dirty="0" smtClean="0"/>
              <a:t>citrón nakrájený na tenké plátky opečte na másle, palačinky potřete čokoládou, rozložte na ně opečený citrón, zakápněte medem.</a:t>
            </a:r>
            <a:r>
              <a:rPr lang="cs-CZ" sz="4000" b="1" i="1" dirty="0" smtClean="0"/>
              <a:t> </a:t>
            </a:r>
            <a:endParaRPr lang="cs-CZ" sz="4000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Báječné palačinky: Fantastické sladké náplně, 2007, č. 1, s. 18.  </a:t>
            </a:r>
          </a:p>
          <a:p>
            <a:endParaRPr lang="cs-CZ" sz="4000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71</TotalTime>
  <Words>201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Fantastické sladké náplně</vt:lpstr>
      <vt:lpstr>Fantastické sladké náplně</vt:lpstr>
      <vt:lpstr>Fantastické sladké náplně</vt:lpstr>
      <vt:lpstr>Fantastické sladké náplně</vt:lpstr>
      <vt:lpstr>Fantastické sladké náplně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24</cp:revision>
  <dcterms:created xsi:type="dcterms:W3CDTF">2013-08-26T19:12:26Z</dcterms:created>
  <dcterms:modified xsi:type="dcterms:W3CDTF">2014-01-09T21:09:50Z</dcterms:modified>
</cp:coreProperties>
</file>