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8" r:id="rId3"/>
    <p:sldId id="265" r:id="rId4"/>
    <p:sldId id="266" r:id="rId5"/>
    <p:sldId id="259" r:id="rId6"/>
    <p:sldId id="260" r:id="rId7"/>
    <p:sldId id="263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6126D4-01A7-47F6-B64D-254BDCBA75CB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6C2E78F-0047-4CD5-9686-9CA778E57E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6126D4-01A7-47F6-B64D-254BDCBA75CB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6C2E78F-0047-4CD5-9686-9CA778E57E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6126D4-01A7-47F6-B64D-254BDCBA75CB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2E78F-0047-4CD5-9686-9CA778E57E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6126D4-01A7-47F6-B64D-254BDCBA75CB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2E78F-0047-4CD5-9686-9CA778E57E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6126D4-01A7-47F6-B64D-254BDCBA75CB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6C2E78F-0047-4CD5-9686-9CA778E57E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6126D4-01A7-47F6-B64D-254BDCBA75CB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2E78F-0047-4CD5-9686-9CA778E57E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6126D4-01A7-47F6-B64D-254BDCBA75CB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2E78F-0047-4CD5-9686-9CA778E57E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6126D4-01A7-47F6-B64D-254BDCBA75CB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2E78F-0047-4CD5-9686-9CA778E57E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6126D4-01A7-47F6-B64D-254BDCBA75CB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2E78F-0047-4CD5-9686-9CA778E57E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6126D4-01A7-47F6-B64D-254BDCBA75CB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2E78F-0047-4CD5-9686-9CA778E57E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6126D4-01A7-47F6-B64D-254BDCBA75CB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2E78F-0047-4CD5-9686-9CA778E57E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F6126D4-01A7-47F6-B64D-254BDCBA75CB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6C2E78F-0047-4CD5-9686-9CA778E57E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4725144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txBody>
          <a:bodyPr>
            <a:normAutofit/>
          </a:bodyPr>
          <a:lstStyle/>
          <a:p>
            <a:r>
              <a:rPr lang="cs-CZ" b="1" i="1" dirty="0"/>
              <a:t>DUM - Digitální Učební Materiál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571744"/>
            <a:ext cx="7215238" cy="4286256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r>
              <a:rPr lang="cs-CZ" sz="900" dirty="0" smtClean="0"/>
              <a:t>	Tento 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86058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i="1" dirty="0" smtClean="0"/>
              <a:t>Registrační číslo: </a:t>
            </a:r>
            <a:r>
              <a:rPr lang="cs-CZ" sz="2000" i="1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i="1" dirty="0" smtClean="0"/>
              <a:t>Šablona:</a:t>
            </a:r>
            <a:r>
              <a:rPr lang="cs-CZ" i="1" dirty="0" smtClean="0"/>
              <a:t> III/2                                                         </a:t>
            </a:r>
            <a:r>
              <a:rPr lang="cs-CZ" b="1" i="1" dirty="0" smtClean="0"/>
              <a:t>Sada:  </a:t>
            </a:r>
            <a:r>
              <a:rPr lang="cs-CZ" i="1" dirty="0" smtClean="0"/>
              <a:t>A1_48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i="1" dirty="0" smtClean="0"/>
              <a:t>Datum ověření ve výuce:  </a:t>
            </a:r>
            <a:r>
              <a:rPr lang="cs-CZ" i="1" dirty="0" smtClean="0"/>
              <a:t>4. 11. 2013                </a:t>
            </a:r>
            <a:r>
              <a:rPr lang="cs-CZ" b="1" i="1" dirty="0" smtClean="0"/>
              <a:t>Třída:  </a:t>
            </a:r>
            <a:r>
              <a:rPr lang="cs-CZ" i="1" dirty="0" smtClean="0"/>
              <a:t>1. KA</a:t>
            </a:r>
            <a:r>
              <a:rPr lang="cs-CZ" b="1" i="1" dirty="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i="1" dirty="0" smtClean="0"/>
              <a:t>DUM - Digitální Učební Materiál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i="1" dirty="0" smtClean="0"/>
              <a:t>Tematická oblast: </a:t>
            </a:r>
            <a:r>
              <a:rPr lang="cs-CZ" i="1" dirty="0" smtClean="0"/>
              <a:t>Stravovací a ubytovací služby</a:t>
            </a:r>
            <a:endParaRPr lang="cs-CZ" b="1" i="1" dirty="0" smtClean="0"/>
          </a:p>
          <a:p>
            <a:pPr>
              <a:buNone/>
            </a:pPr>
            <a:r>
              <a:rPr lang="cs-CZ" b="1" i="1" dirty="0" smtClean="0"/>
              <a:t>Předmět: </a:t>
            </a:r>
            <a:r>
              <a:rPr lang="cs-CZ" i="1" dirty="0" smtClean="0"/>
              <a:t>Odborný výcvik</a:t>
            </a:r>
          </a:p>
          <a:p>
            <a:pPr>
              <a:buNone/>
            </a:pPr>
            <a:r>
              <a:rPr lang="cs-CZ" b="1" i="1" dirty="0" smtClean="0"/>
              <a:t>Ročník: </a:t>
            </a:r>
            <a:r>
              <a:rPr lang="cs-CZ" i="1" dirty="0" smtClean="0"/>
              <a:t>1. KA</a:t>
            </a:r>
            <a:endParaRPr lang="cs-CZ" b="1" i="1" dirty="0" smtClean="0"/>
          </a:p>
          <a:p>
            <a:pPr>
              <a:buNone/>
            </a:pPr>
            <a:r>
              <a:rPr lang="cs-CZ" b="1" i="1" dirty="0" smtClean="0"/>
              <a:t>Klíčová slova: </a:t>
            </a:r>
            <a:r>
              <a:rPr lang="cs-CZ" i="1" dirty="0" smtClean="0"/>
              <a:t>Ořechová, tvarohová s jogurtem, tvarohová smetanová, tvarohová </a:t>
            </a:r>
            <a:r>
              <a:rPr lang="cs-CZ" i="1" smtClean="0"/>
              <a:t>s mákem</a:t>
            </a:r>
            <a:endParaRPr lang="cs-CZ" i="1" dirty="0" smtClean="0"/>
          </a:p>
          <a:p>
            <a:pPr>
              <a:buNone/>
            </a:pPr>
            <a:r>
              <a:rPr lang="cs-CZ" b="1" i="1" dirty="0" smtClean="0"/>
              <a:t>Jméno autora (vč. titulu): </a:t>
            </a:r>
            <a:r>
              <a:rPr lang="cs-CZ" i="1" dirty="0" smtClean="0"/>
              <a:t>Bc. Romana </a:t>
            </a:r>
            <a:r>
              <a:rPr lang="cs-CZ" i="1" dirty="0" err="1" smtClean="0"/>
              <a:t>Pašková</a:t>
            </a:r>
            <a:endParaRPr lang="cs-CZ" b="1" i="1" dirty="0" smtClean="0"/>
          </a:p>
          <a:p>
            <a:pPr>
              <a:buNone/>
            </a:pPr>
            <a:r>
              <a:rPr lang="cs-CZ" b="1" i="1" dirty="0" smtClean="0"/>
              <a:t>Škola:</a:t>
            </a:r>
            <a:r>
              <a:rPr lang="cs-CZ" i="1" dirty="0" smtClean="0"/>
              <a:t> 	</a:t>
            </a:r>
            <a:r>
              <a:rPr lang="cs-CZ" sz="2400" b="1" i="1" dirty="0" smtClean="0">
                <a:solidFill>
                  <a:schemeClr val="tx2"/>
                </a:solidFill>
              </a:rPr>
              <a:t>Střední </a:t>
            </a:r>
            <a:r>
              <a:rPr lang="cs-CZ" sz="2400" b="1" i="1" dirty="0">
                <a:solidFill>
                  <a:schemeClr val="tx2"/>
                </a:solidFill>
              </a:rPr>
              <a:t>odborné učiliště, </a:t>
            </a:r>
            <a:r>
              <a:rPr lang="cs-CZ" sz="2400" b="1" i="1" dirty="0" err="1">
                <a:solidFill>
                  <a:schemeClr val="tx2"/>
                </a:solidFill>
              </a:rPr>
              <a:t>Lišov</a:t>
            </a:r>
            <a:r>
              <a:rPr lang="cs-CZ" sz="2400" b="1" i="1" dirty="0">
                <a:solidFill>
                  <a:schemeClr val="tx2"/>
                </a:solidFill>
              </a:rPr>
              <a:t/>
            </a:r>
            <a:br>
              <a:rPr lang="cs-CZ" sz="2400" b="1" i="1" dirty="0">
                <a:solidFill>
                  <a:schemeClr val="tx2"/>
                </a:solidFill>
              </a:rPr>
            </a:br>
            <a:r>
              <a:rPr lang="cs-CZ" sz="2400" b="1" i="1" dirty="0">
                <a:solidFill>
                  <a:schemeClr val="tx2"/>
                </a:solidFill>
              </a:rPr>
              <a:t>	</a:t>
            </a:r>
            <a:r>
              <a:rPr lang="cs-CZ" sz="2400" b="1" i="1" dirty="0" smtClean="0">
                <a:solidFill>
                  <a:schemeClr val="tx2"/>
                </a:solidFill>
              </a:rPr>
              <a:t>	tř</a:t>
            </a:r>
            <a:r>
              <a:rPr lang="cs-CZ" sz="2400" b="1" i="1" dirty="0">
                <a:solidFill>
                  <a:schemeClr val="tx2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i="1" dirty="0">
                <a:solidFill>
                  <a:schemeClr val="tx2"/>
                </a:solidFill>
              </a:rPr>
              <a:t>		</a:t>
            </a:r>
            <a:r>
              <a:rPr lang="cs-CZ" sz="2400" b="1" i="1" dirty="0" smtClean="0">
                <a:solidFill>
                  <a:schemeClr val="tx2"/>
                </a:solidFill>
              </a:rPr>
              <a:t>	373 </a:t>
            </a:r>
            <a:r>
              <a:rPr lang="cs-CZ" sz="2400" b="1" i="1" dirty="0">
                <a:solidFill>
                  <a:schemeClr val="tx2"/>
                </a:solidFill>
              </a:rPr>
              <a:t>72 </a:t>
            </a:r>
            <a:r>
              <a:rPr lang="cs-CZ" sz="2400" b="1" i="1" dirty="0" err="1">
                <a:solidFill>
                  <a:schemeClr val="tx2"/>
                </a:solidFill>
              </a:rPr>
              <a:t>Lišov</a:t>
            </a:r>
            <a:endParaRPr lang="cs-CZ" sz="2400" b="1" i="1" dirty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b="1" i="1" dirty="0">
                <a:solidFill>
                  <a:schemeClr val="tx2"/>
                </a:solidFill>
              </a:rPr>
              <a:t>		</a:t>
            </a:r>
            <a:r>
              <a:rPr lang="cs-CZ" sz="2400" b="1" i="1" dirty="0" smtClean="0">
                <a:solidFill>
                  <a:schemeClr val="tx2"/>
                </a:solidFill>
              </a:rPr>
              <a:t>	IČO</a:t>
            </a:r>
            <a:r>
              <a:rPr lang="cs-CZ" sz="2400" b="1" i="1" dirty="0">
                <a:solidFill>
                  <a:schemeClr val="tx2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b="1" i="1" dirty="0" smtClean="0"/>
              <a:t>Fantastické sladké náplně</a:t>
            </a:r>
            <a:endParaRPr lang="cs-CZ" sz="4900" b="1" dirty="0"/>
          </a:p>
        </p:txBody>
      </p:sp>
      <p:pic>
        <p:nvPicPr>
          <p:cNvPr id="4" name="Picture 2" descr="S:\FOTOGALERIE\FOTOGALERIE-ODBORNÝ VÝCVIK\AKCE ODBORNÉHO VÝCVIKU\PREZENTACE - kuchařské práce\Palačinkové proměny-2012\61-palačinky s ořechovou náplní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1772816"/>
            <a:ext cx="4320480" cy="396044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b="1" i="1" dirty="0" smtClean="0"/>
              <a:t>Fantastické sladké náplně</a:t>
            </a:r>
            <a:endParaRPr lang="cs-CZ" sz="49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4525963"/>
          </a:xfrm>
        </p:spPr>
        <p:txBody>
          <a:bodyPr anchor="ctr"/>
          <a:lstStyle/>
          <a:p>
            <a:r>
              <a:rPr lang="cs-CZ" sz="4000" b="1" i="1" dirty="0" smtClean="0"/>
              <a:t>Ořechová s rozinkami:</a:t>
            </a:r>
            <a:endParaRPr lang="cs-CZ" sz="4000" i="1" dirty="0" smtClean="0"/>
          </a:p>
          <a:p>
            <a:pPr>
              <a:buNone/>
            </a:pPr>
            <a:r>
              <a:rPr lang="cs-CZ" sz="4000" i="1" dirty="0" smtClean="0"/>
              <a:t>   sekané ořechy smíchejte s cukrem a  rozinkami namočenými v rumu, palačinky naplňte směsí a stočte je, čokoládu rozehřejte a palačinky jí přelijte.</a:t>
            </a:r>
            <a:r>
              <a:rPr lang="cs-CZ" sz="4000" b="1" i="1" dirty="0" smtClean="0"/>
              <a:t>   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b="1" i="1" dirty="0" smtClean="0"/>
              <a:t>Fantastické sladké náplně</a:t>
            </a:r>
            <a:endParaRPr lang="cs-CZ" sz="49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 anchor="ctr">
            <a:normAutofit/>
          </a:bodyPr>
          <a:lstStyle/>
          <a:p>
            <a:r>
              <a:rPr lang="cs-CZ" sz="4000" b="1" i="1" dirty="0" smtClean="0"/>
              <a:t>Tvarohová s jogurtem a medem:</a:t>
            </a:r>
          </a:p>
          <a:p>
            <a:pPr>
              <a:buNone/>
            </a:pPr>
            <a:r>
              <a:rPr lang="cs-CZ" sz="4000" b="1" i="1" dirty="0" smtClean="0"/>
              <a:t>   </a:t>
            </a:r>
            <a:r>
              <a:rPr lang="cs-CZ" sz="4000" i="1" dirty="0" smtClean="0"/>
              <a:t>rozšlehejte v misce tvaroh s bílým jogurtem a trochou medu</a:t>
            </a:r>
            <a:r>
              <a:rPr lang="cs-CZ" sz="4000" i="1" smtClean="0"/>
              <a:t>, naplněné, </a:t>
            </a:r>
            <a:r>
              <a:rPr lang="cs-CZ" sz="4000" i="1" dirty="0" smtClean="0"/>
              <a:t>stočené palačinky pokapejte rozehřátým medem a posypte sekanými </a:t>
            </a:r>
            <a:r>
              <a:rPr lang="cs-CZ" sz="4000" i="1" smtClean="0"/>
              <a:t>vlašskými ořechy.</a:t>
            </a:r>
            <a:endParaRPr lang="cs-CZ" sz="4000" i="1" dirty="0" smtClean="0"/>
          </a:p>
        </p:txBody>
      </p:sp>
    </p:spTree>
  </p:cSld>
  <p:clrMapOvr>
    <a:masterClrMapping/>
  </p:clrMapOvr>
  <p:transition advTm="11637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b="1" i="1" dirty="0" smtClean="0"/>
              <a:t>Fantastické sladké náplně</a:t>
            </a:r>
            <a:endParaRPr lang="cs-CZ" sz="49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 anchor="ctr">
            <a:noAutofit/>
          </a:bodyPr>
          <a:lstStyle/>
          <a:p>
            <a:r>
              <a:rPr lang="cs-CZ" sz="4000" b="1" i="1" dirty="0" smtClean="0"/>
              <a:t>Tvarohová smetanová:</a:t>
            </a:r>
          </a:p>
          <a:p>
            <a:pPr>
              <a:buNone/>
            </a:pPr>
            <a:r>
              <a:rPr lang="cs-CZ" sz="4000" b="1" i="1" dirty="0" smtClean="0"/>
              <a:t>   </a:t>
            </a:r>
            <a:r>
              <a:rPr lang="cs-CZ" sz="4000" i="1" dirty="0" smtClean="0"/>
              <a:t>tvaroh utřete s cukrem, smetanou a žloutky, směs dochuťte citrónovou nebo pomerančovou kůrou, vanilkou, rozinkami nebo kandovaným ovocem, případně džemem.</a:t>
            </a:r>
          </a:p>
        </p:txBody>
      </p:sp>
    </p:spTree>
  </p:cSld>
  <p:clrMapOvr>
    <a:masterClrMapping/>
  </p:clrMapOvr>
  <p:transition advTm="11637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b="1" i="1" dirty="0" smtClean="0"/>
              <a:t>Fantastické sladké náplně</a:t>
            </a:r>
            <a:endParaRPr lang="cs-CZ" sz="49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 anchor="ctr"/>
          <a:lstStyle/>
          <a:p>
            <a:r>
              <a:rPr lang="cs-CZ" sz="4000" b="1" i="1" dirty="0" smtClean="0"/>
              <a:t>Tvarohová s mákem:</a:t>
            </a:r>
          </a:p>
          <a:p>
            <a:pPr>
              <a:buNone/>
            </a:pPr>
            <a:r>
              <a:rPr lang="cs-CZ" sz="4000" i="1" dirty="0" smtClean="0"/>
              <a:t>   mák uvařte v mléce spolu s rozinkami, přidejte cukr a  po vychladnutí vše promíchejte s tvarohem a žloutky.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b="1" i="1" dirty="0" smtClean="0"/>
              <a:t>ZDROJE</a:t>
            </a:r>
            <a:endParaRPr lang="cs-CZ" sz="49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 anchor="t">
            <a:normAutofit/>
          </a:bodyPr>
          <a:lstStyle/>
          <a:p>
            <a:pPr>
              <a:buNone/>
            </a:pPr>
            <a:r>
              <a:rPr lang="cs-CZ" dirty="0" smtClean="0"/>
              <a:t> </a:t>
            </a:r>
            <a:r>
              <a:rPr lang="cs-CZ" sz="4000" b="1" i="1" dirty="0" smtClean="0"/>
              <a:t>Obrázky:</a:t>
            </a:r>
          </a:p>
          <a:p>
            <a:r>
              <a:rPr lang="cs-CZ" sz="4000" i="1" dirty="0" smtClean="0"/>
              <a:t>použity vlastní zdroje</a:t>
            </a:r>
          </a:p>
          <a:p>
            <a:pPr>
              <a:buNone/>
            </a:pPr>
            <a:r>
              <a:rPr lang="cs-CZ" sz="4000" b="1" i="1" dirty="0" smtClean="0"/>
              <a:t>Externí zdroje:</a:t>
            </a:r>
          </a:p>
          <a:p>
            <a:r>
              <a:rPr lang="cs-CZ" sz="4000" i="1" dirty="0" err="1" smtClean="0"/>
              <a:t>Sůvová</a:t>
            </a:r>
            <a:r>
              <a:rPr lang="cs-CZ" sz="4000" i="1" dirty="0" smtClean="0"/>
              <a:t>, H. Knihovnička recepty. Báječné palačinky: Fantastické sladké náplně, 2007, č. 1, s. 18.  </a:t>
            </a:r>
          </a:p>
          <a:p>
            <a:endParaRPr lang="cs-CZ" sz="4000" i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53</TotalTime>
  <Words>211</Words>
  <Application>Microsoft Office PowerPoint</Application>
  <PresentationFormat>Předvádění na obrazovce (4:3)</PresentationFormat>
  <Paragraphs>60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DUM - Digitální Učební Materiál </vt:lpstr>
      <vt:lpstr>DUM - Digitální Učební Materiál</vt:lpstr>
      <vt:lpstr>Fantastické sladké náplně</vt:lpstr>
      <vt:lpstr>Fantastické sladké náplně</vt:lpstr>
      <vt:lpstr>Fantastické sladké náplně</vt:lpstr>
      <vt:lpstr>Fantastické sladké náplně</vt:lpstr>
      <vt:lpstr>Fantastické sladké náplně</vt:lpstr>
      <vt:lpstr>ZDROJE</vt:lpstr>
    </vt:vector>
  </TitlesOfParts>
  <Company>szif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- Digitální Učební Materiál </dc:title>
  <dc:creator>Petr Pašek</dc:creator>
  <cp:lastModifiedBy>Petr Pašek</cp:lastModifiedBy>
  <cp:revision>17</cp:revision>
  <dcterms:created xsi:type="dcterms:W3CDTF">2013-08-26T19:16:28Z</dcterms:created>
  <dcterms:modified xsi:type="dcterms:W3CDTF">2014-01-09T21:16:34Z</dcterms:modified>
</cp:coreProperties>
</file>