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65" r:id="rId4"/>
    <p:sldId id="266" r:id="rId5"/>
    <p:sldId id="262" r:id="rId6"/>
    <p:sldId id="259" r:id="rId7"/>
    <p:sldId id="263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70A66B-C45E-4C0F-A103-FCCE711B9EC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972ECD-27AC-4DD6-B183-666B528EB5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smtClean="0"/>
              <a:t>Sada:  </a:t>
            </a:r>
            <a:r>
              <a:rPr lang="cs-CZ" i="1" smtClean="0"/>
              <a:t>A1_49</a:t>
            </a:r>
            <a:endParaRPr lang="cs-CZ" b="1" i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11. 11. 2013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 KA</a:t>
            </a:r>
            <a:r>
              <a:rPr lang="cs-CZ" b="1" i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Špenátová, houbová, selská, s uzeninou </a:t>
            </a:r>
            <a:r>
              <a:rPr lang="cs-CZ" i="1" smtClean="0"/>
              <a:t>a brokolicí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Pikantní slané náplně</a:t>
            </a:r>
            <a:endParaRPr lang="cs-CZ" sz="4900" dirty="0"/>
          </a:p>
        </p:txBody>
      </p:sp>
      <p:pic>
        <p:nvPicPr>
          <p:cNvPr id="4" name="Picture 3" descr="S:\FOTOGALERIE\FOTOGALERIE-ODBORNÝ VÝCVIK\AKCE ODBORNÉHO VÝCVIKU\PREZENTACE - kuchařské práce\Palačinkové proměny-2012\70-zapékané se špenát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916832"/>
            <a:ext cx="4536504" cy="38164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Pikantní slané náplně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25963"/>
          </a:xfrm>
        </p:spPr>
        <p:txBody>
          <a:bodyPr anchor="ctr">
            <a:normAutofit/>
          </a:bodyPr>
          <a:lstStyle/>
          <a:p>
            <a:r>
              <a:rPr lang="cs-CZ" sz="4000" b="1" i="1" dirty="0" smtClean="0"/>
              <a:t>Špenátová:</a:t>
            </a:r>
          </a:p>
          <a:p>
            <a:pPr>
              <a:buNone/>
            </a:pPr>
            <a:r>
              <a:rPr lang="cs-CZ" sz="4000" i="1" dirty="0" smtClean="0"/>
              <a:t>   na oleji zpěňte sekanou cibuli, přidejte špenát, osolte, opepřete, přidejte trochu mléka, prolisovaný česnek a duste doměkka, pak dejte vejce, nechte je srazit.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Pikantní slané náplně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/>
          <a:lstStyle/>
          <a:p>
            <a:r>
              <a:rPr lang="cs-CZ" sz="4000" b="1" i="1" dirty="0" smtClean="0"/>
              <a:t>Jemná houbová:</a:t>
            </a:r>
          </a:p>
          <a:p>
            <a:pPr>
              <a:buNone/>
            </a:pPr>
            <a:r>
              <a:rPr lang="cs-CZ" sz="4000" b="1" i="1" dirty="0" smtClean="0"/>
              <a:t>   </a:t>
            </a:r>
            <a:r>
              <a:rPr lang="cs-CZ" sz="4000" i="1" dirty="0" smtClean="0"/>
              <a:t>na oleji zpěňte na kostičky posekanou cibuli, přidejte na plátky pokrájené houby, osolte, opepřete a pozvolna duste doměkka.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Pikantní slané náplně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Autofit/>
          </a:bodyPr>
          <a:lstStyle/>
          <a:p>
            <a:r>
              <a:rPr lang="cs-CZ" sz="4000" b="1" i="1" dirty="0" smtClean="0"/>
              <a:t>Selská: </a:t>
            </a:r>
          </a:p>
          <a:p>
            <a:pPr>
              <a:buNone/>
            </a:pPr>
            <a:r>
              <a:rPr lang="cs-CZ" sz="4000" b="1" i="1" dirty="0" smtClean="0"/>
              <a:t>   </a:t>
            </a:r>
            <a:r>
              <a:rPr lang="cs-CZ" sz="4000" i="1" dirty="0" smtClean="0"/>
              <a:t>sekanou cibuli zpěňte na slanině, přidejte žampiony na kousky, pepř, sůl, papriku a duste, pak přidejte nakrájený salám, oloupaná  a pokrájená rajčata a vejce, nechte srazit.</a:t>
            </a:r>
            <a:endParaRPr lang="cs-CZ" sz="4000" b="1" i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Pikantní slané náplně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/>
          <a:lstStyle/>
          <a:p>
            <a:r>
              <a:rPr lang="cs-CZ" sz="4000" b="1" i="1" dirty="0" smtClean="0"/>
              <a:t>S uzeninou a brokolicí:</a:t>
            </a:r>
          </a:p>
          <a:p>
            <a:pPr>
              <a:buNone/>
            </a:pPr>
            <a:r>
              <a:rPr lang="cs-CZ" sz="4000" i="1" dirty="0" smtClean="0"/>
              <a:t>   brokolici opatrně povařte, uzeninu nakrájejte na kostičky a nivu nahrubo nastrouhejte, palačinky naplňte brokolicí rozebranou na malé růžičky, uzeninou </a:t>
            </a:r>
            <a:r>
              <a:rPr lang="cs-CZ" sz="4000" i="1" smtClean="0"/>
              <a:t>a sýrem.</a:t>
            </a:r>
            <a:endParaRPr lang="cs-CZ" sz="4000" i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Sůvová</a:t>
            </a:r>
            <a:r>
              <a:rPr lang="cs-CZ" sz="4000" i="1" dirty="0" smtClean="0"/>
              <a:t>, H. Knihovnička recepty. Báječné palačinky: Pikantní slané náplně, 2007, č. 1, s. 20.  </a:t>
            </a:r>
          </a:p>
          <a:p>
            <a:endParaRPr lang="cs-CZ" sz="4000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</TotalTime>
  <Words>221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Pikantní slané náplně</vt:lpstr>
      <vt:lpstr>Pikantní slané náplně</vt:lpstr>
      <vt:lpstr>Pikantní slané náplně</vt:lpstr>
      <vt:lpstr>Pikantní slané náplně</vt:lpstr>
      <vt:lpstr>Pikantní slané náplně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14</cp:revision>
  <dcterms:created xsi:type="dcterms:W3CDTF">2013-08-26T19:23:33Z</dcterms:created>
  <dcterms:modified xsi:type="dcterms:W3CDTF">2014-01-09T21:21:10Z</dcterms:modified>
</cp:coreProperties>
</file>