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66" r:id="rId4"/>
    <p:sldId id="261" r:id="rId5"/>
    <p:sldId id="262" r:id="rId6"/>
    <p:sldId id="267" r:id="rId7"/>
    <p:sldId id="268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4E11381-BD1B-4A06-96AB-28D4BF82ADD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48D758E-FA9E-4128-981B-FFADC4E9A4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</a:t>
            </a:r>
            <a:r>
              <a:rPr lang="cs-CZ" b="1" i="1" smtClean="0"/>
              <a:t>: </a:t>
            </a:r>
            <a:r>
              <a:rPr lang="cs-CZ" b="1" i="1" smtClean="0"/>
              <a:t> </a:t>
            </a:r>
            <a:r>
              <a:rPr lang="cs-CZ" i="1" smtClean="0"/>
              <a:t>A1_50</a:t>
            </a:r>
            <a:r>
              <a:rPr lang="cs-CZ" b="1" i="1" smtClean="0"/>
              <a:t> </a:t>
            </a:r>
            <a:endParaRPr lang="cs-CZ" b="1" i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11. 11. 2013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</a:t>
            </a:r>
            <a:r>
              <a:rPr lang="cs-CZ" b="1" i="1" dirty="0" smtClean="0"/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Zapékané palačinky slané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S:\FOTOGALERIE\FOTOGALERIE-ODBORNÝ VÝCVIK\AKCE ODBORNÉHO VÝCVIKU\PREZENTACE - kuchařské práce\Palačinkové proměny-2012\72-zapékané s hlívou ústřičn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988840"/>
            <a:ext cx="3384376" cy="3528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Zapékané palačinky </a:t>
            </a:r>
            <a:br>
              <a:rPr lang="cs-CZ" sz="4400" dirty="0" smtClean="0"/>
            </a:br>
            <a:r>
              <a:rPr lang="cs-CZ" sz="4400" dirty="0" smtClean="0"/>
              <a:t>sladké </a:t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5400" b="1" i="1" dirty="0" smtClean="0"/>
              <a:t>Zapékané palačinky slané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  </a:t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sz="4400" dirty="0"/>
          </a:p>
        </p:txBody>
      </p:sp>
      <p:pic>
        <p:nvPicPr>
          <p:cNvPr id="1027" name="Picture 3" descr="S:\FOTOGALERIE\FOTOGALERIE-ODBORNÝ VÝCVIK\AKCE ODBORNÉHO VÝCVIKU\PREZENTACE - kuchařské práce\Palačinkové proměny-2012\70-zapékané se špenát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988840"/>
            <a:ext cx="3312368" cy="3528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b="1" dirty="0" smtClean="0"/>
              <a:t>Zapékané palačinky s hlívou ústřičnou</a:t>
            </a:r>
            <a:endParaRPr lang="cs-CZ" sz="4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 </a:t>
            </a:r>
            <a:r>
              <a:rPr lang="cs-CZ" sz="2000" b="1" dirty="0" smtClean="0"/>
              <a:t>8 pal.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300 ml</a:t>
            </a:r>
          </a:p>
          <a:p>
            <a:r>
              <a:rPr lang="cs-CZ" dirty="0" smtClean="0"/>
              <a:t>vejce 2 ks</a:t>
            </a:r>
          </a:p>
          <a:p>
            <a:r>
              <a:rPr lang="cs-CZ" dirty="0" smtClean="0"/>
              <a:t>hladká mouka 150 g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olej 1 lžíce</a:t>
            </a:r>
          </a:p>
          <a:p>
            <a:r>
              <a:rPr lang="cs-CZ" dirty="0" smtClean="0"/>
              <a:t>olej (pečení)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 anchor="t">
            <a:normAutofit fontScale="92500" lnSpcReduction="10000"/>
          </a:bodyPr>
          <a:lstStyle/>
          <a:p>
            <a:r>
              <a:rPr lang="cs-CZ" dirty="0" smtClean="0"/>
              <a:t>máslo 2 lžíce</a:t>
            </a:r>
          </a:p>
          <a:p>
            <a:r>
              <a:rPr lang="cs-CZ" dirty="0" smtClean="0"/>
              <a:t>šunkový salám 300 g</a:t>
            </a:r>
          </a:p>
          <a:p>
            <a:r>
              <a:rPr lang="cs-CZ" dirty="0" smtClean="0"/>
              <a:t>hlíva ústřičná 350 g</a:t>
            </a:r>
          </a:p>
          <a:p>
            <a:r>
              <a:rPr lang="cs-CZ" dirty="0" smtClean="0"/>
              <a:t>pórek 1 ks</a:t>
            </a:r>
          </a:p>
          <a:p>
            <a:r>
              <a:rPr lang="cs-CZ" dirty="0" smtClean="0"/>
              <a:t>sůl, pepř mletý, kmín</a:t>
            </a:r>
          </a:p>
          <a:p>
            <a:r>
              <a:rPr lang="cs-CZ" dirty="0" smtClean="0"/>
              <a:t>kremžská hořčice (kečup) </a:t>
            </a:r>
          </a:p>
          <a:p>
            <a:r>
              <a:rPr lang="cs-CZ" dirty="0" smtClean="0"/>
              <a:t>anglická slanina 16 plátků</a:t>
            </a:r>
          </a:p>
          <a:p>
            <a:r>
              <a:rPr lang="cs-CZ" dirty="0" smtClean="0"/>
              <a:t>rajčátka </a:t>
            </a:r>
            <a:r>
              <a:rPr lang="cs-CZ" dirty="0" err="1" smtClean="0"/>
              <a:t>cherry</a:t>
            </a:r>
            <a:r>
              <a:rPr lang="cs-CZ" dirty="0" smtClean="0"/>
              <a:t> 200 g</a:t>
            </a:r>
          </a:p>
          <a:p>
            <a:r>
              <a:rPr lang="cs-CZ" dirty="0" smtClean="0"/>
              <a:t>mléko 100 ml, vejce 2 ks</a:t>
            </a:r>
          </a:p>
          <a:p>
            <a:r>
              <a:rPr lang="cs-CZ" dirty="0" smtClean="0"/>
              <a:t>Eidam 120 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28775"/>
            <a:ext cx="9144000" cy="4497388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hlívovou náplň</a:t>
            </a:r>
          </a:p>
          <a:p>
            <a:pPr algn="ctr"/>
            <a:r>
              <a:rPr lang="cs-CZ" sz="3600" i="1" dirty="0" smtClean="0"/>
              <a:t>palačinky naplníme a vložíme do zapékací misky</a:t>
            </a:r>
          </a:p>
          <a:p>
            <a:pPr algn="ctr"/>
            <a:r>
              <a:rPr lang="cs-CZ" sz="3600" i="1" dirty="0" smtClean="0"/>
              <a:t>palačinky zalijeme přelivem</a:t>
            </a:r>
          </a:p>
          <a:p>
            <a:pPr algn="ctr"/>
            <a:r>
              <a:rPr lang="cs-CZ" sz="3600" i="1" dirty="0" smtClean="0"/>
              <a:t>palačinky zapečeme</a:t>
            </a:r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dirty="0" smtClean="0"/>
              <a:t>Zapékané palačinky se špenátem </a:t>
            </a:r>
            <a:endParaRPr lang="cs-CZ" sz="49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err="1" smtClean="0"/>
              <a:t>NáplŇ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300 ml</a:t>
            </a:r>
          </a:p>
          <a:p>
            <a:r>
              <a:rPr lang="cs-CZ" dirty="0" smtClean="0"/>
              <a:t>vejce 2 ks</a:t>
            </a:r>
          </a:p>
          <a:p>
            <a:r>
              <a:rPr lang="cs-CZ" dirty="0" smtClean="0"/>
              <a:t>hladká mouka 150 g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olej 1 lžíce </a:t>
            </a:r>
          </a:p>
          <a:p>
            <a:r>
              <a:rPr lang="cs-CZ" dirty="0" smtClean="0"/>
              <a:t>olej (pečení)</a:t>
            </a:r>
          </a:p>
          <a:p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t">
            <a:normAutofit lnSpcReduction="10000"/>
          </a:bodyPr>
          <a:lstStyle/>
          <a:p>
            <a:r>
              <a:rPr lang="cs-CZ" dirty="0" smtClean="0"/>
              <a:t>špenát mražený 500 g</a:t>
            </a:r>
          </a:p>
          <a:p>
            <a:r>
              <a:rPr lang="cs-CZ" dirty="0" smtClean="0"/>
              <a:t>mléko 2 lžíce</a:t>
            </a:r>
          </a:p>
          <a:p>
            <a:r>
              <a:rPr lang="cs-CZ" dirty="0" smtClean="0"/>
              <a:t>cibule 1 ks, česnek </a:t>
            </a:r>
          </a:p>
          <a:p>
            <a:r>
              <a:rPr lang="cs-CZ" dirty="0" smtClean="0"/>
              <a:t>mletý pepř, sůl</a:t>
            </a:r>
          </a:p>
          <a:p>
            <a:r>
              <a:rPr lang="cs-CZ" dirty="0" smtClean="0"/>
              <a:t>vejce 2ks</a:t>
            </a:r>
          </a:p>
          <a:p>
            <a:pPr>
              <a:buNone/>
            </a:pPr>
            <a:r>
              <a:rPr lang="cs-CZ" sz="2600" b="1" dirty="0" smtClean="0"/>
              <a:t>Přeliv:</a:t>
            </a:r>
          </a:p>
          <a:p>
            <a:pPr>
              <a:buNone/>
            </a:pPr>
            <a:r>
              <a:rPr lang="cs-CZ" sz="2600" dirty="0" smtClean="0"/>
              <a:t>mléko 100 ml</a:t>
            </a:r>
          </a:p>
          <a:p>
            <a:pPr>
              <a:buNone/>
            </a:pPr>
            <a:r>
              <a:rPr lang="cs-CZ" sz="2600" dirty="0" smtClean="0"/>
              <a:t>vejce 2 ks</a:t>
            </a:r>
          </a:p>
          <a:p>
            <a:pPr>
              <a:buNone/>
            </a:pPr>
            <a:r>
              <a:rPr lang="cs-CZ" sz="2600" dirty="0" smtClean="0"/>
              <a:t>sůl špetka, niva 100 g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28775"/>
            <a:ext cx="9144000" cy="4497388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špenátovou náplň</a:t>
            </a:r>
          </a:p>
          <a:p>
            <a:pPr algn="ctr"/>
            <a:r>
              <a:rPr lang="cs-CZ" sz="3600" i="1" dirty="0" smtClean="0"/>
              <a:t>palačinky naplníme a vložíme do zapékací misky</a:t>
            </a:r>
          </a:p>
          <a:p>
            <a:pPr algn="ctr"/>
            <a:r>
              <a:rPr lang="cs-CZ" sz="3600" i="1" dirty="0" smtClean="0"/>
              <a:t>palačinky zalijeme přelivem</a:t>
            </a:r>
          </a:p>
          <a:p>
            <a:pPr algn="ctr"/>
            <a:r>
              <a:rPr lang="cs-CZ" sz="3600" i="1" dirty="0" smtClean="0"/>
              <a:t>palačinky zapečeme</a:t>
            </a:r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Extra palačinky, 2007, č. 1, s. 19-21. </a:t>
            </a:r>
          </a:p>
          <a:p>
            <a:pPr>
              <a:buNone/>
            </a:pP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</TotalTime>
  <Words>278</Words>
  <Application>Microsoft Office PowerPoint</Application>
  <PresentationFormat>Předvádění na obrazovce (4:3)</PresentationFormat>
  <Paragraphs>101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Zapékané palačinky  sladké    Zapékané palačinky slané         </vt:lpstr>
      <vt:lpstr>Zapékané palačinky s hlívou ústřičnou</vt:lpstr>
      <vt:lpstr>Technologický postup</vt:lpstr>
      <vt:lpstr>Zapékané palačinky se špenátem 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15</cp:revision>
  <dcterms:created xsi:type="dcterms:W3CDTF">2013-08-26T20:17:40Z</dcterms:created>
  <dcterms:modified xsi:type="dcterms:W3CDTF">2014-01-07T16:20:39Z</dcterms:modified>
</cp:coreProperties>
</file>