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  <p:sldMasterId id="2147483761" r:id="rId3"/>
    <p:sldMasterId id="2147483773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0994F4-1566-46DD-82AE-7ED6C645D5C7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5E6C0D6D-02B6-4AF2-A82D-7A3C3F30E762}">
      <dgm:prSet phldrT="[Text]"/>
      <dgm:spPr/>
      <dgm:t>
        <a:bodyPr/>
        <a:lstStyle/>
        <a:p>
          <a:r>
            <a:rPr lang="cs-CZ" dirty="0" smtClean="0"/>
            <a:t>WINTER</a:t>
          </a:r>
          <a:endParaRPr lang="cs-CZ" dirty="0"/>
        </a:p>
      </dgm:t>
    </dgm:pt>
    <dgm:pt modelId="{8972CB49-E416-490A-BBC9-C8F3A9A869E7}" type="parTrans" cxnId="{D90B3FE6-7548-4558-9A35-DB9E766610F0}">
      <dgm:prSet/>
      <dgm:spPr/>
      <dgm:t>
        <a:bodyPr/>
        <a:lstStyle/>
        <a:p>
          <a:endParaRPr lang="cs-CZ"/>
        </a:p>
      </dgm:t>
    </dgm:pt>
    <dgm:pt modelId="{B75DED84-9666-4CBE-B63B-995BE8D0F088}" type="sibTrans" cxnId="{D90B3FE6-7548-4558-9A35-DB9E766610F0}">
      <dgm:prSet/>
      <dgm:spPr/>
      <dgm:t>
        <a:bodyPr/>
        <a:lstStyle/>
        <a:p>
          <a:endParaRPr lang="cs-CZ"/>
        </a:p>
      </dgm:t>
    </dgm:pt>
    <dgm:pt modelId="{306B108A-4D8A-4258-807C-2282394E5437}">
      <dgm:prSet phldrT="[Text]"/>
      <dgm:spPr/>
      <dgm:t>
        <a:bodyPr/>
        <a:lstStyle/>
        <a:p>
          <a:r>
            <a:rPr lang="cs-CZ" dirty="0" smtClean="0"/>
            <a:t>SPRING</a:t>
          </a:r>
          <a:endParaRPr lang="cs-CZ" dirty="0"/>
        </a:p>
      </dgm:t>
    </dgm:pt>
    <dgm:pt modelId="{553DB3BF-59AA-4BCC-990A-8B0503DF0A16}" type="parTrans" cxnId="{C117DDA7-C270-45C3-BA83-8A44EF09A142}">
      <dgm:prSet/>
      <dgm:spPr/>
      <dgm:t>
        <a:bodyPr/>
        <a:lstStyle/>
        <a:p>
          <a:endParaRPr lang="cs-CZ"/>
        </a:p>
      </dgm:t>
    </dgm:pt>
    <dgm:pt modelId="{F82E5262-CFA0-432F-9778-D13E2B2DA29A}" type="sibTrans" cxnId="{C117DDA7-C270-45C3-BA83-8A44EF09A142}">
      <dgm:prSet/>
      <dgm:spPr/>
      <dgm:t>
        <a:bodyPr/>
        <a:lstStyle/>
        <a:p>
          <a:endParaRPr lang="cs-CZ"/>
        </a:p>
      </dgm:t>
    </dgm:pt>
    <dgm:pt modelId="{826487DA-2FCF-400F-9CEF-0CCA84564ABD}">
      <dgm:prSet phldrT="[Text]"/>
      <dgm:spPr/>
      <dgm:t>
        <a:bodyPr/>
        <a:lstStyle/>
        <a:p>
          <a:r>
            <a:rPr lang="cs-CZ" dirty="0" smtClean="0"/>
            <a:t>SUMMER</a:t>
          </a:r>
          <a:endParaRPr lang="cs-CZ" dirty="0"/>
        </a:p>
      </dgm:t>
    </dgm:pt>
    <dgm:pt modelId="{760D73A3-C583-46A7-B92D-FAE011978FBB}" type="parTrans" cxnId="{C84332B5-F9C2-4663-B6BC-6F0E7D0AFAA5}">
      <dgm:prSet/>
      <dgm:spPr/>
      <dgm:t>
        <a:bodyPr/>
        <a:lstStyle/>
        <a:p>
          <a:endParaRPr lang="cs-CZ"/>
        </a:p>
      </dgm:t>
    </dgm:pt>
    <dgm:pt modelId="{FF2D6499-370B-458E-A60C-EC336B93918D}" type="sibTrans" cxnId="{C84332B5-F9C2-4663-B6BC-6F0E7D0AFAA5}">
      <dgm:prSet/>
      <dgm:spPr/>
      <dgm:t>
        <a:bodyPr/>
        <a:lstStyle/>
        <a:p>
          <a:endParaRPr lang="cs-CZ"/>
        </a:p>
      </dgm:t>
    </dgm:pt>
    <dgm:pt modelId="{9C83A4E2-4282-4F03-B233-074159A4A34D}">
      <dgm:prSet phldrT="[Text]"/>
      <dgm:spPr/>
      <dgm:t>
        <a:bodyPr/>
        <a:lstStyle/>
        <a:p>
          <a:r>
            <a:rPr lang="cs-CZ" dirty="0" smtClean="0"/>
            <a:t>AUTUMN</a:t>
          </a:r>
        </a:p>
        <a:p>
          <a:r>
            <a:rPr lang="cs-CZ" dirty="0" smtClean="0"/>
            <a:t>FALL</a:t>
          </a:r>
          <a:endParaRPr lang="cs-CZ" dirty="0"/>
        </a:p>
      </dgm:t>
    </dgm:pt>
    <dgm:pt modelId="{AA8A9D26-633A-49C9-BCE9-79D39FE748F1}" type="parTrans" cxnId="{BD19BA75-4175-49F5-B8C7-E1E0ACAB16A1}">
      <dgm:prSet/>
      <dgm:spPr/>
      <dgm:t>
        <a:bodyPr/>
        <a:lstStyle/>
        <a:p>
          <a:endParaRPr lang="cs-CZ"/>
        </a:p>
      </dgm:t>
    </dgm:pt>
    <dgm:pt modelId="{DCA7933D-4F31-45CA-B875-A19BD14C9A3A}" type="sibTrans" cxnId="{BD19BA75-4175-49F5-B8C7-E1E0ACAB16A1}">
      <dgm:prSet/>
      <dgm:spPr/>
      <dgm:t>
        <a:bodyPr/>
        <a:lstStyle/>
        <a:p>
          <a:endParaRPr lang="cs-CZ"/>
        </a:p>
      </dgm:t>
    </dgm:pt>
    <dgm:pt modelId="{B1CE921D-8329-4DF7-9A75-1290EF60D6BD}" type="pres">
      <dgm:prSet presAssocID="{E50994F4-1566-46DD-82AE-7ED6C645D5C7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866E15-6440-4C7F-B20D-82CC5CFC33F7}" type="pres">
      <dgm:prSet presAssocID="{5E6C0D6D-02B6-4AF2-A82D-7A3C3F30E76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17F44-167E-48B1-9A71-752078E0F7E6}" type="pres">
      <dgm:prSet presAssocID="{B75DED84-9666-4CBE-B63B-995BE8D0F088}" presName="sibTrans" presStyleLbl="sibTrans2D1" presStyleIdx="0" presStyleCnt="4"/>
      <dgm:spPr/>
      <dgm:t>
        <a:bodyPr/>
        <a:lstStyle/>
        <a:p>
          <a:endParaRPr lang="cs-CZ"/>
        </a:p>
      </dgm:t>
    </dgm:pt>
    <dgm:pt modelId="{24A5E3D2-3D47-4400-AB57-073D9CB3DF2E}" type="pres">
      <dgm:prSet presAssocID="{B75DED84-9666-4CBE-B63B-995BE8D0F088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7A9016DF-645F-43FA-9D5F-2BD9100EBA4F}" type="pres">
      <dgm:prSet presAssocID="{306B108A-4D8A-4258-807C-2282394E5437}" presName="node" presStyleLbl="node1" presStyleIdx="1" presStyleCnt="4" custRadScaleRad="97890" custRadScaleInc="20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2C5BF0-5502-4733-B220-D7BC179DA838}" type="pres">
      <dgm:prSet presAssocID="{F82E5262-CFA0-432F-9778-D13E2B2DA29A}" presName="sibTrans" presStyleLbl="sibTrans2D1" presStyleIdx="1" presStyleCnt="4"/>
      <dgm:spPr/>
      <dgm:t>
        <a:bodyPr/>
        <a:lstStyle/>
        <a:p>
          <a:endParaRPr lang="cs-CZ"/>
        </a:p>
      </dgm:t>
    </dgm:pt>
    <dgm:pt modelId="{7B459A2E-0129-4559-9940-F28A34DCC4D1}" type="pres">
      <dgm:prSet presAssocID="{F82E5262-CFA0-432F-9778-D13E2B2DA29A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A9A6E996-F6FB-489D-B67A-7DC57A22C819}" type="pres">
      <dgm:prSet presAssocID="{826487DA-2FCF-400F-9CEF-0CCA84564ABD}" presName="node" presStyleLbl="node1" presStyleIdx="2" presStyleCnt="4" custRadScaleRad="97949" custRadScaleInc="48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518463-0AAD-49BA-88B3-85E4D246F35B}" type="pres">
      <dgm:prSet presAssocID="{FF2D6499-370B-458E-A60C-EC336B93918D}" presName="sibTrans" presStyleLbl="sibTrans2D1" presStyleIdx="2" presStyleCnt="4"/>
      <dgm:spPr/>
      <dgm:t>
        <a:bodyPr/>
        <a:lstStyle/>
        <a:p>
          <a:endParaRPr lang="cs-CZ"/>
        </a:p>
      </dgm:t>
    </dgm:pt>
    <dgm:pt modelId="{01D4FF8F-E7B3-44DB-9CA0-163AFF93C204}" type="pres">
      <dgm:prSet presAssocID="{FF2D6499-370B-458E-A60C-EC336B93918D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AB002571-5BF1-4870-B9D4-39CC3E456060}" type="pres">
      <dgm:prSet presAssocID="{9C83A4E2-4282-4F03-B233-074159A4A34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66DB0D-06E5-4C2C-BB69-15DBEC8AEC9A}" type="pres">
      <dgm:prSet presAssocID="{DCA7933D-4F31-45CA-B875-A19BD14C9A3A}" presName="sibTrans" presStyleLbl="sibTrans2D1" presStyleIdx="3" presStyleCnt="4"/>
      <dgm:spPr/>
      <dgm:t>
        <a:bodyPr/>
        <a:lstStyle/>
        <a:p>
          <a:endParaRPr lang="cs-CZ"/>
        </a:p>
      </dgm:t>
    </dgm:pt>
    <dgm:pt modelId="{D3AC97C5-0B2D-41CD-895F-CA519CF9C034}" type="pres">
      <dgm:prSet presAssocID="{DCA7933D-4F31-45CA-B875-A19BD14C9A3A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743B97B4-ACEA-4A98-92EC-8981FD63FED3}" type="presOf" srcId="{826487DA-2FCF-400F-9CEF-0CCA84564ABD}" destId="{A9A6E996-F6FB-489D-B67A-7DC57A22C819}" srcOrd="0" destOrd="0" presId="urn:microsoft.com/office/officeart/2005/8/layout/cycle2"/>
    <dgm:cxn modelId="{D90B3FE6-7548-4558-9A35-DB9E766610F0}" srcId="{E50994F4-1566-46DD-82AE-7ED6C645D5C7}" destId="{5E6C0D6D-02B6-4AF2-A82D-7A3C3F30E762}" srcOrd="0" destOrd="0" parTransId="{8972CB49-E416-490A-BBC9-C8F3A9A869E7}" sibTransId="{B75DED84-9666-4CBE-B63B-995BE8D0F088}"/>
    <dgm:cxn modelId="{BD19BA75-4175-49F5-B8C7-E1E0ACAB16A1}" srcId="{E50994F4-1566-46DD-82AE-7ED6C645D5C7}" destId="{9C83A4E2-4282-4F03-B233-074159A4A34D}" srcOrd="3" destOrd="0" parTransId="{AA8A9D26-633A-49C9-BCE9-79D39FE748F1}" sibTransId="{DCA7933D-4F31-45CA-B875-A19BD14C9A3A}"/>
    <dgm:cxn modelId="{F0D40741-5D59-426F-8A61-04463E2E4945}" type="presOf" srcId="{DCA7933D-4F31-45CA-B875-A19BD14C9A3A}" destId="{D3AC97C5-0B2D-41CD-895F-CA519CF9C034}" srcOrd="1" destOrd="0" presId="urn:microsoft.com/office/officeart/2005/8/layout/cycle2"/>
    <dgm:cxn modelId="{DB6D1BB2-D824-4929-9707-EEA43EB33C74}" type="presOf" srcId="{F82E5262-CFA0-432F-9778-D13E2B2DA29A}" destId="{E32C5BF0-5502-4733-B220-D7BC179DA838}" srcOrd="0" destOrd="0" presId="urn:microsoft.com/office/officeart/2005/8/layout/cycle2"/>
    <dgm:cxn modelId="{22800556-508D-4B0B-8BEC-A9DF8EE26BCE}" type="presOf" srcId="{F82E5262-CFA0-432F-9778-D13E2B2DA29A}" destId="{7B459A2E-0129-4559-9940-F28A34DCC4D1}" srcOrd="1" destOrd="0" presId="urn:microsoft.com/office/officeart/2005/8/layout/cycle2"/>
    <dgm:cxn modelId="{8466064B-677D-4336-BC64-9E6C9D77D50C}" type="presOf" srcId="{E50994F4-1566-46DD-82AE-7ED6C645D5C7}" destId="{B1CE921D-8329-4DF7-9A75-1290EF60D6BD}" srcOrd="0" destOrd="0" presId="urn:microsoft.com/office/officeart/2005/8/layout/cycle2"/>
    <dgm:cxn modelId="{077D6AD7-3E10-4D9D-AE85-96556AA42B9C}" type="presOf" srcId="{FF2D6499-370B-458E-A60C-EC336B93918D}" destId="{5E518463-0AAD-49BA-88B3-85E4D246F35B}" srcOrd="0" destOrd="0" presId="urn:microsoft.com/office/officeart/2005/8/layout/cycle2"/>
    <dgm:cxn modelId="{4545715E-7D65-487C-9C4D-6BB57B321075}" type="presOf" srcId="{5E6C0D6D-02B6-4AF2-A82D-7A3C3F30E762}" destId="{E3866E15-6440-4C7F-B20D-82CC5CFC33F7}" srcOrd="0" destOrd="0" presId="urn:microsoft.com/office/officeart/2005/8/layout/cycle2"/>
    <dgm:cxn modelId="{6B263795-A00E-4714-AE9D-17B6FBF9CC7E}" type="presOf" srcId="{DCA7933D-4F31-45CA-B875-A19BD14C9A3A}" destId="{6366DB0D-06E5-4C2C-BB69-15DBEC8AEC9A}" srcOrd="0" destOrd="0" presId="urn:microsoft.com/office/officeart/2005/8/layout/cycle2"/>
    <dgm:cxn modelId="{40EB1441-92E3-4AC4-954D-E70222FC546A}" type="presOf" srcId="{9C83A4E2-4282-4F03-B233-074159A4A34D}" destId="{AB002571-5BF1-4870-B9D4-39CC3E456060}" srcOrd="0" destOrd="0" presId="urn:microsoft.com/office/officeart/2005/8/layout/cycle2"/>
    <dgm:cxn modelId="{9CD761B3-17B4-4D76-B4F0-14BC11D48D29}" type="presOf" srcId="{B75DED84-9666-4CBE-B63B-995BE8D0F088}" destId="{B5917F44-167E-48B1-9A71-752078E0F7E6}" srcOrd="0" destOrd="0" presId="urn:microsoft.com/office/officeart/2005/8/layout/cycle2"/>
    <dgm:cxn modelId="{9BF699A4-FF70-4FB2-8F91-BE433A82FFF4}" type="presOf" srcId="{B75DED84-9666-4CBE-B63B-995BE8D0F088}" destId="{24A5E3D2-3D47-4400-AB57-073D9CB3DF2E}" srcOrd="1" destOrd="0" presId="urn:microsoft.com/office/officeart/2005/8/layout/cycle2"/>
    <dgm:cxn modelId="{AEA0B49D-8E33-4F57-9ADE-5474B013C50D}" type="presOf" srcId="{FF2D6499-370B-458E-A60C-EC336B93918D}" destId="{01D4FF8F-E7B3-44DB-9CA0-163AFF93C204}" srcOrd="1" destOrd="0" presId="urn:microsoft.com/office/officeart/2005/8/layout/cycle2"/>
    <dgm:cxn modelId="{C117DDA7-C270-45C3-BA83-8A44EF09A142}" srcId="{E50994F4-1566-46DD-82AE-7ED6C645D5C7}" destId="{306B108A-4D8A-4258-807C-2282394E5437}" srcOrd="1" destOrd="0" parTransId="{553DB3BF-59AA-4BCC-990A-8B0503DF0A16}" sibTransId="{F82E5262-CFA0-432F-9778-D13E2B2DA29A}"/>
    <dgm:cxn modelId="{C84332B5-F9C2-4663-B6BC-6F0E7D0AFAA5}" srcId="{E50994F4-1566-46DD-82AE-7ED6C645D5C7}" destId="{826487DA-2FCF-400F-9CEF-0CCA84564ABD}" srcOrd="2" destOrd="0" parTransId="{760D73A3-C583-46A7-B92D-FAE011978FBB}" sibTransId="{FF2D6499-370B-458E-A60C-EC336B93918D}"/>
    <dgm:cxn modelId="{FA670152-3561-49F3-AEF2-D3C5EBA4998A}" type="presOf" srcId="{306B108A-4D8A-4258-807C-2282394E5437}" destId="{7A9016DF-645F-43FA-9D5F-2BD9100EBA4F}" srcOrd="0" destOrd="0" presId="urn:microsoft.com/office/officeart/2005/8/layout/cycle2"/>
    <dgm:cxn modelId="{27FB6A04-3904-4E06-B375-3094C8A5C6D1}" type="presParOf" srcId="{B1CE921D-8329-4DF7-9A75-1290EF60D6BD}" destId="{E3866E15-6440-4C7F-B20D-82CC5CFC33F7}" srcOrd="0" destOrd="0" presId="urn:microsoft.com/office/officeart/2005/8/layout/cycle2"/>
    <dgm:cxn modelId="{4CC17FFB-FFFB-4B03-9991-B7B53D894A6B}" type="presParOf" srcId="{B1CE921D-8329-4DF7-9A75-1290EF60D6BD}" destId="{B5917F44-167E-48B1-9A71-752078E0F7E6}" srcOrd="1" destOrd="0" presId="urn:microsoft.com/office/officeart/2005/8/layout/cycle2"/>
    <dgm:cxn modelId="{EC562066-3611-4DA1-8BDD-F0388923F1B7}" type="presParOf" srcId="{B5917F44-167E-48B1-9A71-752078E0F7E6}" destId="{24A5E3D2-3D47-4400-AB57-073D9CB3DF2E}" srcOrd="0" destOrd="0" presId="urn:microsoft.com/office/officeart/2005/8/layout/cycle2"/>
    <dgm:cxn modelId="{B957E230-FC0F-4CC8-9D17-AC96665603A9}" type="presParOf" srcId="{B1CE921D-8329-4DF7-9A75-1290EF60D6BD}" destId="{7A9016DF-645F-43FA-9D5F-2BD9100EBA4F}" srcOrd="2" destOrd="0" presId="urn:microsoft.com/office/officeart/2005/8/layout/cycle2"/>
    <dgm:cxn modelId="{297EB6D9-D6C6-4CE2-BFCA-E2B0DB1025BC}" type="presParOf" srcId="{B1CE921D-8329-4DF7-9A75-1290EF60D6BD}" destId="{E32C5BF0-5502-4733-B220-D7BC179DA838}" srcOrd="3" destOrd="0" presId="urn:microsoft.com/office/officeart/2005/8/layout/cycle2"/>
    <dgm:cxn modelId="{D99E50DE-A9A0-4800-9D24-36C89B6A082C}" type="presParOf" srcId="{E32C5BF0-5502-4733-B220-D7BC179DA838}" destId="{7B459A2E-0129-4559-9940-F28A34DCC4D1}" srcOrd="0" destOrd="0" presId="urn:microsoft.com/office/officeart/2005/8/layout/cycle2"/>
    <dgm:cxn modelId="{CFA78157-6848-4D63-B7AA-1D05B5BCC5F8}" type="presParOf" srcId="{B1CE921D-8329-4DF7-9A75-1290EF60D6BD}" destId="{A9A6E996-F6FB-489D-B67A-7DC57A22C819}" srcOrd="4" destOrd="0" presId="urn:microsoft.com/office/officeart/2005/8/layout/cycle2"/>
    <dgm:cxn modelId="{4D6DCF7A-19CB-403A-85DD-C3B74721C073}" type="presParOf" srcId="{B1CE921D-8329-4DF7-9A75-1290EF60D6BD}" destId="{5E518463-0AAD-49BA-88B3-85E4D246F35B}" srcOrd="5" destOrd="0" presId="urn:microsoft.com/office/officeart/2005/8/layout/cycle2"/>
    <dgm:cxn modelId="{289C5F86-AAED-4B3E-9435-8AE83F849913}" type="presParOf" srcId="{5E518463-0AAD-49BA-88B3-85E4D246F35B}" destId="{01D4FF8F-E7B3-44DB-9CA0-163AFF93C204}" srcOrd="0" destOrd="0" presId="urn:microsoft.com/office/officeart/2005/8/layout/cycle2"/>
    <dgm:cxn modelId="{CEE3FF37-94B7-49DD-A876-1B996CE6366D}" type="presParOf" srcId="{B1CE921D-8329-4DF7-9A75-1290EF60D6BD}" destId="{AB002571-5BF1-4870-B9D4-39CC3E456060}" srcOrd="6" destOrd="0" presId="urn:microsoft.com/office/officeart/2005/8/layout/cycle2"/>
    <dgm:cxn modelId="{4C9431B3-3FD2-49B2-B5B0-CC31ACFE099B}" type="presParOf" srcId="{B1CE921D-8329-4DF7-9A75-1290EF60D6BD}" destId="{6366DB0D-06E5-4C2C-BB69-15DBEC8AEC9A}" srcOrd="7" destOrd="0" presId="urn:microsoft.com/office/officeart/2005/8/layout/cycle2"/>
    <dgm:cxn modelId="{93AF8EAE-CA19-4844-943E-AC90C32E2FCC}" type="presParOf" srcId="{6366DB0D-06E5-4C2C-BB69-15DBEC8AEC9A}" destId="{D3AC97C5-0B2D-41CD-895F-CA519CF9C03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66E15-6440-4C7F-B20D-82CC5CFC33F7}">
      <dsp:nvSpPr>
        <dsp:cNvPr id="0" name=""/>
        <dsp:cNvSpPr/>
      </dsp:nvSpPr>
      <dsp:spPr>
        <a:xfrm>
          <a:off x="2851488" y="643"/>
          <a:ext cx="1497822" cy="149782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WINTER</a:t>
          </a:r>
          <a:endParaRPr lang="cs-CZ" sz="2000" kern="1200" dirty="0"/>
        </a:p>
      </dsp:txBody>
      <dsp:txXfrm>
        <a:off x="3070839" y="219994"/>
        <a:ext cx="1059120" cy="1059120"/>
      </dsp:txXfrm>
    </dsp:sp>
    <dsp:sp modelId="{B5917F44-167E-48B1-9A71-752078E0F7E6}">
      <dsp:nvSpPr>
        <dsp:cNvPr id="0" name=""/>
        <dsp:cNvSpPr/>
      </dsp:nvSpPr>
      <dsp:spPr>
        <a:xfrm rot="2764034">
          <a:off x="4173358" y="1296758"/>
          <a:ext cx="395486" cy="5055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4191522" y="1355139"/>
        <a:ext cx="276840" cy="303309"/>
      </dsp:txXfrm>
    </dsp:sp>
    <dsp:sp modelId="{7A9016DF-645F-43FA-9D5F-2BD9100EBA4F}">
      <dsp:nvSpPr>
        <dsp:cNvPr id="0" name=""/>
        <dsp:cNvSpPr/>
      </dsp:nvSpPr>
      <dsp:spPr>
        <a:xfrm>
          <a:off x="4408423" y="1616687"/>
          <a:ext cx="1497822" cy="1497822"/>
        </a:xfrm>
        <a:prstGeom prst="ellipse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SPRING</a:t>
          </a:r>
          <a:endParaRPr lang="cs-CZ" sz="2000" kern="1200" dirty="0"/>
        </a:p>
      </dsp:txBody>
      <dsp:txXfrm>
        <a:off x="4627774" y="1836038"/>
        <a:ext cx="1059120" cy="1059120"/>
      </dsp:txXfrm>
    </dsp:sp>
    <dsp:sp modelId="{E32C5BF0-5502-4733-B220-D7BC179DA838}">
      <dsp:nvSpPr>
        <dsp:cNvPr id="0" name=""/>
        <dsp:cNvSpPr/>
      </dsp:nvSpPr>
      <dsp:spPr>
        <a:xfrm rot="8192879">
          <a:off x="4163712" y="2871116"/>
          <a:ext cx="386450" cy="5055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 rot="10800000">
        <a:off x="4263761" y="2932352"/>
        <a:ext cx="270515" cy="303309"/>
      </dsp:txXfrm>
    </dsp:sp>
    <dsp:sp modelId="{A9A6E996-F6FB-489D-B67A-7DC57A22C819}">
      <dsp:nvSpPr>
        <dsp:cNvPr id="0" name=""/>
        <dsp:cNvSpPr/>
      </dsp:nvSpPr>
      <dsp:spPr>
        <a:xfrm>
          <a:off x="2791749" y="3148282"/>
          <a:ext cx="1497822" cy="1497822"/>
        </a:xfrm>
        <a:prstGeom prst="ellipse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SUMMER</a:t>
          </a:r>
          <a:endParaRPr lang="cs-CZ" sz="2000" kern="1200" dirty="0"/>
        </a:p>
      </dsp:txBody>
      <dsp:txXfrm>
        <a:off x="3011100" y="3367633"/>
        <a:ext cx="1059120" cy="1059120"/>
      </dsp:txXfrm>
    </dsp:sp>
    <dsp:sp modelId="{5E518463-0AAD-49BA-88B3-85E4D246F35B}">
      <dsp:nvSpPr>
        <dsp:cNvPr id="0" name=""/>
        <dsp:cNvSpPr/>
      </dsp:nvSpPr>
      <dsp:spPr>
        <a:xfrm rot="13528910">
          <a:off x="2600671" y="2873303"/>
          <a:ext cx="363436" cy="5055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 rot="10800000">
        <a:off x="2693409" y="3013277"/>
        <a:ext cx="254405" cy="303309"/>
      </dsp:txXfrm>
    </dsp:sp>
    <dsp:sp modelId="{AB002571-5BF1-4870-B9D4-39CC3E456060}">
      <dsp:nvSpPr>
        <dsp:cNvPr id="0" name=""/>
        <dsp:cNvSpPr/>
      </dsp:nvSpPr>
      <dsp:spPr>
        <a:xfrm>
          <a:off x="1260783" y="1591348"/>
          <a:ext cx="1497822" cy="1497822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AUTUMN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FALL</a:t>
          </a:r>
          <a:endParaRPr lang="cs-CZ" sz="2000" kern="1200" dirty="0"/>
        </a:p>
      </dsp:txBody>
      <dsp:txXfrm>
        <a:off x="1480134" y="1810699"/>
        <a:ext cx="1059120" cy="1059120"/>
      </dsp:txXfrm>
    </dsp:sp>
    <dsp:sp modelId="{6366DB0D-06E5-4C2C-BB69-15DBEC8AEC9A}">
      <dsp:nvSpPr>
        <dsp:cNvPr id="0" name=""/>
        <dsp:cNvSpPr/>
      </dsp:nvSpPr>
      <dsp:spPr>
        <a:xfrm rot="18900000">
          <a:off x="2597853" y="1300123"/>
          <a:ext cx="398440" cy="5055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615358" y="1443487"/>
        <a:ext cx="278908" cy="3033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themeOverride" Target="../theme/themeOverride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905930DB-EC25-4FA0-98F3-A33BD3375B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12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5E5974-FBD9-49E7-96D5-655ABF2D7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428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1BCFA-B8D2-4BC1-9E25-EDE843F1A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598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E6EECF-09AE-40CE-8B11-B9C9ED889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88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B0F71E-1272-402E-83A6-15C4E677E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7518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23B4D5-2CDC-4E87-8C5F-571E823F87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406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BF9FE5-EBF0-48B4-91E6-37D8A0632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83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4A22C-19EC-4298-966B-216CEC299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516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152672-8B47-4E21-828E-F1A0AFF2A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945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BE179D-CE5C-4779-AC1A-6D45188B12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508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A3E2D5-23C9-47BD-B936-07032C8C70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093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D87F7-D907-4DE7-9E6F-9799DD2CC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973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D5156-84DB-44F3-B988-EF6559CF5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375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62F5F-9920-4983-B3FE-0B6D8946C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059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FEC4B-E83A-473E-B56E-2A58593C6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6555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DB55F-D0A9-4DF8-95DD-3439F14CE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446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F3678-4C9E-4660-B282-F70C2AF38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3373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C31EA-4D6A-4599-92D3-2040395AF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727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68157-064D-450B-ACDE-D4B77C82E7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5330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E60B4-6500-47C0-8CBE-F5DB67824D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0788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BCDD0-8F80-40E6-B061-4B5D10C9A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0519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88C5E-E86B-4633-8EAA-C712F8A878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21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627978-F010-48BC-BFD8-8A5BFC0C3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5589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D167C9-0782-4DC7-A1B1-60040FFB41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8351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9A549-AD3B-4A32-A11B-ED3917CCA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582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6317C-CF95-4456-BAAE-4BBE9CBA0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7173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BA7549-8080-4FC2-B7F2-03AC4B2B8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656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F80C0E-F6A8-4277-B394-C99DF0C326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578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F8B01-4050-4A53-9241-70FB274F4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2971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5C941-2969-44CD-B304-0E5C160EF2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2427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C6067-E57C-4584-B53C-5633EC6AC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9923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16502-911F-4C33-B41E-E03D58F31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628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1C45A-508E-4745-AA7A-AE23A3A52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6566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D4D525-3471-47D5-94C1-FCA595BCA5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4834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AF4D58-3676-41F7-9C6F-C545BBAF22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32920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48B08-F9EB-4E73-9C8D-6C641AAB4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671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EF3FD-67BE-416E-AFCD-DA2E590EC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50626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44060C-7236-46BC-9D88-224161B7F7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5707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9305E-0B65-4E1B-A0C4-73041A4B9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66506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E4B1C-86AB-4E8C-87E4-0F66A32AF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0303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775EE-49A8-4C55-A97E-59C00DD6D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02272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16311-635D-4C48-AB57-2704B793A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73938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6E745-CD2A-4963-84AB-922E690793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219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B6727-3211-4DF7-89A8-E2BD94392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79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F301C25A-5D3A-4CE0-B11B-504CF727F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D546AF4-0160-44BC-BA1A-EE49CF3DD5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077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3860773-B3C1-4A5A-941E-D0413908B1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23" r:id="rId4"/>
    <p:sldLayoutId id="2147483833" r:id="rId5"/>
    <p:sldLayoutId id="2147483824" r:id="rId6"/>
    <p:sldLayoutId id="2147483834" r:id="rId7"/>
    <p:sldLayoutId id="2147483835" r:id="rId8"/>
    <p:sldLayoutId id="2147483836" r:id="rId9"/>
    <p:sldLayoutId id="2147483825" r:id="rId10"/>
    <p:sldLayoutId id="214748383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101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457F9F6-9CB0-4AC6-BF9B-5E28C8AA3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26" r:id="rId4"/>
    <p:sldLayoutId id="2147483841" r:id="rId5"/>
    <p:sldLayoutId id="2147483827" r:id="rId6"/>
    <p:sldLayoutId id="2147483842" r:id="rId7"/>
    <p:sldLayoutId id="2147483843" r:id="rId8"/>
    <p:sldLayoutId id="2147483844" r:id="rId9"/>
    <p:sldLayoutId id="2147483828" r:id="rId10"/>
    <p:sldLayoutId id="214748384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S9qBeInJ0U&amp;feature=related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youtube.com/watch?v=VS9qBeInJ0U&amp;feature=related" TargetMode="External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531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57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cs-CZ" sz="1200" dirty="0"/>
          </a:p>
          <a:p>
            <a:pPr algn="ctr" eaLnBrk="1" hangingPunct="1">
              <a:spcBef>
                <a:spcPct val="50000"/>
              </a:spcBef>
            </a:pPr>
            <a:r>
              <a:rPr lang="cs-CZ" sz="1200" b="1" dirty="0"/>
              <a:t>OZNAČENÍ MATERIÁLU</a:t>
            </a:r>
            <a:r>
              <a:rPr lang="cs-CZ" sz="1200" dirty="0"/>
              <a:t>:  VY_32_INOVACE</a:t>
            </a:r>
            <a:r>
              <a:rPr lang="cs-CZ" sz="1200" dirty="0">
                <a:solidFill>
                  <a:schemeClr val="accent4">
                    <a:lumMod val="90000"/>
                    <a:lumOff val="10000"/>
                  </a:schemeClr>
                </a:solidFill>
              </a:rPr>
              <a:t>_4_AJ4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sz="1200" b="1" dirty="0"/>
              <a:t>NÁZEV VZDĚLÁVACÍHO MATERIÁLU</a:t>
            </a:r>
            <a:r>
              <a:rPr lang="cs-CZ" sz="1200" dirty="0"/>
              <a:t>: </a:t>
            </a:r>
            <a:r>
              <a:rPr lang="cs-CZ" sz="1200" dirty="0" err="1"/>
              <a:t>Seasons</a:t>
            </a:r>
            <a:endParaRPr lang="cs-CZ" sz="1200" dirty="0">
              <a:solidFill>
                <a:srgbClr val="FF0000"/>
              </a:solidFill>
            </a:endParaRPr>
          </a:p>
          <a:p>
            <a:pPr algn="ctr" eaLnBrk="1" hangingPunct="1">
              <a:spcBef>
                <a:spcPct val="50000"/>
              </a:spcBef>
            </a:pPr>
            <a:endParaRPr lang="cs-CZ" sz="1200" dirty="0"/>
          </a:p>
          <a:p>
            <a:pPr algn="ctr" eaLnBrk="1" hangingPunct="1">
              <a:spcBef>
                <a:spcPct val="50000"/>
              </a:spcBef>
            </a:pPr>
            <a:r>
              <a:rPr lang="cs-CZ" sz="1200" dirty="0"/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sz="1200" b="1" dirty="0"/>
              <a:t>ČÍSLO PROJEKTU</a:t>
            </a:r>
            <a:r>
              <a:rPr lang="cs-CZ" sz="1200" dirty="0"/>
              <a:t>: CZ.1.07/1.4.00/21.2193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sz="1200" b="1" dirty="0"/>
              <a:t>KLÍČOVÁ AKTIVITA</a:t>
            </a:r>
            <a:r>
              <a:rPr lang="cs-CZ" sz="1200" dirty="0"/>
              <a:t>: III/2</a:t>
            </a:r>
          </a:p>
          <a:p>
            <a:pPr algn="ctr" eaLnBrk="1" hangingPunct="1">
              <a:spcBef>
                <a:spcPct val="50000"/>
              </a:spcBef>
            </a:pPr>
            <a:endParaRPr lang="cs-CZ" sz="1200" dirty="0"/>
          </a:p>
          <a:p>
            <a:pPr algn="ctr" eaLnBrk="1" hangingPunct="1">
              <a:spcBef>
                <a:spcPct val="50000"/>
              </a:spcBef>
            </a:pPr>
            <a:r>
              <a:rPr lang="cs-CZ" sz="1200" b="1" dirty="0"/>
              <a:t>TÉMA HODINY</a:t>
            </a:r>
            <a:r>
              <a:rPr lang="cs-CZ" sz="1200" dirty="0"/>
              <a:t>: </a:t>
            </a:r>
            <a:r>
              <a:rPr lang="cs-CZ" sz="1200" dirty="0">
                <a:solidFill>
                  <a:schemeClr val="accent4">
                    <a:lumMod val="90000"/>
                    <a:lumOff val="10000"/>
                  </a:schemeClr>
                </a:solidFill>
              </a:rPr>
              <a:t>Roční období – slovní zásoba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sz="1200" b="1" dirty="0"/>
              <a:t>ROČNÍK</a:t>
            </a:r>
            <a:r>
              <a:rPr lang="cs-CZ" sz="1200" dirty="0"/>
              <a:t>: </a:t>
            </a:r>
            <a:r>
              <a:rPr lang="cs-CZ" sz="1200" dirty="0">
                <a:solidFill>
                  <a:schemeClr val="accent4">
                    <a:lumMod val="90000"/>
                    <a:lumOff val="10000"/>
                  </a:schemeClr>
                </a:solidFill>
              </a:rPr>
              <a:t>4</a:t>
            </a:r>
            <a:r>
              <a:rPr lang="cs-CZ" sz="1200" dirty="0" smtClean="0">
                <a:solidFill>
                  <a:schemeClr val="accent4">
                    <a:lumMod val="90000"/>
                    <a:lumOff val="10000"/>
                  </a:schemeClr>
                </a:solidFill>
              </a:rPr>
              <a:t>.</a:t>
            </a:r>
            <a:endParaRPr lang="cs-CZ" sz="1200" dirty="0">
              <a:solidFill>
                <a:schemeClr val="accent4">
                  <a:lumMod val="90000"/>
                  <a:lumOff val="10000"/>
                </a:schemeClr>
              </a:solidFill>
            </a:endParaRPr>
          </a:p>
          <a:p>
            <a:pPr algn="ctr" eaLnBrk="1" hangingPunct="1">
              <a:spcBef>
                <a:spcPct val="50000"/>
              </a:spcBef>
            </a:pPr>
            <a:r>
              <a:rPr lang="cs-CZ" sz="1200" b="1" dirty="0"/>
              <a:t>PŘEDMĚT</a:t>
            </a:r>
            <a:r>
              <a:rPr lang="cs-CZ" sz="1200" dirty="0"/>
              <a:t>: </a:t>
            </a:r>
            <a:r>
              <a:rPr lang="cs-CZ" sz="1200" dirty="0">
                <a:solidFill>
                  <a:schemeClr val="accent4">
                    <a:lumMod val="90000"/>
                    <a:lumOff val="10000"/>
                  </a:schemeClr>
                </a:solidFill>
              </a:rPr>
              <a:t>Anglický jazyk</a:t>
            </a:r>
          </a:p>
          <a:p>
            <a:pPr algn="ctr" eaLnBrk="1" hangingPunct="1">
              <a:spcBef>
                <a:spcPct val="50000"/>
              </a:spcBef>
            </a:pPr>
            <a:endParaRPr lang="cs-CZ" sz="1200" dirty="0">
              <a:solidFill>
                <a:srgbClr val="FF0000"/>
              </a:solidFill>
            </a:endParaRPr>
          </a:p>
          <a:p>
            <a:pPr algn="ctr" eaLnBrk="1" hangingPunct="1">
              <a:spcBef>
                <a:spcPct val="50000"/>
              </a:spcBef>
            </a:pPr>
            <a:r>
              <a:rPr lang="cs-CZ" sz="1200" b="1" dirty="0"/>
              <a:t>AUTOR  MATERIÁLU</a:t>
            </a:r>
            <a:r>
              <a:rPr lang="cs-CZ" sz="1200" dirty="0"/>
              <a:t>: </a:t>
            </a:r>
            <a:r>
              <a:rPr lang="cs-CZ" sz="1200" dirty="0">
                <a:solidFill>
                  <a:schemeClr val="accent4">
                    <a:lumMod val="90000"/>
                    <a:lumOff val="10000"/>
                  </a:schemeClr>
                </a:solidFill>
              </a:rPr>
              <a:t>Květoslav Nezveda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8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8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800" dirty="0" smtClean="0">
                <a:latin typeface="Arial" charset="0"/>
                <a:cs typeface="Arial" charset="0"/>
              </a:rPr>
              <a:t>:  </a:t>
            </a:r>
            <a:r>
              <a:rPr lang="cs-CZ" sz="1800" dirty="0" err="1" smtClean="0">
                <a:latin typeface="Arial" charset="0"/>
                <a:cs typeface="Arial" charset="0"/>
              </a:rPr>
              <a:t>Přv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18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800" dirty="0" smtClean="0">
                <a:latin typeface="Arial" charset="0"/>
                <a:cs typeface="Arial" charset="0"/>
              </a:rPr>
              <a:t>: </a:t>
            </a:r>
            <a:r>
              <a:rPr lang="cs-CZ" sz="1800" dirty="0" smtClean="0">
                <a:latin typeface="Times New Roman" pitchFamily="18" charset="0"/>
              </a:rPr>
              <a:t>Ž</a:t>
            </a:r>
            <a:r>
              <a:rPr lang="cs-CZ" sz="1800" dirty="0" smtClean="0"/>
              <a:t>á</a:t>
            </a:r>
            <a:r>
              <a:rPr lang="cs-CZ" sz="1800" dirty="0" smtClean="0">
                <a:latin typeface="Times New Roman" pitchFamily="18" charset="0"/>
              </a:rPr>
              <a:t>ci se sezn</a:t>
            </a:r>
            <a:r>
              <a:rPr lang="cs-CZ" sz="1800" dirty="0" smtClean="0"/>
              <a:t>á</a:t>
            </a:r>
            <a:r>
              <a:rPr lang="cs-CZ" sz="1800" dirty="0" smtClean="0">
                <a:latin typeface="Times New Roman" pitchFamily="18" charset="0"/>
              </a:rPr>
              <a:t>m</a:t>
            </a:r>
            <a:r>
              <a:rPr lang="cs-CZ" sz="1800" dirty="0" smtClean="0"/>
              <a:t>í</a:t>
            </a:r>
            <a:r>
              <a:rPr lang="cs-CZ" sz="1800" dirty="0" smtClean="0">
                <a:latin typeface="Times New Roman" pitchFamily="18" charset="0"/>
              </a:rPr>
              <a:t> se slovn</a:t>
            </a:r>
            <a:r>
              <a:rPr lang="cs-CZ" sz="1800" dirty="0" smtClean="0"/>
              <a:t>í</a:t>
            </a:r>
            <a:r>
              <a:rPr lang="cs-CZ" sz="1800" dirty="0" smtClean="0">
                <a:latin typeface="Times New Roman" pitchFamily="18" charset="0"/>
              </a:rPr>
              <a:t> z</a:t>
            </a:r>
            <a:r>
              <a:rPr lang="cs-CZ" sz="1800" dirty="0" smtClean="0"/>
              <a:t>á</a:t>
            </a:r>
            <a:r>
              <a:rPr lang="cs-CZ" sz="1800" dirty="0" smtClean="0">
                <a:latin typeface="Times New Roman" pitchFamily="18" charset="0"/>
              </a:rPr>
              <a:t>sobou na t</a:t>
            </a:r>
            <a:r>
              <a:rPr lang="cs-CZ" sz="1800" dirty="0" smtClean="0"/>
              <a:t>é</a:t>
            </a:r>
            <a:r>
              <a:rPr lang="cs-CZ" sz="1800" dirty="0" smtClean="0">
                <a:latin typeface="Times New Roman" pitchFamily="18" charset="0"/>
              </a:rPr>
              <a:t>ma roční období</a:t>
            </a:r>
            <a:r>
              <a:rPr lang="cs-CZ" sz="1800" dirty="0" smtClean="0">
                <a:latin typeface="Arial" charset="0"/>
              </a:rPr>
              <a:t> </a:t>
            </a:r>
            <a:r>
              <a:rPr lang="cs-CZ" sz="1800" dirty="0" smtClean="0">
                <a:latin typeface="Times New Roman" pitchFamily="18" charset="0"/>
              </a:rPr>
              <a:t>podpořen</a:t>
            </a:r>
            <a:r>
              <a:rPr lang="cs-CZ" sz="1800" dirty="0" smtClean="0"/>
              <a:t>é</a:t>
            </a:r>
            <a:r>
              <a:rPr lang="cs-CZ" sz="1800" dirty="0" smtClean="0">
                <a:latin typeface="Times New Roman" pitchFamily="18" charset="0"/>
              </a:rPr>
              <a:t> n</a:t>
            </a:r>
            <a:r>
              <a:rPr lang="cs-CZ" sz="1800" dirty="0" smtClean="0"/>
              <a:t>á</a:t>
            </a:r>
            <a:r>
              <a:rPr lang="cs-CZ" sz="1800" dirty="0" smtClean="0">
                <a:latin typeface="Times New Roman" pitchFamily="18" charset="0"/>
              </a:rPr>
              <a:t>zornými</a:t>
            </a:r>
            <a:r>
              <a:rPr lang="cs-CZ" sz="1800" dirty="0" smtClean="0">
                <a:latin typeface="Arial" charset="0"/>
                <a:cs typeface="Arial" charset="0"/>
              </a:rPr>
              <a:t> </a:t>
            </a:r>
            <a:r>
              <a:rPr lang="cs-CZ" sz="1800" dirty="0" smtClean="0">
                <a:latin typeface="Times New Roman" pitchFamily="18" charset="0"/>
              </a:rPr>
              <a:t>obr</a:t>
            </a:r>
            <a:r>
              <a:rPr lang="cs-CZ" sz="1800" dirty="0" smtClean="0"/>
              <a:t>á</a:t>
            </a:r>
            <a:r>
              <a:rPr lang="cs-CZ" sz="1800" dirty="0" smtClean="0">
                <a:latin typeface="Times New Roman" pitchFamily="18" charset="0"/>
              </a:rPr>
              <a:t>zky. Několikrát opakují podle obrázků a v závěru využijí slovní zásoby k nácviku písničky. 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18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800" dirty="0" smtClean="0">
                <a:latin typeface="Arial" charset="0"/>
                <a:cs typeface="Arial" charset="0"/>
              </a:rPr>
              <a:t>: </a:t>
            </a:r>
            <a:r>
              <a:rPr lang="cs-CZ" sz="1800" dirty="0" smtClean="0">
                <a:latin typeface="Times New Roman" pitchFamily="18" charset="0"/>
              </a:rPr>
              <a:t>Žáci se seznámí se slovní zásobou k tématu roční období, proběhne nácvik a procvičení dané slovní zásoby. Procvičenou slovní zásobu si upevní pomocí písně. </a:t>
            </a:r>
          </a:p>
          <a:p>
            <a:pPr eaLnBrk="1" hangingPunct="1">
              <a:lnSpc>
                <a:spcPct val="80000"/>
              </a:lnSpc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1800" dirty="0" smtClean="0">
                <a:latin typeface="Arial" charset="0"/>
                <a:cs typeface="Arial" charset="0"/>
              </a:rPr>
              <a:t> </a:t>
            </a:r>
            <a:r>
              <a:rPr lang="cs-CZ" sz="18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ZKUŠENOST S PILOTÁŽÍ: Žáci pracovali aktivně, v rámci svých jazykových dovedností popisovali, co v jednotlivých ročních období rádi dělají. Písnička se žákům velmi líbila. 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b="1" i="1" dirty="0" smtClean="0">
                <a:latin typeface="Arial" charset="0"/>
                <a:cs typeface="Arial" charset="0"/>
              </a:rPr>
              <a:t>ZDROJ</a:t>
            </a:r>
            <a:r>
              <a:rPr lang="cs-CZ" sz="1800" dirty="0" smtClean="0">
                <a:latin typeface="Arial" charset="0"/>
                <a:cs typeface="Arial" charset="0"/>
              </a:rPr>
              <a:t>: </a:t>
            </a:r>
            <a:r>
              <a:rPr lang="cs-CZ" sz="1800" dirty="0">
                <a:latin typeface="Times New Roman" pitchFamily="18" charset="0"/>
              </a:rPr>
              <a:t>O</a:t>
            </a:r>
            <a:r>
              <a:rPr lang="cs-CZ" sz="1800" dirty="0" smtClean="0">
                <a:latin typeface="Times New Roman" pitchFamily="18" charset="0"/>
              </a:rPr>
              <a:t>br</a:t>
            </a:r>
            <a:r>
              <a:rPr lang="cs-CZ" sz="1800" dirty="0" smtClean="0"/>
              <a:t>á</a:t>
            </a:r>
            <a:r>
              <a:rPr lang="cs-CZ" sz="1800" dirty="0" smtClean="0">
                <a:latin typeface="Times New Roman" pitchFamily="18" charset="0"/>
              </a:rPr>
              <a:t>zky: </a:t>
            </a:r>
            <a:r>
              <a:rPr lang="cs-CZ" sz="1800" dirty="0" smtClean="0">
                <a:hlinkClick r:id="rId2"/>
              </a:rPr>
              <a:t>http://office.microsoft.com</a:t>
            </a:r>
            <a:endParaRPr lang="cs-CZ" sz="1800" dirty="0" smtClean="0"/>
          </a:p>
          <a:p>
            <a:pPr eaLnBrk="1" hangingPunct="1">
              <a:lnSpc>
                <a:spcPct val="80000"/>
              </a:lnSpc>
            </a:pPr>
            <a:r>
              <a:rPr lang="cs-CZ" sz="1800" dirty="0">
                <a:latin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</a:rPr>
              <a:t>              </a:t>
            </a:r>
            <a:r>
              <a:rPr lang="cs-CZ" sz="1800" smtClean="0">
                <a:latin typeface="Times New Roman" pitchFamily="18" charset="0"/>
              </a:rPr>
              <a:t>Odkaz na </a:t>
            </a:r>
            <a:r>
              <a:rPr lang="cs-CZ" sz="1800" dirty="0" smtClean="0">
                <a:latin typeface="Times New Roman" pitchFamily="18" charset="0"/>
              </a:rPr>
              <a:t>video:</a:t>
            </a:r>
            <a:endParaRPr lang="cs-CZ" sz="1600" dirty="0" smtClean="0">
              <a:latin typeface="Times New Roman" pitchFamily="18" charset="0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cs-CZ" sz="1400" dirty="0" smtClean="0">
                <a:latin typeface="Arial" charset="0"/>
              </a:rPr>
              <a:t>      </a:t>
            </a:r>
            <a:r>
              <a:rPr lang="cs-CZ" sz="1400" u="sng" dirty="0">
                <a:hlinkClick r:id="rId3"/>
              </a:rPr>
              <a:t>http://www.youtube.com/watch?v=VS9qBeInJ0U&amp;feature=related</a:t>
            </a:r>
            <a:endParaRPr lang="cs-CZ" sz="14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400" dirty="0" smtClean="0">
                <a:latin typeface="Arial" charset="0"/>
              </a:rPr>
              <a:t>                  </a:t>
            </a:r>
            <a:r>
              <a:rPr lang="cs-CZ" sz="4000" dirty="0" smtClean="0"/>
              <a:t> </a:t>
            </a:r>
            <a:endParaRPr lang="cs-CZ" sz="1800" dirty="0" smtClean="0">
              <a:latin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8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4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ctrTitle"/>
          </p:nvPr>
        </p:nvSpPr>
        <p:spPr>
          <a:xfrm>
            <a:off x="687388" y="549275"/>
            <a:ext cx="7772400" cy="15113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SEASONS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5110550"/>
              </p:ext>
            </p:extLst>
          </p:nvPr>
        </p:nvGraphicFramePr>
        <p:xfrm>
          <a:off x="972716" y="1700808"/>
          <a:ext cx="7200800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ovéPole 1"/>
          <p:cNvSpPr txBox="1">
            <a:spLocks noChangeArrowheads="1"/>
          </p:cNvSpPr>
          <p:nvPr/>
        </p:nvSpPr>
        <p:spPr bwMode="auto">
          <a:xfrm>
            <a:off x="3789363" y="981075"/>
            <a:ext cx="156527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000"/>
              <a:t>Spring</a:t>
            </a:r>
          </a:p>
        </p:txBody>
      </p:sp>
      <p:pic>
        <p:nvPicPr>
          <p:cNvPr id="1027" name="Picture 3" descr="C:\Documents and Settings\Květoslav Nezveda\Local Settings\Temporary Internet Files\Content.IE5\PTF2QWE3\MP9004333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000" y="2420888"/>
            <a:ext cx="5976000" cy="39687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5604" name="TextovéPole 3"/>
          <p:cNvSpPr txBox="1">
            <a:spLocks noChangeArrowheads="1"/>
          </p:cNvSpPr>
          <p:nvPr/>
        </p:nvSpPr>
        <p:spPr bwMode="auto">
          <a:xfrm>
            <a:off x="1947863" y="1773238"/>
            <a:ext cx="52482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/>
              <a:t>In spring I like the flowers.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3467100" y="765175"/>
            <a:ext cx="2209800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400"/>
              <a:t>Summer</a:t>
            </a:r>
          </a:p>
        </p:txBody>
      </p:sp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1330325" y="2133600"/>
            <a:ext cx="64833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/>
              <a:t>In summer we swim in the pond.</a:t>
            </a:r>
          </a:p>
        </p:txBody>
      </p:sp>
      <p:pic>
        <p:nvPicPr>
          <p:cNvPr id="26628" name="Picture 4" descr="C:\Documents and Settings\Květoslav Nezveda\Local Settings\Temporary Internet Files\Content.IE5\ZNLAYVR6\MP9004383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3284538"/>
            <a:ext cx="4583113" cy="306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ovéPole 1"/>
          <p:cNvSpPr txBox="1">
            <a:spLocks noChangeArrowheads="1"/>
          </p:cNvSpPr>
          <p:nvPr/>
        </p:nvSpPr>
        <p:spPr bwMode="auto">
          <a:xfrm>
            <a:off x="3652838" y="620713"/>
            <a:ext cx="18557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000"/>
              <a:t>Autumn</a:t>
            </a:r>
          </a:p>
        </p:txBody>
      </p:sp>
      <p:sp>
        <p:nvSpPr>
          <p:cNvPr id="27651" name="TextovéPole 3"/>
          <p:cNvSpPr txBox="1">
            <a:spLocks noChangeArrowheads="1"/>
          </p:cNvSpPr>
          <p:nvPr/>
        </p:nvSpPr>
        <p:spPr bwMode="auto">
          <a:xfrm>
            <a:off x="1187450" y="1916113"/>
            <a:ext cx="7158038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/>
              <a:t>Trees are red and yellow and brown.</a:t>
            </a:r>
          </a:p>
        </p:txBody>
      </p:sp>
      <p:pic>
        <p:nvPicPr>
          <p:cNvPr id="27652" name="Picture 2" descr="C:\Documents and Settings\Květoslav Nezveda\Local Settings\Temporary Internet Files\Content.IE5\ZNLAYVR6\MP9004034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5188" y="2781300"/>
            <a:ext cx="2987675" cy="373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ovéPole 1"/>
          <p:cNvSpPr txBox="1">
            <a:spLocks noChangeArrowheads="1"/>
          </p:cNvSpPr>
          <p:nvPr/>
        </p:nvSpPr>
        <p:spPr bwMode="auto">
          <a:xfrm>
            <a:off x="3779838" y="836613"/>
            <a:ext cx="15843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000"/>
              <a:t>Winter</a:t>
            </a:r>
          </a:p>
        </p:txBody>
      </p:sp>
      <p:sp>
        <p:nvSpPr>
          <p:cNvPr id="28675" name="TextovéPole 2"/>
          <p:cNvSpPr txBox="1">
            <a:spLocks noChangeArrowheads="1"/>
          </p:cNvSpPr>
          <p:nvPr/>
        </p:nvSpPr>
        <p:spPr bwMode="auto">
          <a:xfrm>
            <a:off x="2362200" y="1665288"/>
            <a:ext cx="45196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/>
              <a:t>In winter we like snow.</a:t>
            </a:r>
          </a:p>
        </p:txBody>
      </p:sp>
      <p:pic>
        <p:nvPicPr>
          <p:cNvPr id="28676" name="Picture 2" descr="C:\Documents and Settings\Květoslav Nezveda\Local Settings\Temporary Internet Files\Content.IE5\893M1ML1\MP9004230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2601913"/>
            <a:ext cx="2590800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3423" y="764704"/>
            <a:ext cx="61398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Poslechněte si písničku.</a:t>
            </a:r>
            <a:endParaRPr lang="cs-CZ" sz="4000" b="1" dirty="0"/>
          </a:p>
        </p:txBody>
      </p:sp>
      <p:pic>
        <p:nvPicPr>
          <p:cNvPr id="1026" name="Picture 2" descr="C:\Documents and Settings\Květoslav Nezveda\Local Settings\Temporary Internet Files\Content.IE5\G7WGL5QQ\MC900239421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832" y="1499852"/>
            <a:ext cx="4178336" cy="430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60932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KLIKNĚTE NA SNĚHULÁKA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5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</TotalTime>
  <Words>220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Kapsle</vt:lpstr>
      <vt:lpstr>Motiv systému Office</vt:lpstr>
      <vt:lpstr>Cesta</vt:lpstr>
      <vt:lpstr>1_Cesta</vt:lpstr>
      <vt:lpstr>Prezentace aplikace PowerPoint</vt:lpstr>
      <vt:lpstr>POPIS MATERIÁLU</vt:lpstr>
      <vt:lpstr>SEASONS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Květoslav Nezveda</cp:lastModifiedBy>
  <cp:revision>17</cp:revision>
  <dcterms:created xsi:type="dcterms:W3CDTF">2011-09-16T09:39:46Z</dcterms:created>
  <dcterms:modified xsi:type="dcterms:W3CDTF">2012-09-13T16:36:51Z</dcterms:modified>
</cp:coreProperties>
</file>