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703" r:id="rId2"/>
  </p:sldMasterIdLst>
  <p:notesMasterIdLst>
    <p:notesMasterId r:id="rId14"/>
  </p:notesMasterIdLst>
  <p:sldIdLst>
    <p:sldId id="278" r:id="rId3"/>
    <p:sldId id="257" r:id="rId4"/>
    <p:sldId id="262" r:id="rId5"/>
    <p:sldId id="273" r:id="rId6"/>
    <p:sldId id="272" r:id="rId7"/>
    <p:sldId id="260" r:id="rId8"/>
    <p:sldId id="274" r:id="rId9"/>
    <p:sldId id="275" r:id="rId10"/>
    <p:sldId id="276" r:id="rId11"/>
    <p:sldId id="277" r:id="rId12"/>
    <p:sldId id="271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 autoAdjust="0"/>
    <p:restoredTop sz="94653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15F5E8F-F346-4A29-A647-45D3C28156C6}" type="datetimeFigureOut">
              <a:rPr lang="cs-CZ"/>
              <a:pPr>
                <a:defRPr/>
              </a:pPr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583DC80-EEC8-4AA9-BD99-176DD62B4E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E1D17C1A-B5B8-40DC-A279-D370958F3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5F4C3-F29D-4C86-8671-466E1FB0C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42886-46BE-4A4F-808E-72C86ECB0A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9AC63-E671-4A46-AD6E-71D581D9BF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8AC49-3619-4065-9536-C138F75E08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20ECD-DB15-4E5C-8D82-56A702293C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9034C-0FB9-40EF-AA9D-F6282E007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B488E-038A-403F-B2BA-12DE72AFF9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55198-271A-4403-91C8-7F0C945791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89868-1AD0-4ADA-8A4A-371E9324FC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12A1B-2BD0-4B2F-BF7E-553362D6C1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64CC8-99FD-452F-8FB9-57C869E66A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68675-785E-48F5-A27E-24BD3CFD16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D5283-37D8-4060-93DD-3B314212BD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DFB12-CEF3-4636-8C51-5D4709708F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B0E8-EDF2-4080-A505-57CE70A0F3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5FACE-2CFA-48ED-99B9-820C89A761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ADB28-9F0E-419A-9818-0DEF2165D3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ABAB-E1CC-48B7-8096-60C40FC50C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3D582-E7EA-4CC1-BAC4-ED3E1562A5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0C9B-B859-4895-B363-66A633D656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4511C-354E-428C-A09A-0973819A8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AECC8DA-70A9-4A47-B6F7-B70943E875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7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DEA3659-3A31-4346-A0AA-98DDEBC260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ibw9D3ey8I&amp;feature=fvwre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CnzI7FfqGs&amp;feature=fvwre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NR=1&amp;v=HfkLxA1dnIk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FqVm0o5XE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9Mt04IZB_c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H-U1vQ82uQ&amp;feature=related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692150"/>
            <a:ext cx="76390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57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 b="1"/>
              <a:t>OZNAČENÍ MATERIÁLU</a:t>
            </a:r>
            <a:r>
              <a:rPr lang="cs-CZ" sz="1200"/>
              <a:t>:  </a:t>
            </a:r>
            <a:r>
              <a:rPr lang="cs-CZ" sz="1200">
                <a:solidFill>
                  <a:srgbClr val="002060"/>
                </a:solidFill>
              </a:rPr>
              <a:t>VY_32_INOVACE_41_F6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NÁZEV VZDĚLÁVACÍHO MATERIÁLU</a:t>
            </a:r>
            <a:r>
              <a:rPr lang="cs-CZ" sz="1200"/>
              <a:t>: </a:t>
            </a:r>
            <a:r>
              <a:rPr lang="cs-CZ" sz="1200">
                <a:solidFill>
                  <a:srgbClr val="002060"/>
                </a:solidFill>
              </a:rPr>
              <a:t>Čím se zabývá fyzika</a:t>
            </a:r>
          </a:p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/>
              <a:t>NÁZEV ŠKOLY: Základní škola a Mateřská škola, Hevlín, příspěvková organizace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CÍSLO PROJEKTU</a:t>
            </a:r>
            <a:r>
              <a:rPr lang="cs-CZ" sz="1200"/>
              <a:t>: CZ.1.07/1.4.00/21.2193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KLÍČOVÁ AKTIVITA</a:t>
            </a:r>
            <a:r>
              <a:rPr lang="cs-CZ" sz="1200"/>
              <a:t>: III/2</a:t>
            </a:r>
          </a:p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 b="1"/>
              <a:t>TÉMA HODINY</a:t>
            </a:r>
            <a:r>
              <a:rPr lang="cs-CZ" sz="1200"/>
              <a:t>: Úvodní hodina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ROČNÍK</a:t>
            </a:r>
            <a:r>
              <a:rPr lang="cs-CZ" sz="1200">
                <a:solidFill>
                  <a:srgbClr val="002060"/>
                </a:solidFill>
              </a:rPr>
              <a:t>: 6.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PŘEDMĚT</a:t>
            </a:r>
            <a:r>
              <a:rPr lang="cs-CZ" sz="1200"/>
              <a:t>: </a:t>
            </a:r>
            <a:r>
              <a:rPr lang="cs-CZ" sz="1200">
                <a:solidFill>
                  <a:srgbClr val="002060"/>
                </a:solidFill>
              </a:rPr>
              <a:t>Fyzika</a:t>
            </a:r>
          </a:p>
          <a:p>
            <a:pPr algn="ctr">
              <a:spcBef>
                <a:spcPct val="50000"/>
              </a:spcBef>
            </a:pPr>
            <a:endParaRPr lang="cs-CZ" sz="120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cs-CZ" sz="1200" b="1"/>
              <a:t>AUTOR  MATERIÁLU</a:t>
            </a:r>
            <a:r>
              <a:rPr lang="cs-CZ" sz="1200"/>
              <a:t>: </a:t>
            </a:r>
            <a:r>
              <a:rPr lang="cs-CZ" sz="1200">
                <a:solidFill>
                  <a:srgbClr val="002060"/>
                </a:solidFill>
              </a:rPr>
              <a:t>Miroslav Juračka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dirty="0" err="1" smtClean="0">
                <a:latin typeface="Arial" charset="0"/>
                <a:cs typeface="Arial" charset="0"/>
              </a:rPr>
              <a:t>Př</a:t>
            </a:r>
            <a:r>
              <a:rPr lang="cs-CZ" sz="1400" dirty="0" smtClean="0">
                <a:latin typeface="Arial" charset="0"/>
                <a:cs typeface="Arial" charset="0"/>
              </a:rPr>
              <a:t>, M </a:t>
            </a:r>
          </a:p>
          <a:p>
            <a:pPr eaLnBrk="1" hangingPunct="1"/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 Žáci sledují prezentaci s výkladem. 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</a:t>
            </a:r>
            <a:r>
              <a:rPr lang="cs-CZ" sz="1400" smtClean="0">
                <a:latin typeface="Arial" charset="0"/>
                <a:cs typeface="Arial" charset="0"/>
              </a:rPr>
              <a:t>Žáci </a:t>
            </a:r>
            <a:r>
              <a:rPr lang="cs-CZ" sz="1400" smtClean="0">
                <a:latin typeface="Arial" charset="0"/>
                <a:cs typeface="Arial" charset="0"/>
              </a:rPr>
              <a:t>pochopí</a:t>
            </a:r>
            <a:r>
              <a:rPr lang="cs-CZ" sz="1400" smtClean="0">
                <a:latin typeface="Arial" charset="0"/>
                <a:cs typeface="Arial" charset="0"/>
              </a:rPr>
              <a:t>, </a:t>
            </a:r>
            <a:r>
              <a:rPr lang="cs-CZ" sz="1400" smtClean="0">
                <a:latin typeface="Arial" charset="0"/>
                <a:cs typeface="Arial" charset="0"/>
              </a:rPr>
              <a:t>co </a:t>
            </a:r>
            <a:r>
              <a:rPr lang="cs-CZ" sz="1400" dirty="0" smtClean="0">
                <a:latin typeface="Arial" charset="0"/>
                <a:cs typeface="Arial" charset="0"/>
              </a:rPr>
              <a:t>bude předmětem fyziky a co se budou ve fyzice učit.</a:t>
            </a:r>
            <a:endParaRPr lang="cs-CZ" sz="12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 smtClean="0">
                <a:latin typeface="Arial" charset="0"/>
                <a:cs typeface="Arial" charset="0"/>
              </a:rPr>
              <a:t>Žáci danou problematiku pochopili. Dokázali jednotlivé obory fyziky doplňovat dalšími vlastními příklady.</a:t>
            </a:r>
          </a:p>
          <a:p>
            <a:pPr eaLnBrk="1" hangingPunct="1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viz příloha</a:t>
            </a: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Čím se zabývá předmět FYZIKA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4319588" cy="1800225"/>
          </a:xfrm>
        </p:spPr>
        <p:txBody>
          <a:bodyPr/>
          <a:lstStyle/>
          <a:p>
            <a:pPr>
              <a:defRPr/>
            </a:pPr>
            <a:r>
              <a:rPr lang="cs-CZ" sz="4000" dirty="0" smtClean="0">
                <a:solidFill>
                  <a:schemeClr val="tx1">
                    <a:lumMod val="75000"/>
                  </a:schemeClr>
                </a:solidFill>
              </a:rPr>
              <a:t>Fyzika zkoumá </a:t>
            </a:r>
          </a:p>
          <a:p>
            <a:pPr>
              <a:defRPr/>
            </a:pPr>
            <a:r>
              <a:rPr lang="cs-CZ" sz="4000" dirty="0" smtClean="0">
                <a:solidFill>
                  <a:schemeClr val="tx1">
                    <a:lumMod val="75000"/>
                  </a:schemeClr>
                </a:solidFill>
              </a:rPr>
              <a:t>přírodní jevy</a:t>
            </a:r>
            <a:endParaRPr lang="cs-CZ" sz="4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357563"/>
            <a:ext cx="7715250" cy="27686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5400" dirty="0" smtClean="0"/>
              <a:t>  </a:t>
            </a:r>
            <a:r>
              <a:rPr lang="cs-CZ" sz="4800" b="1" dirty="0" smtClean="0">
                <a:solidFill>
                  <a:schemeClr val="tx1">
                    <a:lumMod val="50000"/>
                  </a:schemeClr>
                </a:solidFill>
                <a:latin typeface="Arial Black" pitchFamily="34" charset="0"/>
              </a:rPr>
              <a:t>FYZIKA SE ZABÝVÁ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4800" b="1" dirty="0" smtClean="0">
                <a:solidFill>
                  <a:schemeClr val="tx1">
                    <a:lumMod val="50000"/>
                  </a:schemeClr>
                </a:solidFill>
                <a:latin typeface="Arial Black" pitchFamily="34" charset="0"/>
              </a:rPr>
              <a:t>     TĚMITO  OBORY:</a:t>
            </a:r>
            <a:endParaRPr lang="cs-CZ" sz="4800" b="1" dirty="0">
              <a:solidFill>
                <a:schemeClr val="tx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3438" y="1125538"/>
            <a:ext cx="4176712" cy="1943100"/>
          </a:xfrm>
        </p:spPr>
        <p:txBody>
          <a:bodyPr/>
          <a:lstStyle/>
          <a:p>
            <a:r>
              <a:rPr lang="cs-CZ" sz="4000" smtClean="0">
                <a:solidFill>
                  <a:srgbClr val="7030A0"/>
                </a:solidFill>
              </a:rPr>
              <a:t>Fyzika odhaluje</a:t>
            </a:r>
          </a:p>
          <a:p>
            <a:r>
              <a:rPr lang="cs-CZ" sz="4000" smtClean="0">
                <a:solidFill>
                  <a:srgbClr val="7030A0"/>
                </a:solidFill>
              </a:rPr>
              <a:t>fyzikální zákony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      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MECHANIKOU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171" name="Zástupný symbol pro text 2"/>
          <p:cNvSpPr>
            <a:spLocks noGrp="1"/>
          </p:cNvSpPr>
          <p:nvPr>
            <p:ph type="body" idx="1"/>
          </p:nvPr>
        </p:nvSpPr>
        <p:spPr>
          <a:xfrm>
            <a:off x="684213" y="1628775"/>
            <a:ext cx="2601912" cy="598488"/>
          </a:xfrm>
        </p:spPr>
        <p:txBody>
          <a:bodyPr/>
          <a:lstStyle/>
          <a:p>
            <a:r>
              <a:rPr lang="cs-CZ" smtClean="0"/>
              <a:t>houpačka</a:t>
            </a:r>
          </a:p>
        </p:txBody>
      </p:sp>
      <p:sp>
        <p:nvSpPr>
          <p:cNvPr id="7172" name="Zástupný symbol pro obsah 3"/>
          <p:cNvSpPr>
            <a:spLocks noGrp="1"/>
          </p:cNvSpPr>
          <p:nvPr>
            <p:ph sz="half" idx="2"/>
          </p:nvPr>
        </p:nvSpPr>
        <p:spPr>
          <a:xfrm>
            <a:off x="2700338" y="1773238"/>
            <a:ext cx="6199187" cy="460851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schemeClr val="tx1">
                    <a:lumMod val="50000"/>
                  </a:schemeClr>
                </a:solidFill>
                <a:hlinkClick r:id="rId3"/>
              </a:rPr>
              <a:t>http://www.youtube.com/watch?v=Eibw9D3ey8I&amp;feature=fvwrel</a:t>
            </a: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>
              <a:solidFill>
                <a:schemeClr val="tx1">
                  <a:lumMod val="75000"/>
                </a:schemeClr>
              </a:solidFill>
            </a:endParaRPr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7173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1188" y="2420938"/>
            <a:ext cx="2520950" cy="1587500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r>
              <a:rPr lang="cs-CZ" smtClean="0"/>
              <a:t> kulečník</a:t>
            </a:r>
          </a:p>
        </p:txBody>
      </p:sp>
      <p:sp>
        <p:nvSpPr>
          <p:cNvPr id="7174" name="Zástupný symbol pro text 4"/>
          <p:cNvSpPr txBox="1">
            <a:spLocks/>
          </p:cNvSpPr>
          <p:nvPr/>
        </p:nvSpPr>
        <p:spPr bwMode="auto">
          <a:xfrm>
            <a:off x="539750" y="3219450"/>
            <a:ext cx="2519363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cs-CZ" sz="2400" b="1"/>
              <a:t>   pohyb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1341438"/>
            <a:ext cx="2765425" cy="197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4584700"/>
            <a:ext cx="180022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2" grpId="0" build="p"/>
      <p:bldP spid="7173" grpId="0" build="p"/>
      <p:bldP spid="71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           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OPTIKOU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195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3106737" cy="598488"/>
          </a:xfrm>
        </p:spPr>
        <p:txBody>
          <a:bodyPr/>
          <a:lstStyle/>
          <a:p>
            <a:r>
              <a:rPr lang="cs-CZ" dirty="0" smtClean="0"/>
              <a:t>dalekohled (4.min)</a:t>
            </a:r>
          </a:p>
        </p:txBody>
      </p:sp>
      <p:sp>
        <p:nvSpPr>
          <p:cNvPr id="8196" name="Zástupný symbol pro obsah 3"/>
          <p:cNvSpPr>
            <a:spLocks noGrp="1"/>
          </p:cNvSpPr>
          <p:nvPr>
            <p:ph sz="half" idx="2"/>
          </p:nvPr>
        </p:nvSpPr>
        <p:spPr>
          <a:xfrm>
            <a:off x="2843213" y="1773238"/>
            <a:ext cx="6056312" cy="3951287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hlinkClick r:id="rId3"/>
              </a:rPr>
              <a:t>http://www.youtube.com/watch?v=9CnzI7FfqGs&amp;feature=fvwrel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8197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8199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cs-CZ" sz="2400" b="1"/>
              <a:t>fotoaparát</a:t>
            </a: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3714750"/>
            <a:ext cx="18288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6" grpId="0" build="p"/>
      <p:bldP spid="8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913"/>
            <a:ext cx="8712200" cy="1143000"/>
          </a:xfrm>
        </p:spPr>
        <p:txBody>
          <a:bodyPr/>
          <a:lstStyle/>
          <a:p>
            <a:pPr>
              <a:defRPr/>
            </a:pPr>
            <a:r>
              <a:rPr lang="cs-CZ" sz="4400" dirty="0" smtClean="0"/>
              <a:t>   </a:t>
            </a:r>
            <a:r>
              <a:rPr lang="cs-CZ" sz="4000" dirty="0" smtClean="0">
                <a:solidFill>
                  <a:schemeClr val="tx1">
                    <a:lumMod val="50000"/>
                  </a:schemeClr>
                </a:solidFill>
              </a:rPr>
              <a:t>ELEKTŘINOU A MAGNETIZMEM</a:t>
            </a:r>
            <a:endParaRPr lang="cs-CZ" sz="40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9219" name="Zástupný symbol pro text 2"/>
          <p:cNvSpPr>
            <a:spLocks noGrp="1"/>
          </p:cNvSpPr>
          <p:nvPr>
            <p:ph type="body" idx="1"/>
          </p:nvPr>
        </p:nvSpPr>
        <p:spPr>
          <a:xfrm>
            <a:off x="250825" y="1628775"/>
            <a:ext cx="3035300" cy="598488"/>
          </a:xfrm>
        </p:spPr>
        <p:txBody>
          <a:bodyPr/>
          <a:lstStyle/>
          <a:p>
            <a:r>
              <a:rPr lang="cs-CZ" smtClean="0"/>
              <a:t>žárovka</a:t>
            </a:r>
          </a:p>
        </p:txBody>
      </p:sp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2700338" y="1268413"/>
            <a:ext cx="6199187" cy="445611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>
              <a:hlinkClick r:id="rId3"/>
            </a:endParaRPr>
          </a:p>
          <a:p>
            <a:pPr>
              <a:defRPr/>
            </a:pPr>
            <a:endParaRPr lang="cs-CZ" dirty="0">
              <a:hlinkClick r:id="rId3"/>
            </a:endParaRPr>
          </a:p>
          <a:p>
            <a:pPr>
              <a:defRPr/>
            </a:pPr>
            <a:r>
              <a:rPr lang="cs-CZ" dirty="0" smtClean="0">
                <a:hlinkClick r:id="rId3"/>
              </a:rPr>
              <a:t>http://www.youtube.com/watch?NR=1&amp;v=HfkLxA1dnIk</a:t>
            </a: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9221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250825" y="2852738"/>
            <a:ext cx="2806700" cy="647700"/>
          </a:xfrm>
        </p:spPr>
        <p:txBody>
          <a:bodyPr/>
          <a:lstStyle/>
          <a:p>
            <a:r>
              <a:rPr lang="cs-CZ" smtClean="0"/>
              <a:t>elektrárna</a:t>
            </a:r>
          </a:p>
        </p:txBody>
      </p:sp>
      <p:sp>
        <p:nvSpPr>
          <p:cNvPr id="9222" name="Zástupný symbol pro text 4"/>
          <p:cNvSpPr txBox="1">
            <a:spLocks/>
          </p:cNvSpPr>
          <p:nvPr/>
        </p:nvSpPr>
        <p:spPr bwMode="auto">
          <a:xfrm>
            <a:off x="250825" y="4076700"/>
            <a:ext cx="2806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cs-CZ" sz="2400" b="1"/>
              <a:t>magnet</a:t>
            </a: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3200" y="1268413"/>
            <a:ext cx="2376488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763" y="4221163"/>
            <a:ext cx="244792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0" grpId="0" build="p"/>
      <p:bldP spid="9221" grpId="0" build="p"/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        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TERMIKOU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24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3106737" cy="598488"/>
          </a:xfrm>
        </p:spPr>
        <p:txBody>
          <a:bodyPr/>
          <a:lstStyle/>
          <a:p>
            <a:r>
              <a:rPr lang="cs-CZ" smtClean="0"/>
              <a:t>   radiátor</a:t>
            </a:r>
          </a:p>
        </p:txBody>
      </p:sp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>
          <a:xfrm>
            <a:off x="2843213" y="1341438"/>
            <a:ext cx="6056312" cy="4383087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www.youtube.com/watch?v=RFqVm0o5XEU</a:t>
            </a: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10245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0246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cs-CZ" sz="2400" b="1"/>
              <a:t>   slunce</a:t>
            </a: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1482725"/>
            <a:ext cx="146685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43" grpId="0" build="p"/>
      <p:bldP spid="102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        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AKUSTIKOU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1267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3106737" cy="598488"/>
          </a:xfrm>
        </p:spPr>
        <p:txBody>
          <a:bodyPr/>
          <a:lstStyle/>
          <a:p>
            <a:r>
              <a:rPr lang="cs-CZ" smtClean="0"/>
              <a:t>   reproduktor</a:t>
            </a:r>
          </a:p>
        </p:txBody>
      </p:sp>
      <p:sp>
        <p:nvSpPr>
          <p:cNvPr id="11268" name="Zástupný symbol pro obsah 3"/>
          <p:cNvSpPr>
            <a:spLocks noGrp="1"/>
          </p:cNvSpPr>
          <p:nvPr>
            <p:ph sz="half" idx="2"/>
          </p:nvPr>
        </p:nvSpPr>
        <p:spPr>
          <a:xfrm>
            <a:off x="2843213" y="1268413"/>
            <a:ext cx="6056312" cy="445611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 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11269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1270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cs-CZ" sz="2400" b="1"/>
              <a:t>   kytara</a:t>
            </a: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9950" y="1362075"/>
            <a:ext cx="1738313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3195638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 build="p"/>
      <p:bldP spid="11268" grpId="0" build="p"/>
      <p:bldP spid="112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/>
              <a:t>   </a:t>
            </a: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JADERNOU  FYZIKOU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2291" name="Zástupný symbol pro text 2"/>
          <p:cNvSpPr>
            <a:spLocks noGrp="1"/>
          </p:cNvSpPr>
          <p:nvPr>
            <p:ph type="body" idx="1"/>
          </p:nvPr>
        </p:nvSpPr>
        <p:spPr>
          <a:xfrm>
            <a:off x="34925" y="1628775"/>
            <a:ext cx="3384550" cy="598488"/>
          </a:xfrm>
        </p:spPr>
        <p:txBody>
          <a:bodyPr/>
          <a:lstStyle/>
          <a:p>
            <a:r>
              <a:rPr lang="cs-CZ" smtClean="0"/>
              <a:t> atomová elektrárna</a:t>
            </a:r>
          </a:p>
        </p:txBody>
      </p:sp>
      <p:sp>
        <p:nvSpPr>
          <p:cNvPr id="12292" name="Zástupný symbol pro obsah 3"/>
          <p:cNvSpPr>
            <a:spLocks noGrp="1"/>
          </p:cNvSpPr>
          <p:nvPr>
            <p:ph sz="half" idx="2"/>
          </p:nvPr>
        </p:nvSpPr>
        <p:spPr>
          <a:xfrm>
            <a:off x="3779838" y="1773238"/>
            <a:ext cx="5119687" cy="3951287"/>
          </a:xfrm>
        </p:spPr>
        <p:txBody>
          <a:bodyPr/>
          <a:lstStyle/>
          <a:p>
            <a:pPr>
              <a:defRPr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www.youtube.com/watch?v=M9Mt04IZB_c</a:t>
            </a: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12293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  <p:sp>
        <p:nvSpPr>
          <p:cNvPr id="12294" name="Zástupný symbol pro text 4"/>
          <p:cNvSpPr txBox="1">
            <a:spLocks/>
          </p:cNvSpPr>
          <p:nvPr/>
        </p:nvSpPr>
        <p:spPr bwMode="auto">
          <a:xfrm>
            <a:off x="179388" y="2420938"/>
            <a:ext cx="26638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91" grpId="0" build="p"/>
      <p:bldP spid="1229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400" dirty="0" smtClean="0">
                <a:solidFill>
                  <a:schemeClr val="tx1">
                    <a:lumMod val="50000"/>
                  </a:schemeClr>
                </a:solidFill>
              </a:rPr>
              <a:t>ASTRONOMICKOU  FYZIKOU</a:t>
            </a:r>
            <a:endParaRPr lang="cs-CZ"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3106737" cy="598488"/>
          </a:xfrm>
        </p:spPr>
        <p:txBody>
          <a:bodyPr/>
          <a:lstStyle/>
          <a:p>
            <a:r>
              <a:rPr lang="cs-CZ" smtClean="0"/>
              <a:t>   pohyb planet</a:t>
            </a:r>
          </a:p>
        </p:txBody>
      </p:sp>
      <p:sp>
        <p:nvSpPr>
          <p:cNvPr id="13316" name="Zástupný symbol pro obsah 3"/>
          <p:cNvSpPr>
            <a:spLocks noGrp="1"/>
          </p:cNvSpPr>
          <p:nvPr>
            <p:ph sz="half" idx="2"/>
          </p:nvPr>
        </p:nvSpPr>
        <p:spPr>
          <a:xfrm>
            <a:off x="2843213" y="1773238"/>
            <a:ext cx="6056312" cy="3951287"/>
          </a:xfrm>
        </p:spPr>
        <p:txBody>
          <a:bodyPr/>
          <a:lstStyle/>
          <a:p>
            <a:pPr>
              <a:defRPr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www.youtube.com/watch?v=JH-U1vQ82uQ&amp;feature=related</a:t>
            </a: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lvl="1">
              <a:defRPr/>
            </a:pPr>
            <a:endParaRPr lang="cs-CZ" dirty="0" smtClean="0"/>
          </a:p>
        </p:txBody>
      </p:sp>
      <p:sp>
        <p:nvSpPr>
          <p:cNvPr id="13317" name="Zástupný symbol pro text 4"/>
          <p:cNvSpPr txBox="1">
            <a:spLocks/>
          </p:cNvSpPr>
          <p:nvPr/>
        </p:nvSpPr>
        <p:spPr bwMode="auto">
          <a:xfrm>
            <a:off x="179388" y="3219450"/>
            <a:ext cx="28797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cs-CZ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315" grpId="0" build="p"/>
      <p:bldP spid="133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750" y="836613"/>
            <a:ext cx="7704138" cy="2295525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r"/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Zdroje: videa - </a:t>
            </a:r>
            <a:r>
              <a:rPr lang="cs-CZ" u="sng" smtClean="0"/>
              <a:t>odkazy www. youtube.com</a:t>
            </a:r>
          </a:p>
          <a:p>
            <a:endParaRPr lang="cs-CZ" smtClean="0"/>
          </a:p>
          <a:p>
            <a:r>
              <a:rPr lang="cs-CZ" smtClean="0"/>
              <a:t>             obrázky - </a:t>
            </a:r>
            <a:r>
              <a:rPr lang="cs-CZ" u="sng" smtClean="0">
                <a:hlinkClick r:id="rId3"/>
              </a:rPr>
              <a:t>http://office.microsoft.com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</TotalTime>
  <Words>215</Words>
  <Application>Microsoft Office PowerPoint</Application>
  <PresentationFormat>Předvádění na obrazovce (4:3)</PresentationFormat>
  <Paragraphs>148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Kapsle</vt:lpstr>
      <vt:lpstr>Motiv systému Office</vt:lpstr>
      <vt:lpstr>Snímek 1</vt:lpstr>
      <vt:lpstr>POPIS MATERIÁLU</vt:lpstr>
      <vt:lpstr>Čím se zabývá předmět FYZIKA</vt:lpstr>
      <vt:lpstr>            MECHANIKOU</vt:lpstr>
      <vt:lpstr>                 OPTIKOU</vt:lpstr>
      <vt:lpstr>   ELEKTŘINOU A MAGNETIZMEM</vt:lpstr>
      <vt:lpstr>              TERMIKOU</vt:lpstr>
      <vt:lpstr>              AKUSTIKOU</vt:lpstr>
      <vt:lpstr>   JADERNOU  FYZIKOU</vt:lpstr>
      <vt:lpstr>ASTRONOMICKOU  FYZIKOU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Juračka Miroslav</dc:creator>
  <cp:lastModifiedBy>Dum</cp:lastModifiedBy>
  <cp:revision>48</cp:revision>
  <dcterms:created xsi:type="dcterms:W3CDTF">2011-09-16T09:39:46Z</dcterms:created>
  <dcterms:modified xsi:type="dcterms:W3CDTF">2014-01-10T12:35:06Z</dcterms:modified>
</cp:coreProperties>
</file>