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10.xml" ContentType="application/vnd.openxmlformats-officedocument.presentationml.slideMaster+xml"/>
  <Override PartName="/ppt/theme/theme8.xml" ContentType="application/vnd.openxmlformats-officedocument.theme+xml"/>
  <Override PartName="/ppt/theme/theme9.xml" ContentType="application/vnd.openxmlformats-officedocument.theme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  <p:sldMasterId id="2147484175" r:id="rId3"/>
    <p:sldMasterId id="2147484177" r:id="rId4"/>
    <p:sldMasterId id="2147484179" r:id="rId5"/>
    <p:sldMasterId id="2147484181" r:id="rId6"/>
    <p:sldMasterId id="2147484183" r:id="rId7"/>
    <p:sldMasterId id="2147484185" r:id="rId8"/>
    <p:sldMasterId id="2147484187" r:id="rId9"/>
    <p:sldMasterId id="2147484189" r:id="rId10"/>
  </p:sldMasterIdLst>
  <p:notesMasterIdLst>
    <p:notesMasterId r:id="rId22"/>
  </p:notesMasterIdLst>
  <p:sldIdLst>
    <p:sldId id="278" r:id="rId11"/>
    <p:sldId id="287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9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presProps" Target="presProps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FF8832-A944-4240-9D90-781038A0A8F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E77185B-4FA4-49A0-B8DE-1EE03648FD0A}">
      <dgm:prSet phldrT="[Text]" custT="1"/>
      <dgm:spPr/>
      <dgm:t>
        <a:bodyPr/>
        <a:lstStyle/>
        <a:p>
          <a:r>
            <a:rPr lang="cs-CZ" sz="7200" dirty="0" smtClean="0">
              <a:solidFill>
                <a:schemeClr val="tx1">
                  <a:lumMod val="50000"/>
                </a:schemeClr>
              </a:solidFill>
            </a:rPr>
            <a:t>látky</a:t>
          </a:r>
          <a:endParaRPr lang="cs-CZ" sz="7200" dirty="0">
            <a:solidFill>
              <a:schemeClr val="tx1">
                <a:lumMod val="50000"/>
              </a:schemeClr>
            </a:solidFill>
          </a:endParaRPr>
        </a:p>
      </dgm:t>
    </dgm:pt>
    <dgm:pt modelId="{CC2F438E-0F8B-4880-8ED1-1FDEA5479426}" type="parTrans" cxnId="{16FE0952-5C8C-4B1F-9B22-AA82CD48CF9E}">
      <dgm:prSet/>
      <dgm:spPr/>
      <dgm:t>
        <a:bodyPr/>
        <a:lstStyle/>
        <a:p>
          <a:endParaRPr lang="cs-CZ"/>
        </a:p>
      </dgm:t>
    </dgm:pt>
    <dgm:pt modelId="{3D51C98F-C872-4C7F-8306-8EDDE9E220E5}" type="sibTrans" cxnId="{16FE0952-5C8C-4B1F-9B22-AA82CD48CF9E}">
      <dgm:prSet/>
      <dgm:spPr/>
      <dgm:t>
        <a:bodyPr/>
        <a:lstStyle/>
        <a:p>
          <a:endParaRPr lang="cs-CZ"/>
        </a:p>
      </dgm:t>
    </dgm:pt>
    <dgm:pt modelId="{8EC00076-62DA-4FBE-BA5B-B0A0B73C410B}">
      <dgm:prSet phldrT="[Text]" custT="1"/>
      <dgm:spPr/>
      <dgm:t>
        <a:bodyPr/>
        <a:lstStyle/>
        <a:p>
          <a:r>
            <a:rPr lang="cs-CZ" sz="2400" dirty="0" smtClean="0">
              <a:solidFill>
                <a:srgbClr val="C00000"/>
              </a:solidFill>
            </a:rPr>
            <a:t>pevné</a:t>
          </a:r>
          <a:endParaRPr lang="cs-CZ" sz="2400" dirty="0">
            <a:solidFill>
              <a:srgbClr val="C00000"/>
            </a:solidFill>
          </a:endParaRPr>
        </a:p>
      </dgm:t>
    </dgm:pt>
    <dgm:pt modelId="{724EF90C-B6FB-4730-ADEB-4F415BCEFE91}" type="parTrans" cxnId="{CC10B5DC-3820-458C-BAD7-C22E888C913C}">
      <dgm:prSet/>
      <dgm:spPr/>
      <dgm:t>
        <a:bodyPr/>
        <a:lstStyle/>
        <a:p>
          <a:endParaRPr lang="cs-CZ"/>
        </a:p>
      </dgm:t>
    </dgm:pt>
    <dgm:pt modelId="{AD68F8A7-3B85-412C-A18C-2DE2D8CEF30D}" type="sibTrans" cxnId="{CC10B5DC-3820-458C-BAD7-C22E888C913C}">
      <dgm:prSet/>
      <dgm:spPr/>
      <dgm:t>
        <a:bodyPr/>
        <a:lstStyle/>
        <a:p>
          <a:endParaRPr lang="cs-CZ"/>
        </a:p>
      </dgm:t>
    </dgm:pt>
    <dgm:pt modelId="{8C1C1B99-A237-4859-8BC3-8D2CD5A39B87}">
      <dgm:prSet phldrT="[Text]"/>
      <dgm:spPr/>
      <dgm:t>
        <a:bodyPr/>
        <a:lstStyle/>
        <a:p>
          <a:r>
            <a:rPr lang="cs-CZ" dirty="0" smtClean="0">
              <a:solidFill>
                <a:schemeClr val="accent1">
                  <a:lumMod val="50000"/>
                </a:schemeClr>
              </a:solidFill>
            </a:rPr>
            <a:t>kapalné</a:t>
          </a:r>
          <a:endParaRPr lang="cs-CZ" dirty="0">
            <a:solidFill>
              <a:schemeClr val="accent1">
                <a:lumMod val="50000"/>
              </a:schemeClr>
            </a:solidFill>
          </a:endParaRPr>
        </a:p>
      </dgm:t>
    </dgm:pt>
    <dgm:pt modelId="{CC5E815F-0E55-436A-A098-4CE5C98C7009}" type="parTrans" cxnId="{0E21C783-B1DC-416E-BF9E-81A05B028166}">
      <dgm:prSet/>
      <dgm:spPr/>
      <dgm:t>
        <a:bodyPr/>
        <a:lstStyle/>
        <a:p>
          <a:endParaRPr lang="cs-CZ"/>
        </a:p>
      </dgm:t>
    </dgm:pt>
    <dgm:pt modelId="{AB75F04C-8945-41FF-B00D-1104C844816E}" type="sibTrans" cxnId="{0E21C783-B1DC-416E-BF9E-81A05B028166}">
      <dgm:prSet/>
      <dgm:spPr/>
      <dgm:t>
        <a:bodyPr/>
        <a:lstStyle/>
        <a:p>
          <a:endParaRPr lang="cs-CZ"/>
        </a:p>
      </dgm:t>
    </dgm:pt>
    <dgm:pt modelId="{8BC1D2A3-8AED-4CFB-BC85-5857CC5F6C88}">
      <dgm:prSet phldrT="[Text]"/>
      <dgm:spPr/>
      <dgm:t>
        <a:bodyPr/>
        <a:lstStyle/>
        <a:p>
          <a:r>
            <a:rPr lang="cs-CZ" dirty="0" smtClean="0">
              <a:solidFill>
                <a:schemeClr val="tx2">
                  <a:lumMod val="75000"/>
                </a:schemeClr>
              </a:solidFill>
            </a:rPr>
            <a:t>plynné</a:t>
          </a:r>
          <a:endParaRPr lang="cs-CZ" dirty="0">
            <a:solidFill>
              <a:schemeClr val="tx2">
                <a:lumMod val="75000"/>
              </a:schemeClr>
            </a:solidFill>
          </a:endParaRPr>
        </a:p>
      </dgm:t>
    </dgm:pt>
    <dgm:pt modelId="{D7F17EDC-FC0D-4FED-BB6D-4A33196D1BA8}" type="parTrans" cxnId="{FACEDD88-8346-43ED-B4D2-4944AFC46A17}">
      <dgm:prSet/>
      <dgm:spPr/>
      <dgm:t>
        <a:bodyPr/>
        <a:lstStyle/>
        <a:p>
          <a:endParaRPr lang="cs-CZ"/>
        </a:p>
      </dgm:t>
    </dgm:pt>
    <dgm:pt modelId="{C027E840-ACBE-4C9C-931E-4D231AD1427E}" type="sibTrans" cxnId="{FACEDD88-8346-43ED-B4D2-4944AFC46A17}">
      <dgm:prSet/>
      <dgm:spPr/>
      <dgm:t>
        <a:bodyPr/>
        <a:lstStyle/>
        <a:p>
          <a:endParaRPr lang="cs-CZ"/>
        </a:p>
      </dgm:t>
    </dgm:pt>
    <dgm:pt modelId="{CC7914E2-C94D-40A2-880F-BA2208D139D9}">
      <dgm:prSet/>
      <dgm:spPr/>
      <dgm:t>
        <a:bodyPr/>
        <a:lstStyle/>
        <a:p>
          <a:r>
            <a:rPr lang="cs-CZ" dirty="0" smtClean="0">
              <a:solidFill>
                <a:schemeClr val="tx2">
                  <a:lumMod val="50000"/>
                </a:schemeClr>
              </a:solidFill>
            </a:rPr>
            <a:t>amorfní</a:t>
          </a:r>
        </a:p>
        <a:p>
          <a:r>
            <a:rPr lang="cs-CZ" dirty="0" smtClean="0">
              <a:solidFill>
                <a:schemeClr val="tx2">
                  <a:lumMod val="50000"/>
                </a:schemeClr>
              </a:solidFill>
            </a:rPr>
            <a:t>(beztvaré</a:t>
          </a:r>
          <a:r>
            <a:rPr lang="cs-CZ" dirty="0" smtClean="0"/>
            <a:t>)</a:t>
          </a:r>
          <a:endParaRPr lang="cs-CZ" dirty="0"/>
        </a:p>
      </dgm:t>
    </dgm:pt>
    <dgm:pt modelId="{E5EF4F65-1997-4314-8776-ABE349F79CD1}" type="parTrans" cxnId="{ECBCB158-2D35-4558-9868-90B245BB7A28}">
      <dgm:prSet/>
      <dgm:spPr/>
      <dgm:t>
        <a:bodyPr/>
        <a:lstStyle/>
        <a:p>
          <a:endParaRPr lang="cs-CZ"/>
        </a:p>
      </dgm:t>
    </dgm:pt>
    <dgm:pt modelId="{ECD292E2-7C9B-4575-9F09-9D6EA75F2048}" type="sibTrans" cxnId="{ECBCB158-2D35-4558-9868-90B245BB7A28}">
      <dgm:prSet/>
      <dgm:spPr/>
      <dgm:t>
        <a:bodyPr/>
        <a:lstStyle/>
        <a:p>
          <a:endParaRPr lang="cs-CZ"/>
        </a:p>
      </dgm:t>
    </dgm:pt>
    <dgm:pt modelId="{FF2B4F94-D8FA-4167-B0B3-288AE22B2B80}" type="pres">
      <dgm:prSet presAssocID="{B5FF8832-A944-4240-9D90-781038A0A8F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F6A7FF1-92AB-4299-AC8A-DCD3999084C1}" type="pres">
      <dgm:prSet presAssocID="{AE77185B-4FA4-49A0-B8DE-1EE03648FD0A}" presName="hierRoot1" presStyleCnt="0">
        <dgm:presLayoutVars>
          <dgm:hierBranch val="init"/>
        </dgm:presLayoutVars>
      </dgm:prSet>
      <dgm:spPr/>
    </dgm:pt>
    <dgm:pt modelId="{0DFDCA30-B825-4A4C-A125-E47BA5A35112}" type="pres">
      <dgm:prSet presAssocID="{AE77185B-4FA4-49A0-B8DE-1EE03648FD0A}" presName="rootComposite1" presStyleCnt="0"/>
      <dgm:spPr/>
    </dgm:pt>
    <dgm:pt modelId="{5602B568-25B4-4F35-9AA4-D22713E6BF8D}" type="pres">
      <dgm:prSet presAssocID="{AE77185B-4FA4-49A0-B8DE-1EE03648FD0A}" presName="rootText1" presStyleLbl="node0" presStyleIdx="0" presStyleCnt="1" custScaleX="191720" custScaleY="25658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451BAE9-8DC0-4FB2-AA2F-2C5C179E8666}" type="pres">
      <dgm:prSet presAssocID="{AE77185B-4FA4-49A0-B8DE-1EE03648FD0A}" presName="rootConnector1" presStyleLbl="node1" presStyleIdx="0" presStyleCnt="0"/>
      <dgm:spPr/>
      <dgm:t>
        <a:bodyPr/>
        <a:lstStyle/>
        <a:p>
          <a:endParaRPr lang="cs-CZ"/>
        </a:p>
      </dgm:t>
    </dgm:pt>
    <dgm:pt modelId="{3C33A7B0-5825-4E7D-9BF1-4242402ACEFD}" type="pres">
      <dgm:prSet presAssocID="{AE77185B-4FA4-49A0-B8DE-1EE03648FD0A}" presName="hierChild2" presStyleCnt="0"/>
      <dgm:spPr/>
    </dgm:pt>
    <dgm:pt modelId="{186C56F6-A81A-40E9-8944-E1D743F1736A}" type="pres">
      <dgm:prSet presAssocID="{724EF90C-B6FB-4730-ADEB-4F415BCEFE91}" presName="Name37" presStyleLbl="parChTrans1D2" presStyleIdx="0" presStyleCnt="4"/>
      <dgm:spPr/>
      <dgm:t>
        <a:bodyPr/>
        <a:lstStyle/>
        <a:p>
          <a:endParaRPr lang="cs-CZ"/>
        </a:p>
      </dgm:t>
    </dgm:pt>
    <dgm:pt modelId="{95DC06D9-BF29-4DD9-BF92-7654A5E54D64}" type="pres">
      <dgm:prSet presAssocID="{8EC00076-62DA-4FBE-BA5B-B0A0B73C410B}" presName="hierRoot2" presStyleCnt="0">
        <dgm:presLayoutVars>
          <dgm:hierBranch val="init"/>
        </dgm:presLayoutVars>
      </dgm:prSet>
      <dgm:spPr/>
    </dgm:pt>
    <dgm:pt modelId="{F3BFAD02-5221-483A-AA1B-2EAC6251A2A2}" type="pres">
      <dgm:prSet presAssocID="{8EC00076-62DA-4FBE-BA5B-B0A0B73C410B}" presName="rootComposite" presStyleCnt="0"/>
      <dgm:spPr/>
    </dgm:pt>
    <dgm:pt modelId="{99C1D782-1FE8-41C0-A19F-93FEA36C19E7}" type="pres">
      <dgm:prSet presAssocID="{8EC00076-62DA-4FBE-BA5B-B0A0B73C410B}" presName="rootText" presStyleLbl="node2" presStyleIdx="0" presStyleCnt="4" custLinFactNeighborX="4290" custLinFactNeighborY="23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86613F-ECF8-4FA1-B506-D37C53AA8DF1}" type="pres">
      <dgm:prSet presAssocID="{8EC00076-62DA-4FBE-BA5B-B0A0B73C410B}" presName="rootConnector" presStyleLbl="node2" presStyleIdx="0" presStyleCnt="4"/>
      <dgm:spPr/>
      <dgm:t>
        <a:bodyPr/>
        <a:lstStyle/>
        <a:p>
          <a:endParaRPr lang="cs-CZ"/>
        </a:p>
      </dgm:t>
    </dgm:pt>
    <dgm:pt modelId="{2BE49313-0B74-4E56-BEF8-5507F0693B2F}" type="pres">
      <dgm:prSet presAssocID="{8EC00076-62DA-4FBE-BA5B-B0A0B73C410B}" presName="hierChild4" presStyleCnt="0"/>
      <dgm:spPr/>
    </dgm:pt>
    <dgm:pt modelId="{A04C3E2F-ADBA-42D2-B725-A60D90035246}" type="pres">
      <dgm:prSet presAssocID="{8EC00076-62DA-4FBE-BA5B-B0A0B73C410B}" presName="hierChild5" presStyleCnt="0"/>
      <dgm:spPr/>
    </dgm:pt>
    <dgm:pt modelId="{7FD26E5E-4217-4477-A3E8-D8E43A2CFEF5}" type="pres">
      <dgm:prSet presAssocID="{CC5E815F-0E55-436A-A098-4CE5C98C7009}" presName="Name37" presStyleLbl="parChTrans1D2" presStyleIdx="1" presStyleCnt="4"/>
      <dgm:spPr/>
      <dgm:t>
        <a:bodyPr/>
        <a:lstStyle/>
        <a:p>
          <a:endParaRPr lang="cs-CZ"/>
        </a:p>
      </dgm:t>
    </dgm:pt>
    <dgm:pt modelId="{9615836C-E9DB-4222-9B6C-0EE4477B7582}" type="pres">
      <dgm:prSet presAssocID="{8C1C1B99-A237-4859-8BC3-8D2CD5A39B87}" presName="hierRoot2" presStyleCnt="0">
        <dgm:presLayoutVars>
          <dgm:hierBranch val="init"/>
        </dgm:presLayoutVars>
      </dgm:prSet>
      <dgm:spPr/>
    </dgm:pt>
    <dgm:pt modelId="{6F830A98-DF5A-4985-8C96-A0D3A8AD80F7}" type="pres">
      <dgm:prSet presAssocID="{8C1C1B99-A237-4859-8BC3-8D2CD5A39B87}" presName="rootComposite" presStyleCnt="0"/>
      <dgm:spPr/>
    </dgm:pt>
    <dgm:pt modelId="{15D2EAF3-BE7B-463B-BEDF-632F8B02CD14}" type="pres">
      <dgm:prSet presAssocID="{8C1C1B99-A237-4859-8BC3-8D2CD5A39B87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BCB2F3-8859-465E-8B98-19548C4C6DBA}" type="pres">
      <dgm:prSet presAssocID="{8C1C1B99-A237-4859-8BC3-8D2CD5A39B87}" presName="rootConnector" presStyleLbl="node2" presStyleIdx="1" presStyleCnt="4"/>
      <dgm:spPr/>
      <dgm:t>
        <a:bodyPr/>
        <a:lstStyle/>
        <a:p>
          <a:endParaRPr lang="cs-CZ"/>
        </a:p>
      </dgm:t>
    </dgm:pt>
    <dgm:pt modelId="{C9CE84C2-460D-4E15-A79C-68526F391FE5}" type="pres">
      <dgm:prSet presAssocID="{8C1C1B99-A237-4859-8BC3-8D2CD5A39B87}" presName="hierChild4" presStyleCnt="0"/>
      <dgm:spPr/>
    </dgm:pt>
    <dgm:pt modelId="{DEE8C7E0-059E-4893-800B-6AF263E7676D}" type="pres">
      <dgm:prSet presAssocID="{8C1C1B99-A237-4859-8BC3-8D2CD5A39B87}" presName="hierChild5" presStyleCnt="0"/>
      <dgm:spPr/>
    </dgm:pt>
    <dgm:pt modelId="{0651A8FA-6D63-4510-8315-58D12F38E2EC}" type="pres">
      <dgm:prSet presAssocID="{D7F17EDC-FC0D-4FED-BB6D-4A33196D1BA8}" presName="Name37" presStyleLbl="parChTrans1D2" presStyleIdx="2" presStyleCnt="4"/>
      <dgm:spPr/>
      <dgm:t>
        <a:bodyPr/>
        <a:lstStyle/>
        <a:p>
          <a:endParaRPr lang="cs-CZ"/>
        </a:p>
      </dgm:t>
    </dgm:pt>
    <dgm:pt modelId="{19A5D27A-D9E6-4B60-BABD-ED7F753F425B}" type="pres">
      <dgm:prSet presAssocID="{8BC1D2A3-8AED-4CFB-BC85-5857CC5F6C88}" presName="hierRoot2" presStyleCnt="0">
        <dgm:presLayoutVars>
          <dgm:hierBranch val="init"/>
        </dgm:presLayoutVars>
      </dgm:prSet>
      <dgm:spPr/>
    </dgm:pt>
    <dgm:pt modelId="{18154CB4-C07F-4DF4-9447-4A30F0A50CB2}" type="pres">
      <dgm:prSet presAssocID="{8BC1D2A3-8AED-4CFB-BC85-5857CC5F6C88}" presName="rootComposite" presStyleCnt="0"/>
      <dgm:spPr/>
    </dgm:pt>
    <dgm:pt modelId="{F669E131-EE5B-4204-AECE-6DD342FD56CB}" type="pres">
      <dgm:prSet presAssocID="{8BC1D2A3-8AED-4CFB-BC85-5857CC5F6C88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ECF2FB-ABED-44A7-9C55-112AFE19F721}" type="pres">
      <dgm:prSet presAssocID="{8BC1D2A3-8AED-4CFB-BC85-5857CC5F6C88}" presName="rootConnector" presStyleLbl="node2" presStyleIdx="2" presStyleCnt="4"/>
      <dgm:spPr/>
      <dgm:t>
        <a:bodyPr/>
        <a:lstStyle/>
        <a:p>
          <a:endParaRPr lang="cs-CZ"/>
        </a:p>
      </dgm:t>
    </dgm:pt>
    <dgm:pt modelId="{EA0A9464-4FF4-4070-8993-803A2636A8F6}" type="pres">
      <dgm:prSet presAssocID="{8BC1D2A3-8AED-4CFB-BC85-5857CC5F6C88}" presName="hierChild4" presStyleCnt="0"/>
      <dgm:spPr/>
    </dgm:pt>
    <dgm:pt modelId="{19368337-66D8-4C51-B97D-96E18916E7C9}" type="pres">
      <dgm:prSet presAssocID="{8BC1D2A3-8AED-4CFB-BC85-5857CC5F6C88}" presName="hierChild5" presStyleCnt="0"/>
      <dgm:spPr/>
    </dgm:pt>
    <dgm:pt modelId="{80804401-BC68-4042-AFDD-D142F0F5DCC5}" type="pres">
      <dgm:prSet presAssocID="{E5EF4F65-1997-4314-8776-ABE349F79CD1}" presName="Name37" presStyleLbl="parChTrans1D2" presStyleIdx="3" presStyleCnt="4"/>
      <dgm:spPr/>
      <dgm:t>
        <a:bodyPr/>
        <a:lstStyle/>
        <a:p>
          <a:endParaRPr lang="cs-CZ"/>
        </a:p>
      </dgm:t>
    </dgm:pt>
    <dgm:pt modelId="{C7B8F8C4-5BFA-4FA5-98C2-1B8449B5889F}" type="pres">
      <dgm:prSet presAssocID="{CC7914E2-C94D-40A2-880F-BA2208D139D9}" presName="hierRoot2" presStyleCnt="0">
        <dgm:presLayoutVars>
          <dgm:hierBranch val="init"/>
        </dgm:presLayoutVars>
      </dgm:prSet>
      <dgm:spPr/>
    </dgm:pt>
    <dgm:pt modelId="{FCA9C06A-BA96-49B6-A1B4-6A84C5B0BFC9}" type="pres">
      <dgm:prSet presAssocID="{CC7914E2-C94D-40A2-880F-BA2208D139D9}" presName="rootComposite" presStyleCnt="0"/>
      <dgm:spPr/>
    </dgm:pt>
    <dgm:pt modelId="{4CEFF283-2A4E-43C9-A3D8-0014C84B9E8F}" type="pres">
      <dgm:prSet presAssocID="{CC7914E2-C94D-40A2-880F-BA2208D139D9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5851992-CA49-490C-BB1B-0760ED73AD5F}" type="pres">
      <dgm:prSet presAssocID="{CC7914E2-C94D-40A2-880F-BA2208D139D9}" presName="rootConnector" presStyleLbl="node2" presStyleIdx="3" presStyleCnt="4"/>
      <dgm:spPr/>
      <dgm:t>
        <a:bodyPr/>
        <a:lstStyle/>
        <a:p>
          <a:endParaRPr lang="cs-CZ"/>
        </a:p>
      </dgm:t>
    </dgm:pt>
    <dgm:pt modelId="{FD1DCA95-9BB1-4DD2-AEC8-7C5358A5A69F}" type="pres">
      <dgm:prSet presAssocID="{CC7914E2-C94D-40A2-880F-BA2208D139D9}" presName="hierChild4" presStyleCnt="0"/>
      <dgm:spPr/>
    </dgm:pt>
    <dgm:pt modelId="{FC18A15D-5C7E-461E-A419-E372193FBB55}" type="pres">
      <dgm:prSet presAssocID="{CC7914E2-C94D-40A2-880F-BA2208D139D9}" presName="hierChild5" presStyleCnt="0"/>
      <dgm:spPr/>
    </dgm:pt>
    <dgm:pt modelId="{37704745-1081-4E1E-88CB-D6DB41A5F4AB}" type="pres">
      <dgm:prSet presAssocID="{AE77185B-4FA4-49A0-B8DE-1EE03648FD0A}" presName="hierChild3" presStyleCnt="0"/>
      <dgm:spPr/>
    </dgm:pt>
  </dgm:ptLst>
  <dgm:cxnLst>
    <dgm:cxn modelId="{C4F353F6-FBFC-4A9F-A6C6-5EC9B6F1196A}" type="presOf" srcId="{8BC1D2A3-8AED-4CFB-BC85-5857CC5F6C88}" destId="{F669E131-EE5B-4204-AECE-6DD342FD56CB}" srcOrd="0" destOrd="0" presId="urn:microsoft.com/office/officeart/2005/8/layout/orgChart1"/>
    <dgm:cxn modelId="{09361E1B-73FF-43AA-9C17-EBC8681780DB}" type="presOf" srcId="{E5EF4F65-1997-4314-8776-ABE349F79CD1}" destId="{80804401-BC68-4042-AFDD-D142F0F5DCC5}" srcOrd="0" destOrd="0" presId="urn:microsoft.com/office/officeart/2005/8/layout/orgChart1"/>
    <dgm:cxn modelId="{ECBCB158-2D35-4558-9868-90B245BB7A28}" srcId="{AE77185B-4FA4-49A0-B8DE-1EE03648FD0A}" destId="{CC7914E2-C94D-40A2-880F-BA2208D139D9}" srcOrd="3" destOrd="0" parTransId="{E5EF4F65-1997-4314-8776-ABE349F79CD1}" sibTransId="{ECD292E2-7C9B-4575-9F09-9D6EA75F2048}"/>
    <dgm:cxn modelId="{7BC605EF-8565-4347-B837-EC4E036A2091}" type="presOf" srcId="{B5FF8832-A944-4240-9D90-781038A0A8FC}" destId="{FF2B4F94-D8FA-4167-B0B3-288AE22B2B80}" srcOrd="0" destOrd="0" presId="urn:microsoft.com/office/officeart/2005/8/layout/orgChart1"/>
    <dgm:cxn modelId="{FACEDD88-8346-43ED-B4D2-4944AFC46A17}" srcId="{AE77185B-4FA4-49A0-B8DE-1EE03648FD0A}" destId="{8BC1D2A3-8AED-4CFB-BC85-5857CC5F6C88}" srcOrd="2" destOrd="0" parTransId="{D7F17EDC-FC0D-4FED-BB6D-4A33196D1BA8}" sibTransId="{C027E840-ACBE-4C9C-931E-4D231AD1427E}"/>
    <dgm:cxn modelId="{7457F258-5605-4383-B254-194D1D61DE7C}" type="presOf" srcId="{AE77185B-4FA4-49A0-B8DE-1EE03648FD0A}" destId="{E451BAE9-8DC0-4FB2-AA2F-2C5C179E8666}" srcOrd="1" destOrd="0" presId="urn:microsoft.com/office/officeart/2005/8/layout/orgChart1"/>
    <dgm:cxn modelId="{6247CC60-0D0A-4CB9-AABF-2BFEE4C7166B}" type="presOf" srcId="{D7F17EDC-FC0D-4FED-BB6D-4A33196D1BA8}" destId="{0651A8FA-6D63-4510-8315-58D12F38E2EC}" srcOrd="0" destOrd="0" presId="urn:microsoft.com/office/officeart/2005/8/layout/orgChart1"/>
    <dgm:cxn modelId="{3C595BCB-B457-4C95-9FAA-7F7D75E7CD54}" type="presOf" srcId="{8C1C1B99-A237-4859-8BC3-8D2CD5A39B87}" destId="{48BCB2F3-8859-465E-8B98-19548C4C6DBA}" srcOrd="1" destOrd="0" presId="urn:microsoft.com/office/officeart/2005/8/layout/orgChart1"/>
    <dgm:cxn modelId="{3BB9E67E-8101-4F2B-84BC-773DAA1DC0AA}" type="presOf" srcId="{8EC00076-62DA-4FBE-BA5B-B0A0B73C410B}" destId="{E686613F-ECF8-4FA1-B506-D37C53AA8DF1}" srcOrd="1" destOrd="0" presId="urn:microsoft.com/office/officeart/2005/8/layout/orgChart1"/>
    <dgm:cxn modelId="{9057AD5E-0A57-4713-803B-B126EB76BF82}" type="presOf" srcId="{8C1C1B99-A237-4859-8BC3-8D2CD5A39B87}" destId="{15D2EAF3-BE7B-463B-BEDF-632F8B02CD14}" srcOrd="0" destOrd="0" presId="urn:microsoft.com/office/officeart/2005/8/layout/orgChart1"/>
    <dgm:cxn modelId="{16FE0952-5C8C-4B1F-9B22-AA82CD48CF9E}" srcId="{B5FF8832-A944-4240-9D90-781038A0A8FC}" destId="{AE77185B-4FA4-49A0-B8DE-1EE03648FD0A}" srcOrd="0" destOrd="0" parTransId="{CC2F438E-0F8B-4880-8ED1-1FDEA5479426}" sibTransId="{3D51C98F-C872-4C7F-8306-8EDDE9E220E5}"/>
    <dgm:cxn modelId="{6A4ACFE0-3032-49C7-A9AE-0EDFE69927B6}" type="presOf" srcId="{8BC1D2A3-8AED-4CFB-BC85-5857CC5F6C88}" destId="{CDECF2FB-ABED-44A7-9C55-112AFE19F721}" srcOrd="1" destOrd="0" presId="urn:microsoft.com/office/officeart/2005/8/layout/orgChart1"/>
    <dgm:cxn modelId="{CC10B5DC-3820-458C-BAD7-C22E888C913C}" srcId="{AE77185B-4FA4-49A0-B8DE-1EE03648FD0A}" destId="{8EC00076-62DA-4FBE-BA5B-B0A0B73C410B}" srcOrd="0" destOrd="0" parTransId="{724EF90C-B6FB-4730-ADEB-4F415BCEFE91}" sibTransId="{AD68F8A7-3B85-412C-A18C-2DE2D8CEF30D}"/>
    <dgm:cxn modelId="{4FE42BC7-9D1A-4341-8B4C-9BEC9FADAE08}" type="presOf" srcId="{8EC00076-62DA-4FBE-BA5B-B0A0B73C410B}" destId="{99C1D782-1FE8-41C0-A19F-93FEA36C19E7}" srcOrd="0" destOrd="0" presId="urn:microsoft.com/office/officeart/2005/8/layout/orgChart1"/>
    <dgm:cxn modelId="{0E21C783-B1DC-416E-BF9E-81A05B028166}" srcId="{AE77185B-4FA4-49A0-B8DE-1EE03648FD0A}" destId="{8C1C1B99-A237-4859-8BC3-8D2CD5A39B87}" srcOrd="1" destOrd="0" parTransId="{CC5E815F-0E55-436A-A098-4CE5C98C7009}" sibTransId="{AB75F04C-8945-41FF-B00D-1104C844816E}"/>
    <dgm:cxn modelId="{0081A9E4-60D0-49D6-9A61-200016A9F6DD}" type="presOf" srcId="{AE77185B-4FA4-49A0-B8DE-1EE03648FD0A}" destId="{5602B568-25B4-4F35-9AA4-D22713E6BF8D}" srcOrd="0" destOrd="0" presId="urn:microsoft.com/office/officeart/2005/8/layout/orgChart1"/>
    <dgm:cxn modelId="{D204ECB8-2CBC-4733-A91F-B4D83E710835}" type="presOf" srcId="{CC7914E2-C94D-40A2-880F-BA2208D139D9}" destId="{4CEFF283-2A4E-43C9-A3D8-0014C84B9E8F}" srcOrd="0" destOrd="0" presId="urn:microsoft.com/office/officeart/2005/8/layout/orgChart1"/>
    <dgm:cxn modelId="{C7D043E9-AC1A-49F5-A97A-89B8D799DFC4}" type="presOf" srcId="{CC7914E2-C94D-40A2-880F-BA2208D139D9}" destId="{35851992-CA49-490C-BB1B-0760ED73AD5F}" srcOrd="1" destOrd="0" presId="urn:microsoft.com/office/officeart/2005/8/layout/orgChart1"/>
    <dgm:cxn modelId="{DCC1430B-1DFF-497D-9F63-5CE10F0D1196}" type="presOf" srcId="{724EF90C-B6FB-4730-ADEB-4F415BCEFE91}" destId="{186C56F6-A81A-40E9-8944-E1D743F1736A}" srcOrd="0" destOrd="0" presId="urn:microsoft.com/office/officeart/2005/8/layout/orgChart1"/>
    <dgm:cxn modelId="{30667D24-6E7F-417B-9DAB-CEB1B1A9A13F}" type="presOf" srcId="{CC5E815F-0E55-436A-A098-4CE5C98C7009}" destId="{7FD26E5E-4217-4477-A3E8-D8E43A2CFEF5}" srcOrd="0" destOrd="0" presId="urn:microsoft.com/office/officeart/2005/8/layout/orgChart1"/>
    <dgm:cxn modelId="{C85BC22B-6965-4FE6-8368-7D3A84BEC8F5}" type="presParOf" srcId="{FF2B4F94-D8FA-4167-B0B3-288AE22B2B80}" destId="{4F6A7FF1-92AB-4299-AC8A-DCD3999084C1}" srcOrd="0" destOrd="0" presId="urn:microsoft.com/office/officeart/2005/8/layout/orgChart1"/>
    <dgm:cxn modelId="{DAAF7310-AC58-4298-8822-F2B815B5E009}" type="presParOf" srcId="{4F6A7FF1-92AB-4299-AC8A-DCD3999084C1}" destId="{0DFDCA30-B825-4A4C-A125-E47BA5A35112}" srcOrd="0" destOrd="0" presId="urn:microsoft.com/office/officeart/2005/8/layout/orgChart1"/>
    <dgm:cxn modelId="{AB05F597-EBFA-4FFA-9A9F-B842B342D7AC}" type="presParOf" srcId="{0DFDCA30-B825-4A4C-A125-E47BA5A35112}" destId="{5602B568-25B4-4F35-9AA4-D22713E6BF8D}" srcOrd="0" destOrd="0" presId="urn:microsoft.com/office/officeart/2005/8/layout/orgChart1"/>
    <dgm:cxn modelId="{7E4C6E39-C2F8-46EC-92FF-2EC2BA2D344F}" type="presParOf" srcId="{0DFDCA30-B825-4A4C-A125-E47BA5A35112}" destId="{E451BAE9-8DC0-4FB2-AA2F-2C5C179E8666}" srcOrd="1" destOrd="0" presId="urn:microsoft.com/office/officeart/2005/8/layout/orgChart1"/>
    <dgm:cxn modelId="{45E67B08-8AD1-4D84-889E-3F5A9807757F}" type="presParOf" srcId="{4F6A7FF1-92AB-4299-AC8A-DCD3999084C1}" destId="{3C33A7B0-5825-4E7D-9BF1-4242402ACEFD}" srcOrd="1" destOrd="0" presId="urn:microsoft.com/office/officeart/2005/8/layout/orgChart1"/>
    <dgm:cxn modelId="{31043B8D-C6AA-4505-B107-C63BE4C93D86}" type="presParOf" srcId="{3C33A7B0-5825-4E7D-9BF1-4242402ACEFD}" destId="{186C56F6-A81A-40E9-8944-E1D743F1736A}" srcOrd="0" destOrd="0" presId="urn:microsoft.com/office/officeart/2005/8/layout/orgChart1"/>
    <dgm:cxn modelId="{17EA5BA3-00EE-4767-89E8-C2324E3E4D9D}" type="presParOf" srcId="{3C33A7B0-5825-4E7D-9BF1-4242402ACEFD}" destId="{95DC06D9-BF29-4DD9-BF92-7654A5E54D64}" srcOrd="1" destOrd="0" presId="urn:microsoft.com/office/officeart/2005/8/layout/orgChart1"/>
    <dgm:cxn modelId="{0648DA6E-EC74-4FA4-A9ED-DA86B1AAA72B}" type="presParOf" srcId="{95DC06D9-BF29-4DD9-BF92-7654A5E54D64}" destId="{F3BFAD02-5221-483A-AA1B-2EAC6251A2A2}" srcOrd="0" destOrd="0" presId="urn:microsoft.com/office/officeart/2005/8/layout/orgChart1"/>
    <dgm:cxn modelId="{CCD0AD1B-35CD-4C75-8F19-ABC956176AA7}" type="presParOf" srcId="{F3BFAD02-5221-483A-AA1B-2EAC6251A2A2}" destId="{99C1D782-1FE8-41C0-A19F-93FEA36C19E7}" srcOrd="0" destOrd="0" presId="urn:microsoft.com/office/officeart/2005/8/layout/orgChart1"/>
    <dgm:cxn modelId="{72204AB2-1949-4530-8FD7-D80096129DB8}" type="presParOf" srcId="{F3BFAD02-5221-483A-AA1B-2EAC6251A2A2}" destId="{E686613F-ECF8-4FA1-B506-D37C53AA8DF1}" srcOrd="1" destOrd="0" presId="urn:microsoft.com/office/officeart/2005/8/layout/orgChart1"/>
    <dgm:cxn modelId="{34D520EC-08F3-41FC-B940-F81971EF6E69}" type="presParOf" srcId="{95DC06D9-BF29-4DD9-BF92-7654A5E54D64}" destId="{2BE49313-0B74-4E56-BEF8-5507F0693B2F}" srcOrd="1" destOrd="0" presId="urn:microsoft.com/office/officeart/2005/8/layout/orgChart1"/>
    <dgm:cxn modelId="{D12C1E98-0707-4A76-8D7D-FEB0B16B564B}" type="presParOf" srcId="{95DC06D9-BF29-4DD9-BF92-7654A5E54D64}" destId="{A04C3E2F-ADBA-42D2-B725-A60D90035246}" srcOrd="2" destOrd="0" presId="urn:microsoft.com/office/officeart/2005/8/layout/orgChart1"/>
    <dgm:cxn modelId="{9C324303-7CD4-4EBC-8F76-13ABFAB2B6D4}" type="presParOf" srcId="{3C33A7B0-5825-4E7D-9BF1-4242402ACEFD}" destId="{7FD26E5E-4217-4477-A3E8-D8E43A2CFEF5}" srcOrd="2" destOrd="0" presId="urn:microsoft.com/office/officeart/2005/8/layout/orgChart1"/>
    <dgm:cxn modelId="{175694FC-BBCD-4CE1-8B72-C5CB96183B60}" type="presParOf" srcId="{3C33A7B0-5825-4E7D-9BF1-4242402ACEFD}" destId="{9615836C-E9DB-4222-9B6C-0EE4477B7582}" srcOrd="3" destOrd="0" presId="urn:microsoft.com/office/officeart/2005/8/layout/orgChart1"/>
    <dgm:cxn modelId="{9D8793EC-F0BA-4BED-A710-62BCC7913D33}" type="presParOf" srcId="{9615836C-E9DB-4222-9B6C-0EE4477B7582}" destId="{6F830A98-DF5A-4985-8C96-A0D3A8AD80F7}" srcOrd="0" destOrd="0" presId="urn:microsoft.com/office/officeart/2005/8/layout/orgChart1"/>
    <dgm:cxn modelId="{6FEAB5B6-01A5-4748-B0F4-416B4C4BF856}" type="presParOf" srcId="{6F830A98-DF5A-4985-8C96-A0D3A8AD80F7}" destId="{15D2EAF3-BE7B-463B-BEDF-632F8B02CD14}" srcOrd="0" destOrd="0" presId="urn:microsoft.com/office/officeart/2005/8/layout/orgChart1"/>
    <dgm:cxn modelId="{01061193-EE2A-47C4-9FF5-5165728DDC23}" type="presParOf" srcId="{6F830A98-DF5A-4985-8C96-A0D3A8AD80F7}" destId="{48BCB2F3-8859-465E-8B98-19548C4C6DBA}" srcOrd="1" destOrd="0" presId="urn:microsoft.com/office/officeart/2005/8/layout/orgChart1"/>
    <dgm:cxn modelId="{302D4840-A134-4C46-AC3B-1994EE4F123E}" type="presParOf" srcId="{9615836C-E9DB-4222-9B6C-0EE4477B7582}" destId="{C9CE84C2-460D-4E15-A79C-68526F391FE5}" srcOrd="1" destOrd="0" presId="urn:microsoft.com/office/officeart/2005/8/layout/orgChart1"/>
    <dgm:cxn modelId="{E85372DF-4D12-4F26-AE27-87204857CD54}" type="presParOf" srcId="{9615836C-E9DB-4222-9B6C-0EE4477B7582}" destId="{DEE8C7E0-059E-4893-800B-6AF263E7676D}" srcOrd="2" destOrd="0" presId="urn:microsoft.com/office/officeart/2005/8/layout/orgChart1"/>
    <dgm:cxn modelId="{9F0D1964-F2BC-48B5-A343-FD37AADEAFFF}" type="presParOf" srcId="{3C33A7B0-5825-4E7D-9BF1-4242402ACEFD}" destId="{0651A8FA-6D63-4510-8315-58D12F38E2EC}" srcOrd="4" destOrd="0" presId="urn:microsoft.com/office/officeart/2005/8/layout/orgChart1"/>
    <dgm:cxn modelId="{4D49AFA8-5185-46B9-8A27-9369534347A5}" type="presParOf" srcId="{3C33A7B0-5825-4E7D-9BF1-4242402ACEFD}" destId="{19A5D27A-D9E6-4B60-BABD-ED7F753F425B}" srcOrd="5" destOrd="0" presId="urn:microsoft.com/office/officeart/2005/8/layout/orgChart1"/>
    <dgm:cxn modelId="{BFDD9538-A990-4CD2-80AE-84AD595C02E1}" type="presParOf" srcId="{19A5D27A-D9E6-4B60-BABD-ED7F753F425B}" destId="{18154CB4-C07F-4DF4-9447-4A30F0A50CB2}" srcOrd="0" destOrd="0" presId="urn:microsoft.com/office/officeart/2005/8/layout/orgChart1"/>
    <dgm:cxn modelId="{614FC188-5A7A-4848-A761-D7112CF744FB}" type="presParOf" srcId="{18154CB4-C07F-4DF4-9447-4A30F0A50CB2}" destId="{F669E131-EE5B-4204-AECE-6DD342FD56CB}" srcOrd="0" destOrd="0" presId="urn:microsoft.com/office/officeart/2005/8/layout/orgChart1"/>
    <dgm:cxn modelId="{E39EE17D-4A13-4DED-82F0-A8623C8CA99D}" type="presParOf" srcId="{18154CB4-C07F-4DF4-9447-4A30F0A50CB2}" destId="{CDECF2FB-ABED-44A7-9C55-112AFE19F721}" srcOrd="1" destOrd="0" presId="urn:microsoft.com/office/officeart/2005/8/layout/orgChart1"/>
    <dgm:cxn modelId="{09E48A04-02AA-49F5-8716-7CCE58B43427}" type="presParOf" srcId="{19A5D27A-D9E6-4B60-BABD-ED7F753F425B}" destId="{EA0A9464-4FF4-4070-8993-803A2636A8F6}" srcOrd="1" destOrd="0" presId="urn:microsoft.com/office/officeart/2005/8/layout/orgChart1"/>
    <dgm:cxn modelId="{AEE9024D-C547-4634-BC42-FCC7ECC3D841}" type="presParOf" srcId="{19A5D27A-D9E6-4B60-BABD-ED7F753F425B}" destId="{19368337-66D8-4C51-B97D-96E18916E7C9}" srcOrd="2" destOrd="0" presId="urn:microsoft.com/office/officeart/2005/8/layout/orgChart1"/>
    <dgm:cxn modelId="{4AB9F162-C224-49E1-8F7D-2F677F0C3DBC}" type="presParOf" srcId="{3C33A7B0-5825-4E7D-9BF1-4242402ACEFD}" destId="{80804401-BC68-4042-AFDD-D142F0F5DCC5}" srcOrd="6" destOrd="0" presId="urn:microsoft.com/office/officeart/2005/8/layout/orgChart1"/>
    <dgm:cxn modelId="{0D96C8F9-9390-4ACD-8FAF-DF904D3F510C}" type="presParOf" srcId="{3C33A7B0-5825-4E7D-9BF1-4242402ACEFD}" destId="{C7B8F8C4-5BFA-4FA5-98C2-1B8449B5889F}" srcOrd="7" destOrd="0" presId="urn:microsoft.com/office/officeart/2005/8/layout/orgChart1"/>
    <dgm:cxn modelId="{777B578D-6943-4C57-9F77-8B04951BFF93}" type="presParOf" srcId="{C7B8F8C4-5BFA-4FA5-98C2-1B8449B5889F}" destId="{FCA9C06A-BA96-49B6-A1B4-6A84C5B0BFC9}" srcOrd="0" destOrd="0" presId="urn:microsoft.com/office/officeart/2005/8/layout/orgChart1"/>
    <dgm:cxn modelId="{E87D6B81-F2AF-4F23-BE8B-6DBE7FE2FAE2}" type="presParOf" srcId="{FCA9C06A-BA96-49B6-A1B4-6A84C5B0BFC9}" destId="{4CEFF283-2A4E-43C9-A3D8-0014C84B9E8F}" srcOrd="0" destOrd="0" presId="urn:microsoft.com/office/officeart/2005/8/layout/orgChart1"/>
    <dgm:cxn modelId="{27E4E067-78F5-4D55-A6C1-61AD9D4B1FAE}" type="presParOf" srcId="{FCA9C06A-BA96-49B6-A1B4-6A84C5B0BFC9}" destId="{35851992-CA49-490C-BB1B-0760ED73AD5F}" srcOrd="1" destOrd="0" presId="urn:microsoft.com/office/officeart/2005/8/layout/orgChart1"/>
    <dgm:cxn modelId="{D1C23905-201C-4D71-B4B1-E1667273B6D9}" type="presParOf" srcId="{C7B8F8C4-5BFA-4FA5-98C2-1B8449B5889F}" destId="{FD1DCA95-9BB1-4DD2-AEC8-7C5358A5A69F}" srcOrd="1" destOrd="0" presId="urn:microsoft.com/office/officeart/2005/8/layout/orgChart1"/>
    <dgm:cxn modelId="{3E86D835-877D-49B4-AD1B-B990839A7731}" type="presParOf" srcId="{C7B8F8C4-5BFA-4FA5-98C2-1B8449B5889F}" destId="{FC18A15D-5C7E-461E-A419-E372193FBB55}" srcOrd="2" destOrd="0" presId="urn:microsoft.com/office/officeart/2005/8/layout/orgChart1"/>
    <dgm:cxn modelId="{D5187A59-3806-4F26-B5B0-88F444E9241A}" type="presParOf" srcId="{4F6A7FF1-92AB-4299-AC8A-DCD3999084C1}" destId="{37704745-1081-4E1E-88CB-D6DB41A5F4A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0804401-BC68-4042-AFDD-D142F0F5DCC5}">
      <dsp:nvSpPr>
        <dsp:cNvPr id="0" name=""/>
        <dsp:cNvSpPr/>
      </dsp:nvSpPr>
      <dsp:spPr>
        <a:xfrm>
          <a:off x="3684240" y="2551523"/>
          <a:ext cx="2885519" cy="3338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6930"/>
              </a:lnTo>
              <a:lnTo>
                <a:pt x="2885519" y="166930"/>
              </a:lnTo>
              <a:lnTo>
                <a:pt x="2885519" y="33386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51A8FA-6D63-4510-8315-58D12F38E2EC}">
      <dsp:nvSpPr>
        <dsp:cNvPr id="0" name=""/>
        <dsp:cNvSpPr/>
      </dsp:nvSpPr>
      <dsp:spPr>
        <a:xfrm>
          <a:off x="3684240" y="2551523"/>
          <a:ext cx="961839" cy="3338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6930"/>
              </a:lnTo>
              <a:lnTo>
                <a:pt x="961839" y="166930"/>
              </a:lnTo>
              <a:lnTo>
                <a:pt x="961839" y="33386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D26E5E-4217-4477-A3E8-D8E43A2CFEF5}">
      <dsp:nvSpPr>
        <dsp:cNvPr id="0" name=""/>
        <dsp:cNvSpPr/>
      </dsp:nvSpPr>
      <dsp:spPr>
        <a:xfrm>
          <a:off x="2722400" y="2551523"/>
          <a:ext cx="961839" cy="333861"/>
        </a:xfrm>
        <a:custGeom>
          <a:avLst/>
          <a:gdLst/>
          <a:ahLst/>
          <a:cxnLst/>
          <a:rect l="0" t="0" r="0" b="0"/>
          <a:pathLst>
            <a:path>
              <a:moveTo>
                <a:pt x="961839" y="0"/>
              </a:moveTo>
              <a:lnTo>
                <a:pt x="961839" y="166930"/>
              </a:lnTo>
              <a:lnTo>
                <a:pt x="0" y="166930"/>
              </a:lnTo>
              <a:lnTo>
                <a:pt x="0" y="33386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6C56F6-A81A-40E9-8944-E1D743F1736A}">
      <dsp:nvSpPr>
        <dsp:cNvPr id="0" name=""/>
        <dsp:cNvSpPr/>
      </dsp:nvSpPr>
      <dsp:spPr>
        <a:xfrm>
          <a:off x="866923" y="2551523"/>
          <a:ext cx="2817316" cy="352454"/>
        </a:xfrm>
        <a:custGeom>
          <a:avLst/>
          <a:gdLst/>
          <a:ahLst/>
          <a:cxnLst/>
          <a:rect l="0" t="0" r="0" b="0"/>
          <a:pathLst>
            <a:path>
              <a:moveTo>
                <a:pt x="2817316" y="0"/>
              </a:moveTo>
              <a:lnTo>
                <a:pt x="2817316" y="185523"/>
              </a:lnTo>
              <a:lnTo>
                <a:pt x="0" y="185523"/>
              </a:lnTo>
              <a:lnTo>
                <a:pt x="0" y="3524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02B568-25B4-4F35-9AA4-D22713E6BF8D}">
      <dsp:nvSpPr>
        <dsp:cNvPr id="0" name=""/>
        <dsp:cNvSpPr/>
      </dsp:nvSpPr>
      <dsp:spPr>
        <a:xfrm>
          <a:off x="2160240" y="511945"/>
          <a:ext cx="3047998" cy="2039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200" kern="1200" dirty="0" smtClean="0">
              <a:solidFill>
                <a:schemeClr val="tx1">
                  <a:lumMod val="50000"/>
                </a:schemeClr>
              </a:solidFill>
            </a:rPr>
            <a:t>látky</a:t>
          </a:r>
          <a:endParaRPr lang="cs-CZ" sz="7200" kern="1200" dirty="0">
            <a:solidFill>
              <a:schemeClr val="tx1">
                <a:lumMod val="50000"/>
              </a:schemeClr>
            </a:solidFill>
          </a:endParaRPr>
        </a:p>
      </dsp:txBody>
      <dsp:txXfrm>
        <a:off x="2160240" y="511945"/>
        <a:ext cx="3047998" cy="2039577"/>
      </dsp:txXfrm>
    </dsp:sp>
    <dsp:sp modelId="{99C1D782-1FE8-41C0-A19F-93FEA36C19E7}">
      <dsp:nvSpPr>
        <dsp:cNvPr id="0" name=""/>
        <dsp:cNvSpPr/>
      </dsp:nvSpPr>
      <dsp:spPr>
        <a:xfrm>
          <a:off x="72014" y="2903978"/>
          <a:ext cx="1589817" cy="7949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C00000"/>
              </a:solidFill>
            </a:rPr>
            <a:t>pevné</a:t>
          </a:r>
          <a:endParaRPr lang="cs-CZ" sz="2400" kern="1200" dirty="0">
            <a:solidFill>
              <a:srgbClr val="C00000"/>
            </a:solidFill>
          </a:endParaRPr>
        </a:p>
      </dsp:txBody>
      <dsp:txXfrm>
        <a:off x="72014" y="2903978"/>
        <a:ext cx="1589817" cy="794908"/>
      </dsp:txXfrm>
    </dsp:sp>
    <dsp:sp modelId="{15D2EAF3-BE7B-463B-BEDF-632F8B02CD14}">
      <dsp:nvSpPr>
        <dsp:cNvPr id="0" name=""/>
        <dsp:cNvSpPr/>
      </dsp:nvSpPr>
      <dsp:spPr>
        <a:xfrm>
          <a:off x="1927491" y="2885385"/>
          <a:ext cx="1589817" cy="7949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accent1">
                  <a:lumMod val="50000"/>
                </a:schemeClr>
              </a:solidFill>
            </a:rPr>
            <a:t>kapalné</a:t>
          </a:r>
          <a:endParaRPr lang="cs-CZ" sz="2400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1927491" y="2885385"/>
        <a:ext cx="1589817" cy="794908"/>
      </dsp:txXfrm>
    </dsp:sp>
    <dsp:sp modelId="{F669E131-EE5B-4204-AECE-6DD342FD56CB}">
      <dsp:nvSpPr>
        <dsp:cNvPr id="0" name=""/>
        <dsp:cNvSpPr/>
      </dsp:nvSpPr>
      <dsp:spPr>
        <a:xfrm>
          <a:off x="3851170" y="2885385"/>
          <a:ext cx="1589817" cy="7949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2">
                  <a:lumMod val="75000"/>
                </a:schemeClr>
              </a:solidFill>
            </a:rPr>
            <a:t>plynné</a:t>
          </a:r>
          <a:endParaRPr lang="cs-CZ" sz="2400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3851170" y="2885385"/>
        <a:ext cx="1589817" cy="794908"/>
      </dsp:txXfrm>
    </dsp:sp>
    <dsp:sp modelId="{4CEFF283-2A4E-43C9-A3D8-0014C84B9E8F}">
      <dsp:nvSpPr>
        <dsp:cNvPr id="0" name=""/>
        <dsp:cNvSpPr/>
      </dsp:nvSpPr>
      <dsp:spPr>
        <a:xfrm>
          <a:off x="5774850" y="2885385"/>
          <a:ext cx="1589817" cy="7949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2">
                  <a:lumMod val="50000"/>
                </a:schemeClr>
              </a:solidFill>
            </a:rPr>
            <a:t>amorfní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2">
                  <a:lumMod val="50000"/>
                </a:schemeClr>
              </a:solidFill>
            </a:rPr>
            <a:t>(beztvaré</a:t>
          </a:r>
          <a:r>
            <a:rPr lang="cs-CZ" sz="2400" kern="1200" dirty="0" smtClean="0"/>
            <a:t>)</a:t>
          </a:r>
          <a:endParaRPr lang="cs-CZ" sz="2400" kern="1200" dirty="0"/>
        </a:p>
      </dsp:txBody>
      <dsp:txXfrm>
        <a:off x="5774850" y="2885385"/>
        <a:ext cx="1589817" cy="794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1AEBDDC-7D6E-433D-A72F-6667D222E7E1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FF09949-F08E-4628-9D50-A5F1AB2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en-US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1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2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2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686826E9-F565-42F5-BEBE-FE75CC65D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32221A-B465-484B-BD1A-3EFE53624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E55F5-47F6-49F3-AFAD-2758B3263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3FC51E-BA08-4A1C-B53E-2E05479FB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E1F0E5-3DF2-4055-91E2-29A802D67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B1E3D-D635-4354-942F-56F7A92FC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C44CDD-29FB-4D88-9BEF-760330FE0B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D83053-45DA-4AFB-BDDA-39E826B7E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B0F3E-5A5F-4056-A8B2-1A9BF9128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B58C4-9DCD-4504-865A-180127AD85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D5C8E-6EDD-45FB-AF17-842CEA43D3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EFDE0-8CAF-4531-BC53-CAFDDB185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5DD6C-7232-4FBF-9EF8-B4AF12D0F6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A13DC2-5804-40C5-8D7E-D7114F6D9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142F7-59FF-4857-B0F0-4C67A7069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F3ED59-961E-4AEE-8C98-DA3FF13D5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B8539-472D-4B53-B3A9-CABFE22310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E1513-8A52-438D-B5E9-2068A34E0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6D0013-410F-404C-9DC4-23BF54EAAE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0872D-CA65-4DB9-B2ED-9C81C88D73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68C18-DD3F-4B96-9418-8AE845475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CF040-A272-4A1C-BE72-1C0E467F9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15B75B-7830-4580-81C3-93B141059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C175B3-6221-4778-8A9A-43405640C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B8EFA0-AE37-4220-B836-3E70953819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949B8-421C-4B20-B8CF-91284AAC7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63D19A-BF22-4CAA-8BD4-5646E663E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99594-2804-47D0-90F1-6D2CACDA8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0D6A23-DDB8-4CB0-B554-46184CA2D9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FDC4B-36F2-452A-A286-590901838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2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2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07FB98D5-E5A2-423A-9F69-C888D8F9C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6" r:id="rId1"/>
    <p:sldLayoutId id="2147484395" r:id="rId2"/>
    <p:sldLayoutId id="2147484396" r:id="rId3"/>
    <p:sldLayoutId id="2147484397" r:id="rId4"/>
    <p:sldLayoutId id="2147484398" r:id="rId5"/>
    <p:sldLayoutId id="2147484399" r:id="rId6"/>
    <p:sldLayoutId id="2147484400" r:id="rId7"/>
    <p:sldLayoutId id="2147484401" r:id="rId8"/>
    <p:sldLayoutId id="2147484402" r:id="rId9"/>
    <p:sldLayoutId id="2147484403" r:id="rId10"/>
    <p:sldLayoutId id="214748440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E4F988F-F040-4AB7-8D7D-DCDDED146D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3080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3084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3085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3081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3082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3083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307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529FF66-6196-497A-84EB-A9AC5AC48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7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4104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4108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4109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4105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4106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4107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4099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0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76EA30E-A08D-4F88-9825-69A23B208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8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5128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5132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5133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5129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5130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5131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5123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C220B5A-95EA-49B2-A5E6-BA76DF22EE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9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615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615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615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615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615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615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614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C684631-47B7-4926-B0C0-C1A288031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7176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7180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7181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7177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7178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7179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7171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7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7F4D3B8-84E4-4D29-AAAE-8B4CAA972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1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8200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8204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8205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8201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8202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8203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819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29225AC-A4E0-4BE2-BF44-330D687E3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2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9224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9228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9229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9225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9226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9227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9219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9220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60AC984-EE15-40E6-9AFE-A9350798A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3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248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252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10253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249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250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  <p:sp>
            <p:nvSpPr>
              <p:cNvPr id="10251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43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4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FA53C0F-3E57-48BB-BC2F-9D61660A9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4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VY_32_INOVACE_42_F6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Látky a jejich skupenství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CÍSLO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smtClean="0">
                <a:latin typeface="+mn-lt"/>
              </a:rPr>
              <a:t>: Fyzikální tělesa</a:t>
            </a: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: 6.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Fyzika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solidFill>
                <a:srgbClr val="FF0000"/>
              </a:solidFill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>
                <a:solidFill>
                  <a:srgbClr val="002060"/>
                </a:solidFill>
                <a:latin typeface="+mn-lt"/>
              </a:rPr>
              <a:t>Miroslav Juračka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 txBox="1">
            <a:spLocks noChangeArrowheads="1"/>
          </p:cNvSpPr>
          <p:nvPr/>
        </p:nvSpPr>
        <p:spPr bwMode="auto">
          <a:xfrm>
            <a:off x="900113" y="1628775"/>
            <a:ext cx="7693025" cy="394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1400" b="1" dirty="0">
                <a:cs typeface="Arial" charset="0"/>
              </a:rPr>
              <a:t>DRUH UČEBNÍHO MATERIÁLU</a:t>
            </a:r>
            <a:r>
              <a:rPr lang="cs-CZ" sz="1400" dirty="0">
                <a:cs typeface="Arial" charset="0"/>
              </a:rPr>
              <a:t>: prezentace v PowerPointu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1400" b="1" dirty="0">
                <a:cs typeface="Arial" charset="0"/>
              </a:rPr>
              <a:t>MEZIPŘEDMĚTOVÉ VZTAHY</a:t>
            </a:r>
            <a:r>
              <a:rPr lang="cs-CZ" sz="1400" dirty="0">
                <a:cs typeface="Arial" charset="0"/>
              </a:rPr>
              <a:t>:  </a:t>
            </a:r>
            <a:r>
              <a:rPr lang="cs-CZ" sz="1400" dirty="0" err="1">
                <a:cs typeface="Arial" charset="0"/>
              </a:rPr>
              <a:t>Př</a:t>
            </a:r>
            <a:endParaRPr lang="cs-CZ" sz="1400" dirty="0">
              <a:cs typeface="Arial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1400" b="1" dirty="0">
                <a:cs typeface="Arial" charset="0"/>
              </a:rPr>
              <a:t>POPIS PRÁCE S MATERIÁLEM</a:t>
            </a:r>
            <a:r>
              <a:rPr lang="cs-CZ" sz="1400" dirty="0">
                <a:cs typeface="Arial" charset="0"/>
              </a:rPr>
              <a:t>: Žáci ze zásobníku vybírají látky a přiřazují je do příslušných skupin. 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1400" b="1" dirty="0">
                <a:cs typeface="Arial" charset="0"/>
              </a:rPr>
              <a:t>OČEKÁVANÝ VÝSTUP</a:t>
            </a:r>
            <a:r>
              <a:rPr lang="cs-CZ" sz="1400" dirty="0">
                <a:cs typeface="Arial" charset="0"/>
              </a:rPr>
              <a:t>:  Žáci pochopí podstatu látky a jejich rozdělení do skupenství.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1400" b="1" dirty="0">
                <a:cs typeface="Arial" charset="0"/>
              </a:rPr>
              <a:t>ZKUŠENOST S PILOTÁŽÍ: </a:t>
            </a:r>
            <a:r>
              <a:rPr lang="cs-CZ" sz="1400" dirty="0">
                <a:cs typeface="Arial" charset="0"/>
              </a:rPr>
              <a:t>Většina žáků pochopila dělení látek podle skupenství a test v pracovním listu doplnili správně. Větší důraz musel být položen na objasnění amorfních látek. V besedě o skupenství látek byli schopni jmenovat další látky a určovat jejich skupenství.</a:t>
            </a:r>
            <a:r>
              <a:rPr lang="cs-CZ" sz="1400" b="1" dirty="0">
                <a:cs typeface="Arial" charset="0"/>
              </a:rPr>
              <a:t> 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1400" b="1" i="1" dirty="0">
                <a:cs typeface="Arial" charset="0"/>
              </a:rPr>
              <a:t>ZDROJ</a:t>
            </a:r>
            <a:r>
              <a:rPr lang="cs-CZ" sz="1400" dirty="0">
                <a:cs typeface="Arial" charset="0"/>
              </a:rPr>
              <a:t>:  viz příloha</a:t>
            </a:r>
          </a:p>
          <a:p>
            <a:pPr marL="342900" indent="-342900">
              <a:spcBef>
                <a:spcPct val="20000"/>
              </a:spcBef>
              <a:buFont typeface="Wingdings" pitchFamily="2" charset="2"/>
              <a:buNone/>
            </a:pPr>
            <a:endParaRPr lang="cs-CZ" sz="1200" dirty="0">
              <a:latin typeface="Times New Roman" pitchFamily="18" charset="0"/>
            </a:endParaRPr>
          </a:p>
          <a:p>
            <a:pPr marL="342900" indent="-342900">
              <a:spcBef>
                <a:spcPct val="20000"/>
              </a:spcBef>
              <a:buFont typeface="Wingdings" pitchFamily="2" charset="2"/>
              <a:buNone/>
            </a:pPr>
            <a:endParaRPr lang="cs-CZ" sz="1000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00"/>
          </a:xfrm>
        </p:spPr>
        <p:txBody>
          <a:bodyPr/>
          <a:lstStyle/>
          <a:p>
            <a:pPr>
              <a:defRPr/>
            </a:pPr>
            <a:r>
              <a:rPr lang="cs-CZ" sz="6600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sz="9600" dirty="0" smtClean="0">
                <a:solidFill>
                  <a:schemeClr val="tx2">
                    <a:lumMod val="75000"/>
                  </a:schemeClr>
                </a:solidFill>
              </a:rPr>
              <a:t>L Á T K Y</a:t>
            </a:r>
            <a:endParaRPr lang="cs-CZ" sz="9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Nadpis 1"/>
          <p:cNvSpPr>
            <a:spLocks/>
          </p:cNvSpPr>
          <p:nvPr/>
        </p:nvSpPr>
        <p:spPr bwMode="auto">
          <a:xfrm>
            <a:off x="468313" y="3573463"/>
            <a:ext cx="8891587" cy="2879725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r>
              <a:rPr lang="cs-CZ" sz="3600" dirty="0">
                <a:solidFill>
                  <a:srgbClr val="333300"/>
                </a:solidFill>
                <a:latin typeface="Arial Black" pitchFamily="34" charset="0"/>
              </a:rPr>
              <a:t>Každé těleso je z nějaké látky.</a:t>
            </a:r>
          </a:p>
          <a:p>
            <a:r>
              <a:rPr lang="cs-CZ" sz="3600" dirty="0">
                <a:solidFill>
                  <a:srgbClr val="333300"/>
                </a:solidFill>
                <a:latin typeface="Arial Black" pitchFamily="34" charset="0"/>
              </a:rPr>
              <a:t>Látky mohou být pevné</a:t>
            </a:r>
            <a:r>
              <a:rPr lang="cs-CZ" sz="3600" dirty="0" smtClean="0">
                <a:solidFill>
                  <a:srgbClr val="333300"/>
                </a:solidFill>
                <a:latin typeface="Arial Black" pitchFamily="34" charset="0"/>
              </a:rPr>
              <a:t>, kapalné</a:t>
            </a:r>
            <a:r>
              <a:rPr lang="cs-CZ" sz="3600" dirty="0">
                <a:solidFill>
                  <a:srgbClr val="333300"/>
                </a:solidFill>
                <a:latin typeface="Arial Black" pitchFamily="34" charset="0"/>
              </a:rPr>
              <a:t>,</a:t>
            </a:r>
          </a:p>
          <a:p>
            <a:r>
              <a:rPr lang="cs-CZ" sz="3600" dirty="0">
                <a:solidFill>
                  <a:srgbClr val="333300"/>
                </a:solidFill>
                <a:latin typeface="Arial Black" pitchFamily="34" charset="0"/>
              </a:rPr>
              <a:t>plynné nebo amorfní.</a:t>
            </a:r>
          </a:p>
          <a:p>
            <a:r>
              <a:rPr lang="cs-CZ" sz="3600" dirty="0">
                <a:solidFill>
                  <a:srgbClr val="333300"/>
                </a:solidFill>
                <a:latin typeface="Arial Black" pitchFamily="34" charset="0"/>
              </a:rPr>
              <a:t>Těmto stavům látek říkáme skupenství.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Obdélník 4"/>
          <p:cNvSpPr>
            <a:spLocks noChangeArrowheads="1"/>
          </p:cNvSpPr>
          <p:nvPr/>
        </p:nvSpPr>
        <p:spPr bwMode="auto">
          <a:xfrm>
            <a:off x="2286000" y="2967038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solidFill>
                <a:srgbClr val="003366"/>
              </a:solidFill>
            </a:endParaRPr>
          </a:p>
          <a:p>
            <a:r>
              <a:rPr lang="cs-CZ">
                <a:solidFill>
                  <a:srgbClr val="003366"/>
                </a:solidFill>
              </a:rPr>
              <a:t>	</a:t>
            </a:r>
          </a:p>
          <a:p>
            <a:r>
              <a:rPr lang="cs-CZ">
                <a:solidFill>
                  <a:srgbClr val="003366"/>
                </a:solidFill>
              </a:rPr>
              <a:t>	</a:t>
            </a:r>
          </a:p>
        </p:txBody>
      </p:sp>
      <p:graphicFrame>
        <p:nvGraphicFramePr>
          <p:cNvPr id="6" name="Diagram 5"/>
          <p:cNvGraphicFramePr/>
          <p:nvPr/>
        </p:nvGraphicFramePr>
        <p:xfrm>
          <a:off x="755576" y="870918"/>
          <a:ext cx="7368480" cy="4192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     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látky p e v n é 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8435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91513" cy="1462087"/>
          </a:xfrm>
        </p:spPr>
        <p:txBody>
          <a:bodyPr/>
          <a:lstStyle/>
          <a:p>
            <a:r>
              <a:rPr lang="cs-CZ" sz="4400" smtClean="0"/>
              <a:t>-zachovávají svůj objem a tvar</a:t>
            </a:r>
          </a:p>
        </p:txBody>
      </p:sp>
      <p:pic>
        <p:nvPicPr>
          <p:cNvPr id="2458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538" y="3365500"/>
            <a:ext cx="57213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43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     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látky kapalné 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8435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686800" cy="3478212"/>
          </a:xfrm>
        </p:spPr>
        <p:txBody>
          <a:bodyPr/>
          <a:lstStyle/>
          <a:p>
            <a:pPr>
              <a:defRPr/>
            </a:pPr>
            <a:endParaRPr lang="cs-CZ" sz="4400" dirty="0" smtClean="0"/>
          </a:p>
          <a:p>
            <a:pPr>
              <a:defRPr/>
            </a:pPr>
            <a:r>
              <a:rPr lang="cs-CZ" sz="4400" dirty="0" smtClean="0"/>
              <a:t>-zachovávají svůj objem ,</a:t>
            </a:r>
          </a:p>
          <a:p>
            <a:pPr>
              <a:defRPr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tvar vytvářejí podle tvaru   </a:t>
            </a:r>
          </a:p>
          <a:p>
            <a:pPr>
              <a:defRPr/>
            </a:pPr>
            <a:r>
              <a:rPr lang="cs-CZ" sz="44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tx2">
                    <a:lumMod val="50000"/>
                  </a:schemeClr>
                </a:solidFill>
              </a:rPr>
              <a:t>nádoby</a:t>
            </a:r>
          </a:p>
        </p:txBody>
      </p:sp>
      <p:pic>
        <p:nvPicPr>
          <p:cNvPr id="2560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538" y="3365500"/>
            <a:ext cx="57213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43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     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látky p l y n </a:t>
            </a:r>
            <a:r>
              <a:rPr lang="cs-CZ" sz="4400" dirty="0" err="1" smtClean="0">
                <a:solidFill>
                  <a:schemeClr val="tx1">
                    <a:lumMod val="50000"/>
                  </a:schemeClr>
                </a:solidFill>
              </a:rPr>
              <a:t>n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 é 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048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850" y="1535113"/>
            <a:ext cx="8424863" cy="2398712"/>
          </a:xfrm>
        </p:spPr>
        <p:txBody>
          <a:bodyPr/>
          <a:lstStyle/>
          <a:p>
            <a:r>
              <a:rPr lang="cs-CZ" sz="4400" smtClean="0"/>
              <a:t>-vyplňují celý uzavřený   </a:t>
            </a:r>
          </a:p>
          <a:p>
            <a:r>
              <a:rPr lang="cs-CZ" sz="4400" smtClean="0"/>
              <a:t> prostor v tělese</a:t>
            </a:r>
          </a:p>
        </p:txBody>
      </p:sp>
      <p:pic>
        <p:nvPicPr>
          <p:cNvPr id="26628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538" y="3365500"/>
            <a:ext cx="57213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48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333375"/>
            <a:ext cx="8229600" cy="1295400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     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látky  a m o r f n í</a:t>
            </a:r>
            <a:b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4400" dirty="0">
                <a:solidFill>
                  <a:schemeClr val="tx1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          (b e z t v a r é) 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1507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91513" cy="1606550"/>
          </a:xfrm>
        </p:spPr>
        <p:txBody>
          <a:bodyPr/>
          <a:lstStyle/>
          <a:p>
            <a:r>
              <a:rPr lang="cs-CZ" sz="4400" smtClean="0">
                <a:solidFill>
                  <a:srgbClr val="333300"/>
                </a:solidFill>
              </a:rPr>
              <a:t>-nemají krystalickou mřížku</a:t>
            </a:r>
          </a:p>
        </p:txBody>
      </p:sp>
      <p:pic>
        <p:nvPicPr>
          <p:cNvPr id="27652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538" y="3365500"/>
            <a:ext cx="57213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50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435975" cy="2089150"/>
          </a:xfrm>
        </p:spPr>
        <p:txBody>
          <a:bodyPr/>
          <a:lstStyle/>
          <a:p>
            <a:pPr>
              <a:defRPr/>
            </a:pP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Pracovní list :</a:t>
            </a:r>
            <a:b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úkol-</a:t>
            </a:r>
            <a:r>
              <a:rPr lang="cs-CZ" sz="3200" dirty="0" smtClean="0">
                <a:solidFill>
                  <a:schemeClr val="tx1">
                    <a:lumMod val="50000"/>
                  </a:schemeClr>
                </a:solidFill>
              </a:rPr>
              <a:t>přiřaď ze zásobníku příslušnou    </a:t>
            </a:r>
            <a:br>
              <a:rPr lang="cs-CZ" sz="32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tx1">
                    <a:lumMod val="50000"/>
                  </a:schemeClr>
                </a:solidFill>
              </a:rPr>
              <a:t>            látku do správné skupiny </a:t>
            </a:r>
            <a:endParaRPr lang="cs-CZ" sz="32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8675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  </a:t>
            </a:r>
          </a:p>
        </p:txBody>
      </p:sp>
      <p:sp>
        <p:nvSpPr>
          <p:cNvPr id="22532" name="Zástupný symbol pro obsah 3"/>
          <p:cNvSpPr>
            <a:spLocks noGrp="1"/>
          </p:cNvSpPr>
          <p:nvPr>
            <p:ph sz="half" idx="2"/>
          </p:nvPr>
        </p:nvSpPr>
        <p:spPr>
          <a:xfrm>
            <a:off x="468313" y="3500438"/>
            <a:ext cx="8424862" cy="324167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4000" smtClean="0">
                <a:solidFill>
                  <a:srgbClr val="333300"/>
                </a:solidFill>
              </a:rPr>
              <a:t>voda,železo,vzduch,křemen,asfalt,</a:t>
            </a:r>
          </a:p>
          <a:p>
            <a:pPr marL="0" indent="0">
              <a:buFont typeface="Wingdings" pitchFamily="2" charset="2"/>
              <a:buNone/>
            </a:pPr>
            <a:r>
              <a:rPr lang="cs-CZ" sz="4000" smtClean="0">
                <a:solidFill>
                  <a:srgbClr val="333300"/>
                </a:solidFill>
              </a:rPr>
              <a:t>diamant,líh,vosk,olej,hlína,led,kyslík,ropa,křída,plast,oxid uhličitý,sirup, zemní plyn,pryskyřice,ozón</a:t>
            </a:r>
          </a:p>
        </p:txBody>
      </p:sp>
      <p:sp>
        <p:nvSpPr>
          <p:cNvPr id="22533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124075" y="2420938"/>
            <a:ext cx="4400550" cy="183197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4800" smtClean="0">
                <a:solidFill>
                  <a:srgbClr val="7030A0"/>
                </a:solidFill>
                <a:latin typeface="Arial Black" pitchFamily="34" charset="0"/>
              </a:rPr>
              <a:t>ZÁSOBNÍK 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532" grpId="0" build="p"/>
      <p:bldP spid="2253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sah 3"/>
          <p:cNvSpPr>
            <a:spLocks noGrp="1"/>
          </p:cNvSpPr>
          <p:nvPr>
            <p:ph sz="half" idx="2"/>
          </p:nvPr>
        </p:nvSpPr>
        <p:spPr>
          <a:xfrm>
            <a:off x="250825" y="1052513"/>
            <a:ext cx="1873250" cy="5145087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l.pevná</a:t>
            </a:r>
          </a:p>
          <a:p>
            <a:pPr marL="0" indent="0">
              <a:buFont typeface="Wingdings" pitchFamily="2" charset="2"/>
              <a:buNone/>
            </a:pPr>
            <a:endParaRPr lang="cs-CZ" smtClean="0">
              <a:solidFill>
                <a:srgbClr val="C00000"/>
              </a:solidFill>
            </a:endParaRPr>
          </a:p>
          <a:p>
            <a:pPr marL="0" indent="0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24579" name="Zástupný symbol pro obsah 5"/>
          <p:cNvSpPr>
            <a:spLocks noGrp="1"/>
          </p:cNvSpPr>
          <p:nvPr>
            <p:ph sz="quarter" idx="4"/>
          </p:nvPr>
        </p:nvSpPr>
        <p:spPr>
          <a:xfrm>
            <a:off x="7161213" y="1028700"/>
            <a:ext cx="1982787" cy="5145088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l.amorfní</a:t>
            </a:r>
          </a:p>
        </p:txBody>
      </p:sp>
      <p:sp>
        <p:nvSpPr>
          <p:cNvPr id="24580" name="Zástupný symbol pro obsah 3"/>
          <p:cNvSpPr txBox="1">
            <a:spLocks/>
          </p:cNvSpPr>
          <p:nvPr/>
        </p:nvSpPr>
        <p:spPr bwMode="auto">
          <a:xfrm>
            <a:off x="2555875" y="1052513"/>
            <a:ext cx="1871663" cy="5145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0" hangingPunct="0">
              <a:spcBef>
                <a:spcPct val="20000"/>
              </a:spcBef>
              <a:buClr>
                <a:srgbClr val="003366"/>
              </a:buClr>
              <a:buSzPct val="75000"/>
              <a:buFont typeface="Wingdings" pitchFamily="2" charset="2"/>
              <a:buNone/>
            </a:pPr>
            <a:r>
              <a:rPr lang="cs-CZ" sz="2400">
                <a:solidFill>
                  <a:srgbClr val="003366"/>
                </a:solidFill>
              </a:rPr>
              <a:t>  l.kapalná</a:t>
            </a:r>
          </a:p>
        </p:txBody>
      </p:sp>
      <p:sp>
        <p:nvSpPr>
          <p:cNvPr id="24581" name="Zástupný symbol pro obsah 3"/>
          <p:cNvSpPr txBox="1">
            <a:spLocks/>
          </p:cNvSpPr>
          <p:nvPr/>
        </p:nvSpPr>
        <p:spPr bwMode="auto">
          <a:xfrm>
            <a:off x="4827588" y="1044575"/>
            <a:ext cx="1887537" cy="514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eaLnBrk="0" hangingPunct="0">
              <a:spcBef>
                <a:spcPct val="20000"/>
              </a:spcBef>
              <a:buClr>
                <a:srgbClr val="003366"/>
              </a:buClr>
              <a:buSzPct val="75000"/>
              <a:buFont typeface="Wingdings" pitchFamily="2" charset="2"/>
              <a:buNone/>
            </a:pPr>
            <a:r>
              <a:rPr lang="cs-CZ" sz="2400">
                <a:solidFill>
                  <a:srgbClr val="003366"/>
                </a:solidFill>
              </a:rPr>
              <a:t> l.plynná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79388" y="1557338"/>
            <a:ext cx="2016125" cy="431800"/>
          </a:xfrm>
        </p:spPr>
        <p:txBody>
          <a:bodyPr/>
          <a:lstStyle/>
          <a:p>
            <a:r>
              <a:rPr lang="cs-CZ" sz="2400" smtClean="0">
                <a:solidFill>
                  <a:srgbClr val="333300"/>
                </a:solidFill>
              </a:rPr>
              <a:t>železo</a:t>
            </a:r>
          </a:p>
        </p:txBody>
      </p:sp>
      <p:sp>
        <p:nvSpPr>
          <p:cNvPr id="7" name="Nadpis 1"/>
          <p:cNvSpPr>
            <a:spLocks/>
          </p:cNvSpPr>
          <p:nvPr/>
        </p:nvSpPr>
        <p:spPr bwMode="auto">
          <a:xfrm>
            <a:off x="168275" y="2068513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křemen</a:t>
            </a:r>
          </a:p>
        </p:txBody>
      </p:sp>
      <p:sp>
        <p:nvSpPr>
          <p:cNvPr id="8" name="Nadpis 1"/>
          <p:cNvSpPr>
            <a:spLocks/>
          </p:cNvSpPr>
          <p:nvPr/>
        </p:nvSpPr>
        <p:spPr bwMode="auto">
          <a:xfrm>
            <a:off x="179388" y="2565400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diamant</a:t>
            </a:r>
          </a:p>
        </p:txBody>
      </p:sp>
      <p:sp>
        <p:nvSpPr>
          <p:cNvPr id="9" name="Nadpis 1"/>
          <p:cNvSpPr>
            <a:spLocks/>
          </p:cNvSpPr>
          <p:nvPr/>
        </p:nvSpPr>
        <p:spPr bwMode="auto">
          <a:xfrm>
            <a:off x="171450" y="2997200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led</a:t>
            </a:r>
          </a:p>
        </p:txBody>
      </p:sp>
      <p:sp>
        <p:nvSpPr>
          <p:cNvPr id="10" name="Nadpis 1"/>
          <p:cNvSpPr>
            <a:spLocks/>
          </p:cNvSpPr>
          <p:nvPr/>
        </p:nvSpPr>
        <p:spPr bwMode="auto">
          <a:xfrm>
            <a:off x="179388" y="3500438"/>
            <a:ext cx="2016125" cy="433387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křída</a:t>
            </a:r>
          </a:p>
        </p:txBody>
      </p:sp>
      <p:sp>
        <p:nvSpPr>
          <p:cNvPr id="12" name="Nadpis 1"/>
          <p:cNvSpPr>
            <a:spLocks/>
          </p:cNvSpPr>
          <p:nvPr/>
        </p:nvSpPr>
        <p:spPr bwMode="auto">
          <a:xfrm>
            <a:off x="2700338" y="1557338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voda</a:t>
            </a:r>
          </a:p>
        </p:txBody>
      </p:sp>
      <p:sp>
        <p:nvSpPr>
          <p:cNvPr id="13" name="Nadpis 1"/>
          <p:cNvSpPr>
            <a:spLocks/>
          </p:cNvSpPr>
          <p:nvPr/>
        </p:nvSpPr>
        <p:spPr bwMode="auto">
          <a:xfrm>
            <a:off x="2700338" y="2060575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líh</a:t>
            </a:r>
          </a:p>
        </p:txBody>
      </p:sp>
      <p:sp>
        <p:nvSpPr>
          <p:cNvPr id="14" name="Nadpis 1"/>
          <p:cNvSpPr>
            <a:spLocks/>
          </p:cNvSpPr>
          <p:nvPr/>
        </p:nvSpPr>
        <p:spPr bwMode="auto">
          <a:xfrm>
            <a:off x="2700338" y="2565400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olej</a:t>
            </a:r>
          </a:p>
        </p:txBody>
      </p:sp>
      <p:sp>
        <p:nvSpPr>
          <p:cNvPr id="15" name="Nadpis 1"/>
          <p:cNvSpPr>
            <a:spLocks/>
          </p:cNvSpPr>
          <p:nvPr/>
        </p:nvSpPr>
        <p:spPr bwMode="auto">
          <a:xfrm>
            <a:off x="2700338" y="2992438"/>
            <a:ext cx="2016125" cy="433387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ropa</a:t>
            </a:r>
          </a:p>
        </p:txBody>
      </p:sp>
      <p:sp>
        <p:nvSpPr>
          <p:cNvPr id="16" name="Nadpis 1"/>
          <p:cNvSpPr>
            <a:spLocks/>
          </p:cNvSpPr>
          <p:nvPr/>
        </p:nvSpPr>
        <p:spPr bwMode="auto">
          <a:xfrm>
            <a:off x="2678113" y="3500438"/>
            <a:ext cx="2016125" cy="433387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sirup</a:t>
            </a:r>
          </a:p>
        </p:txBody>
      </p:sp>
      <p:sp>
        <p:nvSpPr>
          <p:cNvPr id="18" name="Nadpis 1"/>
          <p:cNvSpPr>
            <a:spLocks/>
          </p:cNvSpPr>
          <p:nvPr/>
        </p:nvSpPr>
        <p:spPr bwMode="auto">
          <a:xfrm>
            <a:off x="4859338" y="1557338"/>
            <a:ext cx="2017712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vzduch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4859338" y="2068513"/>
            <a:ext cx="1982787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kyslík</a:t>
            </a:r>
          </a:p>
        </p:txBody>
      </p:sp>
      <p:sp>
        <p:nvSpPr>
          <p:cNvPr id="20" name="Nadpis 1"/>
          <p:cNvSpPr>
            <a:spLocks/>
          </p:cNvSpPr>
          <p:nvPr/>
        </p:nvSpPr>
        <p:spPr bwMode="auto">
          <a:xfrm>
            <a:off x="4716463" y="2276475"/>
            <a:ext cx="2387600" cy="655638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 oxid uhličitý</a:t>
            </a:r>
          </a:p>
        </p:txBody>
      </p:sp>
      <p:sp>
        <p:nvSpPr>
          <p:cNvPr id="21" name="Nadpis 1"/>
          <p:cNvSpPr>
            <a:spLocks/>
          </p:cNvSpPr>
          <p:nvPr/>
        </p:nvSpPr>
        <p:spPr bwMode="auto">
          <a:xfrm>
            <a:off x="4826000" y="2932113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zemní plyn</a:t>
            </a:r>
          </a:p>
        </p:txBody>
      </p:sp>
      <p:sp>
        <p:nvSpPr>
          <p:cNvPr id="22" name="Nadpis 1"/>
          <p:cNvSpPr>
            <a:spLocks/>
          </p:cNvSpPr>
          <p:nvPr/>
        </p:nvSpPr>
        <p:spPr bwMode="auto">
          <a:xfrm>
            <a:off x="4826000" y="3440113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ozón</a:t>
            </a:r>
          </a:p>
        </p:txBody>
      </p:sp>
      <p:sp>
        <p:nvSpPr>
          <p:cNvPr id="23" name="Nadpis 1"/>
          <p:cNvSpPr>
            <a:spLocks/>
          </p:cNvSpPr>
          <p:nvPr/>
        </p:nvSpPr>
        <p:spPr bwMode="auto">
          <a:xfrm>
            <a:off x="7104063" y="1557338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asfalt</a:t>
            </a:r>
          </a:p>
        </p:txBody>
      </p:sp>
      <p:sp>
        <p:nvSpPr>
          <p:cNvPr id="24" name="Nadpis 1"/>
          <p:cNvSpPr>
            <a:spLocks/>
          </p:cNvSpPr>
          <p:nvPr/>
        </p:nvSpPr>
        <p:spPr bwMode="auto">
          <a:xfrm>
            <a:off x="7127875" y="2017713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hlína</a:t>
            </a:r>
          </a:p>
        </p:txBody>
      </p:sp>
      <p:sp>
        <p:nvSpPr>
          <p:cNvPr id="25" name="Nadpis 1"/>
          <p:cNvSpPr>
            <a:spLocks/>
          </p:cNvSpPr>
          <p:nvPr/>
        </p:nvSpPr>
        <p:spPr bwMode="auto">
          <a:xfrm>
            <a:off x="7161213" y="2471738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vosk</a:t>
            </a:r>
          </a:p>
        </p:txBody>
      </p:sp>
      <p:sp>
        <p:nvSpPr>
          <p:cNvPr id="26" name="Nadpis 1"/>
          <p:cNvSpPr>
            <a:spLocks/>
          </p:cNvSpPr>
          <p:nvPr/>
        </p:nvSpPr>
        <p:spPr bwMode="auto">
          <a:xfrm>
            <a:off x="7161213" y="2903538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plast</a:t>
            </a:r>
          </a:p>
        </p:txBody>
      </p:sp>
      <p:sp>
        <p:nvSpPr>
          <p:cNvPr id="27" name="Nadpis 1"/>
          <p:cNvSpPr>
            <a:spLocks/>
          </p:cNvSpPr>
          <p:nvPr/>
        </p:nvSpPr>
        <p:spPr bwMode="auto">
          <a:xfrm>
            <a:off x="7127875" y="3440113"/>
            <a:ext cx="2016125" cy="4318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/>
          <a:lstStyle/>
          <a:p>
            <a:pPr eaLnBrk="0" hangingPunct="0">
              <a:lnSpc>
                <a:spcPct val="90000"/>
              </a:lnSpc>
            </a:pPr>
            <a:r>
              <a:rPr lang="cs-CZ" sz="2400" b="1">
                <a:solidFill>
                  <a:srgbClr val="333300"/>
                </a:solidFill>
              </a:rPr>
              <a:t>pryskyřice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  <p:bldP spid="24579" grpId="0" build="p"/>
      <p:bldP spid="24580" grpId="0"/>
      <p:bldP spid="24581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text 2"/>
          <p:cNvSpPr txBox="1">
            <a:spLocks/>
          </p:cNvSpPr>
          <p:nvPr/>
        </p:nvSpPr>
        <p:spPr bwMode="auto">
          <a:xfrm>
            <a:off x="539750" y="836613"/>
            <a:ext cx="7704138" cy="2295525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Zdroje: videa - </a:t>
            </a:r>
            <a:r>
              <a:rPr lang="cs-CZ" sz="3200" u="sng" dirty="0" smtClean="0">
                <a:latin typeface="Calibri" pitchFamily="34" charset="0"/>
              </a:rPr>
              <a:t>odkazy www. youtube.com</a:t>
            </a: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          obrázky - </a:t>
            </a:r>
            <a:r>
              <a:rPr lang="cs-CZ" sz="3200" u="sng" dirty="0" smtClean="0">
                <a:latin typeface="Calibri" pitchFamily="34" charset="0"/>
                <a:hlinkClick r:id="rId2"/>
              </a:rPr>
              <a:t>http://office.microsoft.com</a:t>
            </a: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u="sng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0" indent="0">
              <a:spcBef>
                <a:spcPct val="20000"/>
              </a:spcBef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algn="ctr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algn="r"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Zdroje: videa - </a:t>
            </a:r>
            <a:r>
              <a:rPr lang="cs-CZ" sz="3200" u="sng" dirty="0" smtClean="0">
                <a:latin typeface="Calibri" pitchFamily="34" charset="0"/>
              </a:rPr>
              <a:t>odkazy www. youtube.com</a:t>
            </a: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>
              <a:spcBef>
                <a:spcPct val="20000"/>
              </a:spcBef>
              <a:buFont typeface="Arial" charset="0"/>
              <a:buChar char="•"/>
              <a:defRPr/>
            </a:pPr>
            <a:r>
              <a:rPr lang="cs-CZ" sz="3200" dirty="0" smtClean="0">
                <a:latin typeface="Calibri" pitchFamily="34" charset="0"/>
              </a:rPr>
              <a:t>             obrázky - </a:t>
            </a:r>
            <a:r>
              <a:rPr lang="cs-CZ" sz="3200" u="sng" dirty="0" smtClean="0">
                <a:latin typeface="Calibri" pitchFamily="34" charset="0"/>
                <a:hlinkClick r:id="rId2"/>
              </a:rPr>
              <a:t>http://office.microsoft.com</a:t>
            </a:r>
            <a:endParaRPr lang="cs-CZ" sz="3200" dirty="0" smtClean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6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7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8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</TotalTime>
  <Words>307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10</vt:i4>
      </vt:variant>
      <vt:variant>
        <vt:lpstr>Nadpisy snímků</vt:lpstr>
      </vt:variant>
      <vt:variant>
        <vt:i4>11</vt:i4>
      </vt:variant>
    </vt:vector>
  </HeadingPairs>
  <TitlesOfParts>
    <vt:vector size="26" baseType="lpstr">
      <vt:lpstr>Arial</vt:lpstr>
      <vt:lpstr>Wingdings</vt:lpstr>
      <vt:lpstr>Calibri</vt:lpstr>
      <vt:lpstr>Times New Roman</vt:lpstr>
      <vt:lpstr>Arial Black</vt:lpstr>
      <vt:lpstr>Kapsle</vt:lpstr>
      <vt:lpstr>Motiv systému Office</vt:lpstr>
      <vt:lpstr>1_Kapsle</vt:lpstr>
      <vt:lpstr>2_Kapsle</vt:lpstr>
      <vt:lpstr>3_Kapsle</vt:lpstr>
      <vt:lpstr>4_Kapsle</vt:lpstr>
      <vt:lpstr>5_Kapsle</vt:lpstr>
      <vt:lpstr>6_Kapsle</vt:lpstr>
      <vt:lpstr>7_Kapsle</vt:lpstr>
      <vt:lpstr>8_Kapsle</vt:lpstr>
      <vt:lpstr>Snímek 1</vt:lpstr>
      <vt:lpstr>Snímek 2</vt:lpstr>
      <vt:lpstr>     L Á T K Y</vt:lpstr>
      <vt:lpstr>Snímek 4</vt:lpstr>
      <vt:lpstr>         látky p e v n é :</vt:lpstr>
      <vt:lpstr>         látky kapalné :</vt:lpstr>
      <vt:lpstr>         látky p l y n n é :</vt:lpstr>
      <vt:lpstr>         látky  a m o r f n í            (b e z t v a r é) :</vt:lpstr>
      <vt:lpstr>Pracovní list : úkol-přiřaď ze zásobníku příslušnou                 látku do správné skupiny </vt:lpstr>
      <vt:lpstr>železo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51</cp:revision>
  <dcterms:created xsi:type="dcterms:W3CDTF">2011-09-16T09:39:46Z</dcterms:created>
  <dcterms:modified xsi:type="dcterms:W3CDTF">2014-01-10T12:31:41Z</dcterms:modified>
</cp:coreProperties>
</file>