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71" r:id="rId4"/>
    <p:sldId id="272" r:id="rId5"/>
    <p:sldId id="264" r:id="rId6"/>
    <p:sldId id="263" r:id="rId7"/>
    <p:sldId id="269" r:id="rId8"/>
    <p:sldId id="256" r:id="rId9"/>
    <p:sldId id="257" r:id="rId10"/>
    <p:sldId id="258" r:id="rId11"/>
    <p:sldId id="259" r:id="rId12"/>
    <p:sldId id="260" r:id="rId13"/>
    <p:sldId id="261" r:id="rId14"/>
    <p:sldId id="262" r:id="rId15"/>
    <p:sldId id="265" r:id="rId16"/>
    <p:sldId id="266" r:id="rId17"/>
    <p:sldId id="268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7DFB77"/>
    <a:srgbClr val="65F79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71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231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84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840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714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37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051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602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472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784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132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0258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1589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459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6289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9090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6006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9917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673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1485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1819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712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1130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9750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89095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9323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81932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89771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0469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2108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05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503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7DFB77">
                <a:lumMod val="61000"/>
                <a:lumOff val="39000"/>
              </a:srgbClr>
            </a:gs>
            <a:gs pos="100000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AC380-0C7B-4971-A0ED-F1A8C0FCC40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49EDB-5047-4D22-9018-29D2566048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961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3569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0483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microsoft.com/office/2007/relationships/hdphoto" Target="../media/hdphoto3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7.png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8.wdp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0.wdp"/><Relationship Id="rId5" Type="http://schemas.openxmlformats.org/officeDocument/2006/relationships/image" Target="../media/image12.png"/><Relationship Id="rId4" Type="http://schemas.microsoft.com/office/2007/relationships/hdphoto" Target="../media/hdphoto9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5" Type="http://schemas.openxmlformats.org/officeDocument/2006/relationships/image" Target="../media/image15.png"/><Relationship Id="rId4" Type="http://schemas.microsoft.com/office/2007/relationships/hdphoto" Target="../media/hdphoto12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image" Target="../media/image16.png"/><Relationship Id="rId7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5.wdp"/><Relationship Id="rId5" Type="http://schemas.openxmlformats.org/officeDocument/2006/relationships/image" Target="../media/image17.png"/><Relationship Id="rId4" Type="http://schemas.microsoft.com/office/2007/relationships/hdphoto" Target="../media/hdphoto14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7.wdp"/><Relationship Id="rId5" Type="http://schemas.openxmlformats.org/officeDocument/2006/relationships/image" Target="../media/image20.png"/><Relationship Id="rId10" Type="http://schemas.microsoft.com/office/2007/relationships/hdphoto" Target="../media/hdphoto19.wdp"/><Relationship Id="rId4" Type="http://schemas.microsoft.com/office/2007/relationships/hdphoto" Target="../media/hdphoto16.wdp"/><Relationship Id="rId9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22.wdp"/><Relationship Id="rId3" Type="http://schemas.openxmlformats.org/officeDocument/2006/relationships/image" Target="../media/image25.png"/><Relationship Id="rId7" Type="http://schemas.openxmlformats.org/officeDocument/2006/relationships/image" Target="../media/image2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1.wdp"/><Relationship Id="rId5" Type="http://schemas.openxmlformats.org/officeDocument/2006/relationships/image" Target="../media/image26.png"/><Relationship Id="rId4" Type="http://schemas.microsoft.com/office/2007/relationships/hdphoto" Target="../media/hdphoto20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0.wdp"/><Relationship Id="rId13" Type="http://schemas.microsoft.com/office/2007/relationships/hdphoto" Target="../media/hdphoto19.wdp"/><Relationship Id="rId18" Type="http://schemas.openxmlformats.org/officeDocument/2006/relationships/image" Target="../media/image26.png"/><Relationship Id="rId3" Type="http://schemas.openxmlformats.org/officeDocument/2006/relationships/image" Target="../media/image6.png"/><Relationship Id="rId21" Type="http://schemas.microsoft.com/office/2007/relationships/hdphoto" Target="../media/hdphoto22.wdp"/><Relationship Id="rId7" Type="http://schemas.openxmlformats.org/officeDocument/2006/relationships/image" Target="../media/image12.png"/><Relationship Id="rId12" Type="http://schemas.openxmlformats.org/officeDocument/2006/relationships/image" Target="../media/image22.png"/><Relationship Id="rId17" Type="http://schemas.microsoft.com/office/2007/relationships/hdphoto" Target="../media/hdphoto4.wdp"/><Relationship Id="rId2" Type="http://schemas.openxmlformats.org/officeDocument/2006/relationships/audio" Target="../media/audio1.wav"/><Relationship Id="rId16" Type="http://schemas.openxmlformats.org/officeDocument/2006/relationships/image" Target="../media/image18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11" Type="http://schemas.openxmlformats.org/officeDocument/2006/relationships/image" Target="../media/image23.png"/><Relationship Id="rId5" Type="http://schemas.openxmlformats.org/officeDocument/2006/relationships/image" Target="../media/image10.png"/><Relationship Id="rId15" Type="http://schemas.microsoft.com/office/2007/relationships/hdphoto" Target="../media/hdphoto23.wdp"/><Relationship Id="rId10" Type="http://schemas.microsoft.com/office/2007/relationships/hdphoto" Target="../media/hdphoto12.wdp"/><Relationship Id="rId19" Type="http://schemas.microsoft.com/office/2007/relationships/hdphoto" Target="../media/hdphoto21.wdp"/><Relationship Id="rId4" Type="http://schemas.microsoft.com/office/2007/relationships/hdphoto" Target="../media/hdphoto5.wdp"/><Relationship Id="rId9" Type="http://schemas.openxmlformats.org/officeDocument/2006/relationships/image" Target="../media/image14.png"/><Relationship Id="rId1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13" Type="http://schemas.openxmlformats.org/officeDocument/2006/relationships/image" Target="../media/image30.png"/><Relationship Id="rId18" Type="http://schemas.openxmlformats.org/officeDocument/2006/relationships/image" Target="../media/image33.png"/><Relationship Id="rId26" Type="http://schemas.openxmlformats.org/officeDocument/2006/relationships/image" Target="../media/image37.png"/><Relationship Id="rId3" Type="http://schemas.openxmlformats.org/officeDocument/2006/relationships/audio" Target="../media/audio5.wav"/><Relationship Id="rId21" Type="http://schemas.microsoft.com/office/2007/relationships/hdphoto" Target="../media/hdphoto28.wdp"/><Relationship Id="rId7" Type="http://schemas.openxmlformats.org/officeDocument/2006/relationships/image" Target="../media/image10.png"/><Relationship Id="rId12" Type="http://schemas.microsoft.com/office/2007/relationships/hdphoto" Target="../media/hdphoto5.wdp"/><Relationship Id="rId17" Type="http://schemas.openxmlformats.org/officeDocument/2006/relationships/image" Target="../media/image32.jpeg"/><Relationship Id="rId25" Type="http://schemas.microsoft.com/office/2007/relationships/hdphoto" Target="../media/hdphoto30.wdp"/><Relationship Id="rId2" Type="http://schemas.openxmlformats.org/officeDocument/2006/relationships/audio" Target="../media/audio4.wav"/><Relationship Id="rId16" Type="http://schemas.microsoft.com/office/2007/relationships/hdphoto" Target="../media/hdphoto26.wdp"/><Relationship Id="rId20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4.wdp"/><Relationship Id="rId11" Type="http://schemas.openxmlformats.org/officeDocument/2006/relationships/image" Target="../media/image6.png"/><Relationship Id="rId24" Type="http://schemas.openxmlformats.org/officeDocument/2006/relationships/image" Target="../media/image36.png"/><Relationship Id="rId5" Type="http://schemas.openxmlformats.org/officeDocument/2006/relationships/image" Target="../media/image29.png"/><Relationship Id="rId15" Type="http://schemas.openxmlformats.org/officeDocument/2006/relationships/image" Target="../media/image31.png"/><Relationship Id="rId23" Type="http://schemas.microsoft.com/office/2007/relationships/hdphoto" Target="../media/hdphoto29.wdp"/><Relationship Id="rId28" Type="http://schemas.microsoft.com/office/2007/relationships/hdphoto" Target="../media/hdphoto31.wdp"/><Relationship Id="rId10" Type="http://schemas.microsoft.com/office/2007/relationships/hdphoto" Target="../media/hdphoto12.wdp"/><Relationship Id="rId19" Type="http://schemas.microsoft.com/office/2007/relationships/hdphoto" Target="../media/hdphoto27.wdp"/><Relationship Id="rId4" Type="http://schemas.openxmlformats.org/officeDocument/2006/relationships/audio" Target="../media/audio3.wav"/><Relationship Id="rId9" Type="http://schemas.openxmlformats.org/officeDocument/2006/relationships/image" Target="../media/image14.png"/><Relationship Id="rId14" Type="http://schemas.microsoft.com/office/2007/relationships/hdphoto" Target="../media/hdphoto25.wdp"/><Relationship Id="rId22" Type="http://schemas.openxmlformats.org/officeDocument/2006/relationships/image" Target="../media/image35.png"/><Relationship Id="rId27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VY_32_INOVACE_61_PRV1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Stromy v lese i v parku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Jehličnaté a listnaté stromy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041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HV, VV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Žáci jsou v prezentaci nejprve seznámeni s popisem částí stromů /list č. 4/, dále jak rozdělujeme stromy podle listů nebo jehličí /list č. 5/ a následuje prezentace jednotlivých druhů nejdříve listnatých /list č. 6 – 9/a pak následně jehličnatých stromů /list 10 – 13/. Na listu č. 14 žáci přiřazují k plodům jednotlivé listy odpovídajících stromů a na listu č.16 sami třídí stromy do dvou skupin na jehličnaté a listnaté. </a:t>
            </a:r>
            <a:endParaRPr lang="cs-CZ" sz="1400" dirty="0" smtClean="0">
              <a:solidFill>
                <a:srgbClr val="003366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se seznámí a procvičí si třídění jednotlivých druhů stromů podle jejich částí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poznala a roztřídila nejběžnější druhy stromů v našem okolí  podle plodů, někteří chybovali při určování stromů podle listů nebo květenství.</a:t>
            </a:r>
          </a:p>
          <a:p>
            <a:pPr lvl="0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smtClean="0">
                <a:latin typeface="Arial" charset="0"/>
                <a:cs typeface="Arial" charset="0"/>
              </a:rPr>
              <a:t>:  </a:t>
            </a:r>
            <a:r>
              <a:rPr lang="cs-CZ" sz="1400" b="1" u="sng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164997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822" y="470282"/>
            <a:ext cx="77143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stromy - v lese i v parku</a:t>
            </a:r>
            <a:endParaRPr lang="cs-CZ" sz="60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90462" l="0" r="100000">
                        <a14:foregroundMark x1="58154" y1="38154" x2="59077" y2="42462"/>
                        <a14:foregroundMark x1="71692" y1="36923" x2="73231" y2="41846"/>
                        <a14:foregroundMark x1="70462" y1="67077" x2="69538" y2="7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866" b="10080"/>
          <a:stretch/>
        </p:blipFill>
        <p:spPr bwMode="auto">
          <a:xfrm>
            <a:off x="1763688" y="1844824"/>
            <a:ext cx="5688632" cy="4553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4243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25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442" y="1556792"/>
            <a:ext cx="5616624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45635" y="188640"/>
            <a:ext cx="3652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Co má strom?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717032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kmen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3717032"/>
            <a:ext cx="1318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větve</a:t>
            </a:r>
            <a:endParaRPr lang="cs-CZ" sz="40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67268" y="4019760"/>
            <a:ext cx="1888708" cy="150113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220072" y="3356992"/>
            <a:ext cx="1440160" cy="713984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851920" y="5517232"/>
            <a:ext cx="15906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kořeny</a:t>
            </a:r>
            <a:endParaRPr lang="cs-CZ" sz="4000" dirty="0"/>
          </a:p>
        </p:txBody>
      </p:sp>
      <p:cxnSp>
        <p:nvCxnSpPr>
          <p:cNvPr id="16" name="Přímá spojnice se šipkou 15"/>
          <p:cNvCxnSpPr>
            <a:stCxn id="14" idx="3"/>
          </p:cNvCxnSpPr>
          <p:nvPr/>
        </p:nvCxnSpPr>
        <p:spPr>
          <a:xfrm flipV="1">
            <a:off x="5442548" y="5661249"/>
            <a:ext cx="281580" cy="20992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3635896" y="5661248"/>
            <a:ext cx="216024" cy="288033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683568" y="1340768"/>
            <a:ext cx="16341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koruna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11118" y="1340768"/>
            <a:ext cx="10172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listy</a:t>
            </a:r>
            <a:endParaRPr lang="cs-CZ" dirty="0"/>
          </a:p>
        </p:txBody>
      </p:sp>
      <p:cxnSp>
        <p:nvCxnSpPr>
          <p:cNvPr id="9" name="Přímá spojnice se šipkou 8"/>
          <p:cNvCxnSpPr>
            <a:stCxn id="5" idx="1"/>
          </p:cNvCxnSpPr>
          <p:nvPr/>
        </p:nvCxnSpPr>
        <p:spPr>
          <a:xfrm flipH="1">
            <a:off x="5796136" y="1694711"/>
            <a:ext cx="1214982" cy="870193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407072" y="1742287"/>
            <a:ext cx="598146" cy="435096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9620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4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0943" y="548680"/>
            <a:ext cx="53821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Co mají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</a:t>
            </a:r>
            <a:r>
              <a:rPr lang="cs-CZ" sz="4000" dirty="0" smtClean="0"/>
              <a:t>stromy?</a:t>
            </a:r>
            <a:endParaRPr lang="cs-CZ" sz="40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996423" y="1256566"/>
            <a:ext cx="3644809" cy="2382191"/>
            <a:chOff x="1823161" y="1337199"/>
            <a:chExt cx="3644809" cy="2382191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375" b="100000" l="20313" r="79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35" t="10041" r="13115"/>
            <a:stretch/>
          </p:blipFill>
          <p:spPr bwMode="auto">
            <a:xfrm rot="21303896">
              <a:off x="2805593" y="1337199"/>
              <a:ext cx="1680390" cy="2072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375" b="100000" l="20313" r="79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35" t="10041" r="13115"/>
            <a:stretch/>
          </p:blipFill>
          <p:spPr bwMode="auto">
            <a:xfrm rot="17567931">
              <a:off x="2019049" y="1843112"/>
              <a:ext cx="1680390" cy="2072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2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375" b="100000" l="20313" r="79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35" t="10041" r="13115"/>
            <a:stretch/>
          </p:blipFill>
          <p:spPr bwMode="auto">
            <a:xfrm rot="4436686">
              <a:off x="3591692" y="1779802"/>
              <a:ext cx="1680390" cy="2072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Obdélník 3"/>
          <p:cNvSpPr/>
          <p:nvPr/>
        </p:nvSpPr>
        <p:spPr>
          <a:xfrm>
            <a:off x="3635896" y="548680"/>
            <a:ext cx="17692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C00000"/>
                </a:solidFill>
              </a:rPr>
              <a:t>listnaté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50111" y="3657218"/>
            <a:ext cx="5843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Co mají     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</a:t>
            </a:r>
            <a:r>
              <a:rPr lang="cs-CZ" sz="4000" dirty="0" smtClean="0"/>
              <a:t>stromy?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3366686" y="3657218"/>
            <a:ext cx="227196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jehličnaté</a:t>
            </a:r>
            <a:endParaRPr lang="cs-CZ" b="1" dirty="0">
              <a:solidFill>
                <a:srgbClr val="C0000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833188" y="4593805"/>
            <a:ext cx="2952328" cy="2018458"/>
            <a:chOff x="3347864" y="4506886"/>
            <a:chExt cx="2808312" cy="1833953"/>
          </a:xfrm>
        </p:grpSpPr>
        <p:pic>
          <p:nvPicPr>
            <p:cNvPr id="2055" name="Picture 7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29231" b="62154" l="72000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467" t="29556" r="-1" b="35381"/>
            <a:stretch/>
          </p:blipFill>
          <p:spPr bwMode="auto">
            <a:xfrm>
              <a:off x="4716016" y="4506886"/>
              <a:ext cx="1440160" cy="18339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7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29231" b="62154" l="72000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467" t="29556" r="-1" b="35381"/>
            <a:stretch/>
          </p:blipFill>
          <p:spPr bwMode="auto">
            <a:xfrm rot="16200000">
              <a:off x="3544761" y="4456726"/>
              <a:ext cx="1440160" cy="18339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ovéPole 11"/>
          <p:cNvSpPr txBox="1"/>
          <p:nvPr/>
        </p:nvSpPr>
        <p:spPr>
          <a:xfrm>
            <a:off x="5477171" y="1938706"/>
            <a:ext cx="10589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listy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6194" y="4937973"/>
            <a:ext cx="14446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jehličí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557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repeatCount="indefinite" fill="remove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repeatCount="indefinite" fill="remove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11" grpId="0"/>
      <p:bldP spid="12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896" r="927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38236">
            <a:off x="405433" y="2993735"/>
            <a:ext cx="2320422" cy="2320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462" b="93846" l="19077" r="81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70" r="15165" b="3726"/>
          <a:stretch/>
        </p:blipFill>
        <p:spPr bwMode="auto">
          <a:xfrm>
            <a:off x="2655436" y="1628800"/>
            <a:ext cx="3643808" cy="4992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51102" y="260648"/>
            <a:ext cx="16706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dub</a:t>
            </a:r>
            <a:endParaRPr lang="cs-CZ" sz="7200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6732240" y="2412177"/>
            <a:ext cx="2160240" cy="2627312"/>
            <a:chOff x="6732240" y="2412177"/>
            <a:chExt cx="2160240" cy="2627312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2240" y="2879249"/>
              <a:ext cx="2160240" cy="21602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7354169" y="2412177"/>
              <a:ext cx="125027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žaludy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628599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9" r="18797"/>
          <a:stretch/>
        </p:blipFill>
        <p:spPr bwMode="auto">
          <a:xfrm>
            <a:off x="4778657" y="0"/>
            <a:ext cx="436534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260648"/>
            <a:ext cx="204524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bříza</a:t>
            </a:r>
            <a:endParaRPr lang="cs-CZ" sz="72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786525" y="2780928"/>
            <a:ext cx="3546828" cy="3240360"/>
            <a:chOff x="786525" y="2780928"/>
            <a:chExt cx="3546828" cy="3240360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4615" b="93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525" y="2780928"/>
              <a:ext cx="2952328" cy="29523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899592" y="5436513"/>
              <a:ext cx="343376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květ břízy - jehnědy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3405196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31" b="97846" l="23385" r="69231">
                        <a14:backgroundMark x1="31692" y1="71077" x2="30154" y2="81846"/>
                        <a14:backgroundMark x1="61231" y1="71385" x2="60308" y2="8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375" r="26702"/>
          <a:stretch/>
        </p:blipFill>
        <p:spPr bwMode="auto">
          <a:xfrm>
            <a:off x="3995936" y="1827402"/>
            <a:ext cx="5148064" cy="5057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43593" y="260648"/>
            <a:ext cx="538628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jírovec maďal</a:t>
            </a:r>
            <a:endParaRPr lang="cs-CZ" sz="7200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899592" y="1628800"/>
            <a:ext cx="3167633" cy="4608512"/>
            <a:chOff x="899592" y="1628800"/>
            <a:chExt cx="3167633" cy="4608512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24615" y1="6154" x2="12615" y2="22154"/>
                          <a14:foregroundMark x1="36308" y1="22462" x2="27385" y2="32000"/>
                          <a14:foregroundMark x1="7692" y1="61846" x2="22154" y2="74769"/>
                          <a14:foregroundMark x1="42462" y1="53538" x2="4246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9592" y="3978425"/>
              <a:ext cx="1872208" cy="18722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4615" b="94769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1598" t="6227" r="1598" b="3181"/>
            <a:stretch/>
          </p:blipFill>
          <p:spPr bwMode="auto">
            <a:xfrm>
              <a:off x="1835696" y="1628800"/>
              <a:ext cx="2231529" cy="20215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411760" y="5652537"/>
              <a:ext cx="144122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kaštany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568691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077" b="97231" l="0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369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615" b="99077" l="8000" r="97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45" r="7565"/>
          <a:stretch/>
        </p:blipFill>
        <p:spPr bwMode="auto">
          <a:xfrm>
            <a:off x="4309747" y="1412776"/>
            <a:ext cx="3934661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13473" y="260648"/>
            <a:ext cx="21170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javor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6280495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27839" y="260648"/>
            <a:ext cx="207620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smrk</a:t>
            </a:r>
            <a:endParaRPr lang="cs-CZ" sz="7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231" b="89231" l="16000" r="80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480" t="10814" r="18462" b="7187"/>
          <a:stretch/>
        </p:blipFill>
        <p:spPr bwMode="auto">
          <a:xfrm>
            <a:off x="4251276" y="476672"/>
            <a:ext cx="4525868" cy="6078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736075" y="2454180"/>
            <a:ext cx="3421699" cy="3135060"/>
            <a:chOff x="736075" y="2132856"/>
            <a:chExt cx="3421699" cy="3135060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4615" b="96923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075" y="3284984"/>
              <a:ext cx="1982932" cy="19829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6308" b="79385" l="0" r="100000">
                          <a14:backgroundMark x1="19077" y1="35692" x2="63385" y2="25231"/>
                          <a14:backgroundMark x1="75385" y1="40308" x2="80000" y2="29231"/>
                          <a14:backgroundMark x1="55077" y1="51077" x2="55077" y2="44923"/>
                          <a14:backgroundMark x1="36308" y1="49538" x2="36308" y2="49538"/>
                          <a14:backgroundMark x1="37231" y1="42462" x2="37231" y2="42462"/>
                          <a14:backgroundMark x1="37231" y1="39385" x2="37231" y2="39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432" b="16073"/>
            <a:stretch/>
          </p:blipFill>
          <p:spPr bwMode="auto">
            <a:xfrm>
              <a:off x="1529842" y="2132856"/>
              <a:ext cx="2627932" cy="1800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352108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08" b="100000" l="14462" r="83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99" r="12757"/>
          <a:stretch/>
        </p:blipFill>
        <p:spPr bwMode="auto">
          <a:xfrm>
            <a:off x="2555776" y="1556791"/>
            <a:ext cx="5351814" cy="5101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>
                        <a14:foregroundMark x1="54154" y1="19077" x2="67077" y2="22462"/>
                        <a14:foregroundMark x1="80615" y1="28000" x2="75077" y2="28615"/>
                        <a14:foregroundMark x1="79385" y1="71692" x2="76000" y2="63077"/>
                        <a14:foregroundMark x1="65538" y1="51692" x2="64308" y2="55692"/>
                        <a14:foregroundMark x1="48308" y1="48923" x2="50154" y2="51385"/>
                        <a14:foregroundMark x1="59077" y1="31077" x2="53846" y2="38769"/>
                        <a14:foregroundMark x1="56615" y1="32308" x2="54769" y2="37231"/>
                        <a14:foregroundMark x1="43385" y1="23077" x2="44615" y2="28308"/>
                        <a14:backgroundMark x1="47077" y1="19385" x2="63692" y2="27077"/>
                        <a14:backgroundMark x1="55077" y1="31692" x2="55077" y2="27077"/>
                        <a14:backgroundMark x1="60615" y1="38462" x2="60615" y2="38462"/>
                        <a14:backgroundMark x1="58154" y1="36000" x2="58154" y2="36000"/>
                        <a14:backgroundMark x1="75692" y1="43692" x2="81231" y2="32000"/>
                        <a14:backgroundMark x1="85538" y1="29846" x2="87385" y2="32615"/>
                        <a14:backgroundMark x1="82154" y1="24923" x2="82154" y2="24923"/>
                        <a14:backgroundMark x1="14462" y1="60000" x2="12615" y2="56000"/>
                        <a14:backgroundMark x1="21231" y1="60923" x2="25231" y2="62462"/>
                        <a14:backgroundMark x1="25231" y1="46154" x2="39692" y2="52308"/>
                        <a14:backgroundMark x1="40615" y1="50154" x2="48615" y2="50154"/>
                        <a14:backgroundMark x1="34154" y1="56923" x2="34154" y2="56923"/>
                        <a14:backgroundMark x1="36615" y1="58154" x2="36615" y2="58154"/>
                        <a14:backgroundMark x1="53846" y1="60000" x2="53846" y2="60000"/>
                        <a14:backgroundMark x1="50769" y1="58769" x2="53538" y2="58769"/>
                        <a14:backgroundMark x1="55077" y1="60923" x2="57231" y2="60923"/>
                        <a14:backgroundMark x1="46154" y1="52308" x2="48615" y2="54769"/>
                        <a14:backgroundMark x1="60615" y1="46769" x2="62769" y2="46769"/>
                        <a14:backgroundMark x1="48308" y1="48308" x2="48308" y2="48308"/>
                        <a14:backgroundMark x1="85231" y1="68000" x2="82462" y2="64615"/>
                        <a14:backgroundMark x1="63385" y1="49538" x2="64000" y2="46769"/>
                        <a14:backgroundMark x1="67077" y1="52615" x2="68923" y2="50154"/>
                        <a14:backgroundMark x1="65538" y1="58769" x2="68000" y2="56923"/>
                        <a14:backgroundMark x1="58154" y1="56615" x2="58154" y2="60000"/>
                        <a14:backgroundMark x1="52615" y1="48000" x2="51385" y2="47077"/>
                        <a14:backgroundMark x1="50462" y1="44615" x2="50462" y2="44615"/>
                        <a14:backgroundMark x1="88308" y1="29538" x2="54154" y2="16615"/>
                        <a14:backgroundMark x1="83692" y1="68000" x2="73231" y2="8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74" t="14609" r="6877" b="15697"/>
          <a:stretch/>
        </p:blipFill>
        <p:spPr bwMode="auto">
          <a:xfrm rot="19941817">
            <a:off x="6558877" y="-300457"/>
            <a:ext cx="2697426" cy="313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8769" l="8308" r="88000">
                        <a14:backgroundMark x1="64923" y1="73538" x2="85538" y2="80000"/>
                        <a14:backgroundMark x1="57846" y1="69846" x2="66769" y2="74154"/>
                        <a14:backgroundMark x1="82154" y1="78462" x2="84615" y2="68923"/>
                        <a14:backgroundMark x1="69231" y1="64308" x2="83692" y2="66769"/>
                        <a14:backgroundMark x1="71385" y1="61231" x2="85538" y2="29231"/>
                        <a14:backgroundMark x1="66769" y1="45538" x2="84615" y2="48000"/>
                        <a14:backgroundMark x1="76615" y1="37538" x2="82462" y2="39077"/>
                        <a14:backgroundMark x1="74769" y1="39692" x2="83385" y2="32000"/>
                        <a14:backgroundMark x1="68923" y1="2462" x2="83692" y2="5231"/>
                        <a14:backgroundMark x1="83692" y1="5231" x2="84308" y2="17231"/>
                        <a14:backgroundMark x1="65538" y1="6462" x2="74462" y2="10769"/>
                        <a14:backgroundMark x1="56923" y1="2154" x2="59385" y2="4308"/>
                        <a14:backgroundMark x1="55077" y1="8923" x2="66154" y2="19692"/>
                        <a14:backgroundMark x1="65538" y1="33538" x2="84308" y2="24000"/>
                        <a14:backgroundMark x1="45231" y1="17231" x2="67692" y2="26154"/>
                        <a14:backgroundMark x1="48615" y1="25231" x2="59692" y2="26462"/>
                        <a14:backgroundMark x1="39692" y1="9846" x2="45846" y2="13846"/>
                        <a14:backgroundMark x1="49231" y1="4615" x2="52923" y2="10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17" r="12756"/>
          <a:stretch/>
        </p:blipFill>
        <p:spPr bwMode="auto">
          <a:xfrm>
            <a:off x="0" y="0"/>
            <a:ext cx="1835696" cy="2420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11760" y="260648"/>
            <a:ext cx="35033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borovice</a:t>
            </a:r>
            <a:endParaRPr lang="cs-CZ" sz="7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3077" b="96000" l="0" r="100000">
                        <a14:foregroundMark x1="62154" y1="55692" x2="58462" y2="50154"/>
                        <a14:foregroundMark x1="63077" y1="68000" x2="59692" y2="61846"/>
                        <a14:foregroundMark x1="54462" y1="73231" x2="54462" y2="70769"/>
                        <a14:foregroundMark x1="48000" y1="87077" x2="47385" y2="8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451" y="3861048"/>
            <a:ext cx="2437258" cy="2437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84061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2" r="16610"/>
          <a:stretch/>
        </p:blipFill>
        <p:spPr bwMode="auto">
          <a:xfrm>
            <a:off x="1259632" y="2636912"/>
            <a:ext cx="2532680" cy="3744416"/>
          </a:xfrm>
          <a:prstGeom prst="roundRect">
            <a:avLst>
              <a:gd name="adj" fmla="val 1817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54638" y="260648"/>
            <a:ext cx="29787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modřín</a:t>
            </a:r>
            <a:endParaRPr lang="cs-CZ" sz="7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87" r="10187"/>
          <a:stretch/>
        </p:blipFill>
        <p:spPr bwMode="auto">
          <a:xfrm>
            <a:off x="4849964" y="-7470"/>
            <a:ext cx="4330548" cy="6865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9630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462" b="95692" l="32308" r="66154">
                        <a14:backgroundMark x1="46769" y1="36923" x2="46769" y2="36923"/>
                        <a14:backgroundMark x1="48000" y1="36000" x2="48000" y2="36000"/>
                        <a14:backgroundMark x1="50462" y1="35077" x2="51692" y2="35077"/>
                        <a14:backgroundMark x1="53846" y1="33538" x2="53846" y2="33538"/>
                        <a14:backgroundMark x1="47385" y1="44000" x2="47385" y2="4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167" r="29451"/>
          <a:stretch/>
        </p:blipFill>
        <p:spPr bwMode="auto">
          <a:xfrm>
            <a:off x="5353946" y="548680"/>
            <a:ext cx="2756588" cy="65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27839" y="716503"/>
            <a:ext cx="207140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jedle</a:t>
            </a:r>
            <a:endParaRPr lang="cs-CZ" sz="7200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1033619" y="3090612"/>
            <a:ext cx="2929920" cy="2930676"/>
            <a:chOff x="1033619" y="3090612"/>
            <a:chExt cx="2929920" cy="2930676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22731" r="78553">
                          <a14:backgroundMark x1="68000" y1="13538" x2="47077" y2="88923"/>
                          <a14:backgroundMark x1="48615" y1="76308" x2="41538" y2="91077"/>
                          <a14:backgroundMark x1="39692" y1="87692" x2="29538" y2="86769"/>
                          <a14:backgroundMark x1="28000" y1="84615" x2="25231" y2="53846"/>
                          <a14:backgroundMark x1="32000" y1="81538" x2="37538" y2="41231"/>
                          <a14:backgroundMark x1="61538" y1="28615" x2="37538" y2="26462"/>
                          <a14:backgroundMark x1="44308" y1="27692" x2="35692" y2="44615"/>
                          <a14:backgroundMark x1="47385" y1="29231" x2="38769" y2="42154"/>
                          <a14:backgroundMark x1="36308" y1="56000" x2="36308" y2="56000"/>
                          <a14:backgroundMark x1="59692" y1="34769" x2="55077" y2="2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27" t="27629" r="40637" b="10298"/>
            <a:stretch/>
          </p:blipFill>
          <p:spPr bwMode="auto">
            <a:xfrm rot="10094423">
              <a:off x="1805890" y="3090612"/>
              <a:ext cx="914333" cy="19215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0" b="99692" l="0" r="99385">
                          <a14:backgroundMark x1="62769" y1="67692" x2="38154" y2="50769"/>
                          <a14:backgroundMark x1="56923" y1="70769" x2="32615" y2="95077"/>
                          <a14:backgroundMark x1="32000" y1="58154" x2="13538" y2="83385"/>
                          <a14:backgroundMark x1="40308" y1="69231" x2="22154" y2="85231"/>
                          <a14:backgroundMark x1="49846" y1="73538" x2="43077" y2="76615"/>
                          <a14:backgroundMark x1="61231" y1="69846" x2="46154" y2="64308"/>
                          <a14:backgroundMark x1="56615" y1="59077" x2="31692" y2="56308"/>
                          <a14:backgroundMark x1="25231" y1="60308" x2="16000" y2="67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1033619" y="3091368"/>
              <a:ext cx="2929920" cy="29299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10000" b="90000" l="22731" r="78553">
                          <a14:backgroundMark x1="68000" y1="13538" x2="47077" y2="88923"/>
                          <a14:backgroundMark x1="48615" y1="76308" x2="41538" y2="91077"/>
                          <a14:backgroundMark x1="39692" y1="87692" x2="29538" y2="86769"/>
                          <a14:backgroundMark x1="28000" y1="84615" x2="25231" y2="53846"/>
                          <a14:backgroundMark x1="32000" y1="81538" x2="37538" y2="41231"/>
                          <a14:backgroundMark x1="61538" y1="28615" x2="37538" y2="26462"/>
                          <a14:backgroundMark x1="44308" y1="27692" x2="35692" y2="44615"/>
                          <a14:backgroundMark x1="47385" y1="29231" x2="38769" y2="42154"/>
                          <a14:backgroundMark x1="36308" y1="56000" x2="36308" y2="56000"/>
                          <a14:backgroundMark x1="59692" y1="34769" x2="55077" y2="2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27" t="27629" r="40637" b="10298"/>
            <a:stretch/>
          </p:blipFill>
          <p:spPr bwMode="auto">
            <a:xfrm rot="9968216">
              <a:off x="2484633" y="3154076"/>
              <a:ext cx="914333" cy="19215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350580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896" r="927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58082">
            <a:off x="5063717" y="2567064"/>
            <a:ext cx="1984469" cy="1984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615" b="93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981" y="3814424"/>
            <a:ext cx="2398887" cy="239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07012" y="5517232"/>
            <a:ext cx="9905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bříza</a:t>
            </a:r>
            <a:endParaRPr lang="cs-CZ" sz="32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24615" y1="6154" x2="12615" y2="22154"/>
                        <a14:foregroundMark x1="36308" y1="22462" x2="27385" y2="32000"/>
                        <a14:foregroundMark x1="7692" y1="61846" x2="22154" y2="74769"/>
                        <a14:foregroundMark x1="42462" y1="53538" x2="42462" y2="6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01008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7077" b="97231" l="0" r="99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3072" y="1108716"/>
            <a:ext cx="2450582" cy="2450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970365" y="4068361"/>
            <a:ext cx="8338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dub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4004" y="1556792"/>
            <a:ext cx="1014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javor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47889" y="5076473"/>
            <a:ext cx="24308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jírovec maďal</a:t>
            </a:r>
            <a:endParaRPr lang="cs-CZ" sz="3200" dirty="0"/>
          </a:p>
        </p:txBody>
      </p:sp>
      <p:pic>
        <p:nvPicPr>
          <p:cNvPr id="17" name="Picture 3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52" r="16610"/>
          <a:stretch/>
        </p:blipFill>
        <p:spPr bwMode="auto">
          <a:xfrm>
            <a:off x="273610" y="3929478"/>
            <a:ext cx="1656184" cy="2448569"/>
          </a:xfrm>
          <a:prstGeom prst="roundRect">
            <a:avLst>
              <a:gd name="adj" fmla="val 1817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3077" b="96000" l="0" r="100000">
                        <a14:foregroundMark x1="62154" y1="55692" x2="58462" y2="50154"/>
                        <a14:foregroundMark x1="63077" y1="68000" x2="59692" y2="61846"/>
                        <a14:foregroundMark x1="54462" y1="73231" x2="54462" y2="70769"/>
                        <a14:foregroundMark x1="48000" y1="87077" x2="47385" y2="80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1689218" cy="1689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0" name="Skupina 19"/>
          <p:cNvGrpSpPr/>
          <p:nvPr/>
        </p:nvGrpSpPr>
        <p:grpSpPr>
          <a:xfrm>
            <a:off x="6604411" y="918012"/>
            <a:ext cx="1982932" cy="1982932"/>
            <a:chOff x="736075" y="2132856"/>
            <a:chExt cx="3421699" cy="3135060"/>
          </a:xfrm>
        </p:grpSpPr>
        <p:pic>
          <p:nvPicPr>
            <p:cNvPr id="21" name="Picture 3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4615" b="96923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075" y="3284984"/>
              <a:ext cx="1982932" cy="19829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2" name="Picture 3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16308" b="79385" l="0" r="100000">
                          <a14:backgroundMark x1="19077" y1="35692" x2="63385" y2="25231"/>
                          <a14:backgroundMark x1="75385" y1="40308" x2="80000" y2="29231"/>
                          <a14:backgroundMark x1="55077" y1="51077" x2="55077" y2="44923"/>
                          <a14:backgroundMark x1="36308" y1="49538" x2="36308" y2="49538"/>
                          <a14:backgroundMark x1="37231" y1="42462" x2="37231" y2="42462"/>
                          <a14:backgroundMark x1="37231" y1="39385" x2="37231" y2="39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432" b="16073"/>
            <a:stretch/>
          </p:blipFill>
          <p:spPr bwMode="auto">
            <a:xfrm>
              <a:off x="1529842" y="2132856"/>
              <a:ext cx="2627932" cy="18000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3" name="TextovéPole 22"/>
          <p:cNvSpPr txBox="1"/>
          <p:nvPr/>
        </p:nvSpPr>
        <p:spPr>
          <a:xfrm>
            <a:off x="4211960" y="6228601"/>
            <a:ext cx="10005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jedle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13856" y="2276872"/>
            <a:ext cx="1002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smrk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5897174"/>
            <a:ext cx="1399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modřín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39552" y="2665590"/>
            <a:ext cx="1625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borovice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41326" y="404664"/>
            <a:ext cx="59851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Poznáš z kterého stromu jsou?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918012"/>
            <a:ext cx="1923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větvičku)</a:t>
            </a:r>
            <a:endParaRPr lang="cs-CZ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4706027" y="4708033"/>
            <a:ext cx="1666173" cy="1906430"/>
            <a:chOff x="1033619" y="3090612"/>
            <a:chExt cx="2929920" cy="2930676"/>
          </a:xfrm>
        </p:grpSpPr>
        <p:pic>
          <p:nvPicPr>
            <p:cNvPr id="29" name="Picture 2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10000" b="90000" l="22731" r="78553">
                          <a14:backgroundMark x1="68000" y1="13538" x2="47077" y2="88923"/>
                          <a14:backgroundMark x1="48615" y1="76308" x2="41538" y2="91077"/>
                          <a14:backgroundMark x1="39692" y1="87692" x2="29538" y2="86769"/>
                          <a14:backgroundMark x1="28000" y1="84615" x2="25231" y2="53846"/>
                          <a14:backgroundMark x1="32000" y1="81538" x2="37538" y2="41231"/>
                          <a14:backgroundMark x1="61538" y1="28615" x2="37538" y2="26462"/>
                          <a14:backgroundMark x1="44308" y1="27692" x2="35692" y2="44615"/>
                          <a14:backgroundMark x1="47385" y1="29231" x2="38769" y2="42154"/>
                          <a14:backgroundMark x1="36308" y1="56000" x2="36308" y2="56000"/>
                          <a14:backgroundMark x1="59692" y1="34769" x2="55077" y2="2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27" t="27629" r="40637" b="10298"/>
            <a:stretch/>
          </p:blipFill>
          <p:spPr bwMode="auto">
            <a:xfrm rot="10094423">
              <a:off x="1805890" y="3090612"/>
              <a:ext cx="914333" cy="19215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3"/>
            <p:cNvPicPr>
              <a:picLocks noChangeAspect="1" noChangeArrowheads="1"/>
            </p:cNvPicPr>
            <p:nvPr/>
          </p:nvPicPr>
          <p:blipFill>
            <a:blip r:embed="rId20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0" b="99692" l="0" r="99385">
                          <a14:backgroundMark x1="62769" y1="67692" x2="38154" y2="50769"/>
                          <a14:backgroundMark x1="56923" y1="70769" x2="32615" y2="95077"/>
                          <a14:backgroundMark x1="32000" y1="58154" x2="13538" y2="83385"/>
                          <a14:backgroundMark x1="40308" y1="69231" x2="22154" y2="85231"/>
                          <a14:backgroundMark x1="49846" y1="73538" x2="43077" y2="76615"/>
                          <a14:backgroundMark x1="61231" y1="69846" x2="46154" y2="64308"/>
                          <a14:backgroundMark x1="56615" y1="59077" x2="31692" y2="56308"/>
                          <a14:backgroundMark x1="25231" y1="60308" x2="16000" y2="6707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1033619" y="3091368"/>
              <a:ext cx="2929920" cy="29299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1" name="Picture 2"/>
            <p:cNvPicPr>
              <a:picLocks noChangeAspect="1" noChangeArrowheads="1"/>
            </p:cNvPicPr>
            <p:nvPr/>
          </p:nvPicPr>
          <p:blipFill rotWithShape="1">
            <a:blip r:embed="rId18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10000" b="90000" l="22731" r="78553">
                          <a14:backgroundMark x1="68000" y1="13538" x2="47077" y2="88923"/>
                          <a14:backgroundMark x1="48615" y1="76308" x2="41538" y2="91077"/>
                          <a14:backgroundMark x1="39692" y1="87692" x2="29538" y2="86769"/>
                          <a14:backgroundMark x1="28000" y1="84615" x2="25231" y2="53846"/>
                          <a14:backgroundMark x1="32000" y1="81538" x2="37538" y2="41231"/>
                          <a14:backgroundMark x1="61538" y1="28615" x2="37538" y2="26462"/>
                          <a14:backgroundMark x1="44308" y1="27692" x2="35692" y2="44615"/>
                          <a14:backgroundMark x1="47385" y1="29231" x2="38769" y2="42154"/>
                          <a14:backgroundMark x1="36308" y1="56000" x2="36308" y2="56000"/>
                          <a14:backgroundMark x1="59692" y1="34769" x2="55077" y2="2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827" t="27629" r="40637" b="10298"/>
            <a:stretch/>
          </p:blipFill>
          <p:spPr bwMode="auto">
            <a:xfrm rot="9968216">
              <a:off x="2484633" y="3154076"/>
              <a:ext cx="914333" cy="19215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97180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23" grpId="0"/>
      <p:bldP spid="24" grpId="0"/>
      <p:bldP spid="25" grpId="0"/>
      <p:bldP spid="2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39563" y="908720"/>
            <a:ext cx="7864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Roztřiď následující obrázky na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89242" y="1916832"/>
            <a:ext cx="516551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>
                <a:solidFill>
                  <a:prstClr val="black"/>
                </a:solidFill>
              </a:rPr>
              <a:t>listnaté a jehličnaté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873908" y="3354398"/>
            <a:ext cx="3644809" cy="2382191"/>
            <a:chOff x="1823161" y="1337199"/>
            <a:chExt cx="3644809" cy="2382191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375" b="100000" l="20313" r="79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35" t="10041" r="13115"/>
            <a:stretch/>
          </p:blipFill>
          <p:spPr bwMode="auto">
            <a:xfrm rot="21303896">
              <a:off x="2805593" y="1337199"/>
              <a:ext cx="1680390" cy="2072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375" b="100000" l="20313" r="79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35" t="10041" r="13115"/>
            <a:stretch/>
          </p:blipFill>
          <p:spPr bwMode="auto">
            <a:xfrm rot="17567931">
              <a:off x="2019049" y="1843112"/>
              <a:ext cx="1680390" cy="2072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375" b="100000" l="20313" r="7916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35" t="10041" r="13115"/>
            <a:stretch/>
          </p:blipFill>
          <p:spPr bwMode="auto">
            <a:xfrm rot="4436686">
              <a:off x="3591692" y="1779802"/>
              <a:ext cx="1680390" cy="20721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5036358" y="3591471"/>
            <a:ext cx="2952328" cy="2018458"/>
            <a:chOff x="3347864" y="4506886"/>
            <a:chExt cx="2808312" cy="1833953"/>
          </a:xfrm>
        </p:grpSpPr>
        <p:pic>
          <p:nvPicPr>
            <p:cNvPr id="9" name="Picture 7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9231" b="62154" l="72000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467" t="29556" r="-1" b="35381"/>
            <a:stretch/>
          </p:blipFill>
          <p:spPr bwMode="auto">
            <a:xfrm>
              <a:off x="4716016" y="4506886"/>
              <a:ext cx="1440160" cy="18339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7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9231" b="62154" l="72000" r="9846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2467" t="29556" r="-1" b="35381"/>
            <a:stretch/>
          </p:blipFill>
          <p:spPr bwMode="auto">
            <a:xfrm rot="16200000">
              <a:off x="3544761" y="4456726"/>
              <a:ext cx="1440160" cy="183395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91599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extovéPole 71"/>
          <p:cNvSpPr txBox="1"/>
          <p:nvPr/>
        </p:nvSpPr>
        <p:spPr>
          <a:xfrm>
            <a:off x="3659482" y="-27384"/>
            <a:ext cx="1888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(klikni na obrázek)</a:t>
            </a:r>
            <a:endParaRPr lang="cs-CZ" dirty="0"/>
          </a:p>
        </p:txBody>
      </p:sp>
      <p:sp>
        <p:nvSpPr>
          <p:cNvPr id="15" name="Plechovka 14"/>
          <p:cNvSpPr/>
          <p:nvPr/>
        </p:nvSpPr>
        <p:spPr>
          <a:xfrm>
            <a:off x="144016" y="4709491"/>
            <a:ext cx="4355976" cy="1671837"/>
          </a:xfrm>
          <a:prstGeom prst="can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10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bliqueTopRight"/>
            <a:lightRig rig="threePt" dir="t"/>
          </a:scene3d>
          <a:sp3d prstMaterial="powder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lechovka 26"/>
          <p:cNvSpPr/>
          <p:nvPr/>
        </p:nvSpPr>
        <p:spPr>
          <a:xfrm>
            <a:off x="4680520" y="4725144"/>
            <a:ext cx="4355976" cy="1671837"/>
          </a:xfrm>
          <a:prstGeom prst="can">
            <a:avLst>
              <a:gd name="adj" fmla="val 50000"/>
            </a:avLst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10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bliqueTopRight"/>
            <a:lightRig rig="threePt" dir="t"/>
          </a:scene3d>
          <a:sp3d prstMaterial="powder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40380" y="5805264"/>
            <a:ext cx="1610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listnaté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945504" y="5805264"/>
            <a:ext cx="2064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jehličnaté</a:t>
            </a:r>
            <a:endParaRPr lang="cs-CZ" sz="3600" b="1" dirty="0">
              <a:solidFill>
                <a:srgbClr val="C00000"/>
              </a:solidFill>
            </a:endParaRPr>
          </a:p>
        </p:txBody>
      </p:sp>
      <p:grpSp>
        <p:nvGrpSpPr>
          <p:cNvPr id="63" name="Skupina 62"/>
          <p:cNvGrpSpPr/>
          <p:nvPr/>
        </p:nvGrpSpPr>
        <p:grpSpPr>
          <a:xfrm>
            <a:off x="1481327" y="3831431"/>
            <a:ext cx="1866537" cy="1403529"/>
            <a:chOff x="1481327" y="3831431"/>
            <a:chExt cx="1866537" cy="1403529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24615" y1="6154" x2="12615" y2="22154"/>
                          <a14:foregroundMark x1="36308" y1="22462" x2="27385" y2="32000"/>
                          <a14:foregroundMark x1="7692" y1="61846" x2="22154" y2="74769"/>
                          <a14:foregroundMark x1="42462" y1="53538" x2="4246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13547" y="4144659"/>
              <a:ext cx="1090301" cy="10903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1481327" y="3831431"/>
              <a:ext cx="186653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jírovec maďal</a:t>
              </a:r>
              <a:endParaRPr lang="cs-CZ" sz="2400" dirty="0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323528" y="4293096"/>
            <a:ext cx="1397018" cy="1547624"/>
            <a:chOff x="323528" y="4293096"/>
            <a:chExt cx="1397018" cy="1547624"/>
          </a:xfrm>
        </p:grpSpPr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4615" b="93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4443702"/>
              <a:ext cx="1397018" cy="1397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395536" y="4293096"/>
              <a:ext cx="78867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bříza</a:t>
              </a:r>
              <a:endParaRPr lang="cs-CZ" sz="2400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1352493" y="4722528"/>
            <a:ext cx="1793890" cy="1427123"/>
            <a:chOff x="1352493" y="4722528"/>
            <a:chExt cx="1793890" cy="1427123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077" b="97231" l="0" r="99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52493" y="4722528"/>
              <a:ext cx="1427123" cy="14271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2339752" y="5343599"/>
              <a:ext cx="806631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javor</a:t>
              </a:r>
              <a:endParaRPr lang="cs-CZ" sz="2400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254557" y="4549062"/>
            <a:ext cx="1155677" cy="1155677"/>
            <a:chOff x="3254557" y="4549062"/>
            <a:chExt cx="1155677" cy="1155677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9896" r="927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658082">
              <a:off x="3254557" y="4549062"/>
              <a:ext cx="1155677" cy="11556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3635896" y="4551511"/>
              <a:ext cx="67037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dub</a:t>
              </a:r>
              <a:endParaRPr lang="cs-CZ" sz="2400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4788024" y="4263479"/>
            <a:ext cx="1290621" cy="1503031"/>
            <a:chOff x="4788024" y="4263479"/>
            <a:chExt cx="1290621" cy="1503031"/>
          </a:xfrm>
        </p:grpSpPr>
        <p:grpSp>
          <p:nvGrpSpPr>
            <p:cNvPr id="20" name="Skupina 19"/>
            <p:cNvGrpSpPr/>
            <p:nvPr/>
          </p:nvGrpSpPr>
          <p:grpSpPr>
            <a:xfrm>
              <a:off x="4788024" y="4442430"/>
              <a:ext cx="1290621" cy="1324080"/>
              <a:chOff x="736075" y="2132856"/>
              <a:chExt cx="3421699" cy="3135060"/>
            </a:xfrm>
          </p:grpSpPr>
          <p:pic>
            <p:nvPicPr>
              <p:cNvPr id="21" name="Picture 3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4615" b="96923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6075" y="3284984"/>
                <a:ext cx="1982932" cy="1982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2" name="Picture 3"/>
              <p:cNvPicPr>
                <a:picLocks noChangeAspect="1" noChangeArrowheads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16308" b="79385" l="0" r="100000">
                            <a14:backgroundMark x1="19077" y1="35692" x2="63385" y2="25231"/>
                            <a14:backgroundMark x1="75385" y1="40308" x2="80000" y2="29231"/>
                            <a14:backgroundMark x1="55077" y1="51077" x2="55077" y2="44923"/>
                            <a14:backgroundMark x1="36308" y1="49538" x2="36308" y2="49538"/>
                            <a14:backgroundMark x1="37231" y1="42462" x2="37231" y2="42462"/>
                            <a14:backgroundMark x1="37231" y1="39385" x2="37231" y2="39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5432" b="16073"/>
              <a:stretch/>
            </p:blipFill>
            <p:spPr bwMode="auto">
              <a:xfrm>
                <a:off x="1529842" y="2132856"/>
                <a:ext cx="2627932" cy="18000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7" name="TextovéPole 36"/>
            <p:cNvSpPr txBox="1"/>
            <p:nvPr/>
          </p:nvSpPr>
          <p:spPr>
            <a:xfrm>
              <a:off x="5004048" y="4263479"/>
              <a:ext cx="79701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smrk</a:t>
              </a:r>
              <a:endParaRPr lang="cs-CZ" sz="2400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7613856" y="4191471"/>
            <a:ext cx="1494648" cy="1208318"/>
            <a:chOff x="7613856" y="4191471"/>
            <a:chExt cx="1494648" cy="1208318"/>
          </a:xfrm>
        </p:grpSpPr>
        <p:pic>
          <p:nvPicPr>
            <p:cNvPr id="17" name="Picture 3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752" r="16610"/>
            <a:stretch/>
          </p:blipFill>
          <p:spPr bwMode="auto">
            <a:xfrm rot="16200000">
              <a:off x="7808126" y="4393421"/>
              <a:ext cx="812098" cy="1200638"/>
            </a:xfrm>
            <a:prstGeom prst="roundRect">
              <a:avLst>
                <a:gd name="adj" fmla="val 18177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8014935" y="4191471"/>
              <a:ext cx="109356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modřín</a:t>
              </a:r>
              <a:endParaRPr lang="cs-CZ" sz="2400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6307333" y="3630388"/>
            <a:ext cx="1072979" cy="1526804"/>
            <a:chOff x="6307333" y="3615407"/>
            <a:chExt cx="1072979" cy="1526804"/>
          </a:xfrm>
        </p:grpSpPr>
        <p:grpSp>
          <p:nvGrpSpPr>
            <p:cNvPr id="28" name="Skupina 27"/>
            <p:cNvGrpSpPr/>
            <p:nvPr/>
          </p:nvGrpSpPr>
          <p:grpSpPr>
            <a:xfrm>
              <a:off x="6307333" y="3933056"/>
              <a:ext cx="1072979" cy="1209155"/>
              <a:chOff x="1033619" y="3090612"/>
              <a:chExt cx="2929920" cy="2930676"/>
            </a:xfrm>
          </p:grpSpPr>
          <p:pic>
            <p:nvPicPr>
              <p:cNvPr id="29" name="Picture 2"/>
              <p:cNvPicPr>
                <a:picLocks noChangeAspect="1" noChangeArrowheads="1"/>
              </p:cNvPicPr>
              <p:nvPr/>
            </p:nvPicPr>
            <p:blipFill rotWithShape="1">
              <a:blip r:embed="rId18" cstate="print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10000" b="90000" l="22731" r="78553">
                            <a14:backgroundMark x1="68000" y1="13538" x2="47077" y2="88923"/>
                            <a14:backgroundMark x1="48615" y1="76308" x2="41538" y2="91077"/>
                            <a14:backgroundMark x1="39692" y1="87692" x2="29538" y2="86769"/>
                            <a14:backgroundMark x1="28000" y1="84615" x2="25231" y2="53846"/>
                            <a14:backgroundMark x1="32000" y1="81538" x2="37538" y2="41231"/>
                            <a14:backgroundMark x1="61538" y1="28615" x2="37538" y2="26462"/>
                            <a14:backgroundMark x1="44308" y1="27692" x2="35692" y2="44615"/>
                            <a14:backgroundMark x1="47385" y1="29231" x2="38769" y2="42154"/>
                            <a14:backgroundMark x1="36308" y1="56000" x2="36308" y2="56000"/>
                            <a14:backgroundMark x1="59692" y1="34769" x2="55077" y2="298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827" t="27629" r="40637" b="10298"/>
              <a:stretch/>
            </p:blipFill>
            <p:spPr bwMode="auto">
              <a:xfrm rot="10094423">
                <a:off x="1805890" y="3090612"/>
                <a:ext cx="914333" cy="19215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0" name="Picture 3"/>
              <p:cNvPicPr>
                <a:picLocks noChangeAspect="1" noChangeArrowheads="1"/>
              </p:cNvPicPr>
              <p:nvPr/>
            </p:nvPicPr>
            <p:blipFill>
              <a:blip r:embed="rId20" cstate="print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ackgroundRemoval t="0" b="99692" l="0" r="99385">
                            <a14:backgroundMark x1="62769" y1="67692" x2="38154" y2="50769"/>
                            <a14:backgroundMark x1="56923" y1="70769" x2="32615" y2="95077"/>
                            <a14:backgroundMark x1="32000" y1="58154" x2="13538" y2="83385"/>
                            <a14:backgroundMark x1="40308" y1="69231" x2="22154" y2="85231"/>
                            <a14:backgroundMark x1="49846" y1="73538" x2="43077" y2="76615"/>
                            <a14:backgroundMark x1="61231" y1="69846" x2="46154" y2="64308"/>
                            <a14:backgroundMark x1="56615" y1="59077" x2="31692" y2="56308"/>
                            <a14:backgroundMark x1="25231" y1="60308" x2="16000" y2="670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800000">
                <a:off x="1033619" y="3091368"/>
                <a:ext cx="2929920" cy="29299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1" name="Picture 2"/>
              <p:cNvPicPr>
                <a:picLocks noChangeAspect="1" noChangeArrowheads="1"/>
              </p:cNvPicPr>
              <p:nvPr/>
            </p:nvPicPr>
            <p:blipFill rotWithShape="1">
              <a:blip r:embed="rId22" cstate="print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ackgroundRemoval t="10000" b="90000" l="22731" r="78553">
                            <a14:backgroundMark x1="68000" y1="13538" x2="47077" y2="88923"/>
                            <a14:backgroundMark x1="48615" y1="76308" x2="41538" y2="91077"/>
                            <a14:backgroundMark x1="39692" y1="87692" x2="29538" y2="86769"/>
                            <a14:backgroundMark x1="28000" y1="84615" x2="25231" y2="53846"/>
                            <a14:backgroundMark x1="32000" y1="81538" x2="37538" y2="41231"/>
                            <a14:backgroundMark x1="61538" y1="28615" x2="37538" y2="26462"/>
                            <a14:backgroundMark x1="44308" y1="27692" x2="35692" y2="44615"/>
                            <a14:backgroundMark x1="47385" y1="29231" x2="38769" y2="42154"/>
                            <a14:backgroundMark x1="36308" y1="56000" x2="36308" y2="56000"/>
                            <a14:backgroundMark x1="59692" y1="34769" x2="55077" y2="298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827" t="27629" r="40637" b="10298"/>
              <a:stretch/>
            </p:blipFill>
            <p:spPr bwMode="auto">
              <a:xfrm rot="9968216">
                <a:off x="2484633" y="3154076"/>
                <a:ext cx="914333" cy="19215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1" name="TextovéPole 40"/>
            <p:cNvSpPr txBox="1"/>
            <p:nvPr/>
          </p:nvSpPr>
          <p:spPr>
            <a:xfrm>
              <a:off x="6437679" y="3615407"/>
              <a:ext cx="79861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jedle</a:t>
              </a:r>
              <a:endParaRPr lang="cs-CZ" sz="2400" dirty="0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5467022" y="4901799"/>
            <a:ext cx="1985298" cy="1135477"/>
            <a:chOff x="5467022" y="4901799"/>
            <a:chExt cx="1985298" cy="1135477"/>
          </a:xfrm>
        </p:grpSpPr>
        <p:pic>
          <p:nvPicPr>
            <p:cNvPr id="19" name="Picture 2"/>
            <p:cNvPicPr>
              <a:picLocks noChangeAspect="1" noChangeArrowheads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3077" b="96000" l="0" r="100000">
                          <a14:foregroundMark x1="62154" y1="55692" x2="58462" y2="50154"/>
                          <a14:foregroundMark x1="63077" y1="68000" x2="59692" y2="61846"/>
                          <a14:foregroundMark x1="54462" y1="73231" x2="54462" y2="70769"/>
                          <a14:foregroundMark x1="48000" y1="87077" x2="47385" y2="80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16843" y="4901799"/>
              <a:ext cx="1135477" cy="1135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5467022" y="5199583"/>
              <a:ext cx="126521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borovice</a:t>
              </a:r>
              <a:endParaRPr lang="cs-CZ" sz="2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840989" y="1086929"/>
            <a:ext cx="1233916" cy="1477975"/>
            <a:chOff x="5840989" y="1086929"/>
            <a:chExt cx="1233916" cy="1477975"/>
          </a:xfrm>
        </p:grpSpPr>
        <p:sp>
          <p:nvSpPr>
            <p:cNvPr id="11" name="TextovéPole 10"/>
            <p:cNvSpPr txBox="1"/>
            <p:nvPr/>
          </p:nvSpPr>
          <p:spPr>
            <a:xfrm>
              <a:off x="5840989" y="1980129"/>
              <a:ext cx="833883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dub</a:t>
              </a:r>
              <a:endParaRPr lang="cs-CZ" sz="3200" dirty="0"/>
            </a:p>
          </p:txBody>
        </p:sp>
        <p:pic>
          <p:nvPicPr>
            <p:cNvPr id="46" name="Picture 2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0" b="100000" l="9896" r="927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4658082">
              <a:off x="5919228" y="1086929"/>
              <a:ext cx="1155677" cy="11556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9" name="Skupina 58"/>
          <p:cNvGrpSpPr/>
          <p:nvPr/>
        </p:nvGrpSpPr>
        <p:grpSpPr>
          <a:xfrm>
            <a:off x="3293270" y="2266691"/>
            <a:ext cx="2430858" cy="1450341"/>
            <a:chOff x="3293270" y="2266691"/>
            <a:chExt cx="2430858" cy="1450341"/>
          </a:xfrm>
        </p:grpSpPr>
        <p:sp>
          <p:nvSpPr>
            <p:cNvPr id="13" name="TextovéPole 12"/>
            <p:cNvSpPr txBox="1"/>
            <p:nvPr/>
          </p:nvSpPr>
          <p:spPr>
            <a:xfrm>
              <a:off x="3293270" y="3132257"/>
              <a:ext cx="243085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jírovec maďal</a:t>
              </a:r>
              <a:endParaRPr lang="cs-CZ" sz="3200" dirty="0"/>
            </a:p>
          </p:txBody>
        </p:sp>
        <p:pic>
          <p:nvPicPr>
            <p:cNvPr id="47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0" r="100000">
                          <a14:foregroundMark x1="24615" y1="6154" x2="12615" y2="22154"/>
                          <a14:foregroundMark x1="36308" y1="22462" x2="27385" y2="32000"/>
                          <a14:foregroundMark x1="7692" y1="61846" x2="22154" y2="74769"/>
                          <a14:foregroundMark x1="42462" y1="53538" x2="42462" y2="6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13747" y="2266691"/>
              <a:ext cx="1090301" cy="10903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60" name="Skupina 59"/>
          <p:cNvGrpSpPr/>
          <p:nvPr/>
        </p:nvGrpSpPr>
        <p:grpSpPr>
          <a:xfrm>
            <a:off x="1158758" y="2223972"/>
            <a:ext cx="1397018" cy="1470877"/>
            <a:chOff x="1158758" y="2223972"/>
            <a:chExt cx="1397018" cy="1470877"/>
          </a:xfrm>
        </p:grpSpPr>
        <p:sp>
          <p:nvSpPr>
            <p:cNvPr id="5" name="TextovéPole 4"/>
            <p:cNvSpPr txBox="1"/>
            <p:nvPr/>
          </p:nvSpPr>
          <p:spPr>
            <a:xfrm>
              <a:off x="1232406" y="3110074"/>
              <a:ext cx="99059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bříza</a:t>
              </a:r>
              <a:endParaRPr lang="cs-CZ" sz="3200" dirty="0"/>
            </a:p>
          </p:txBody>
        </p:sp>
        <p:pic>
          <p:nvPicPr>
            <p:cNvPr id="48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4615" b="93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8758" y="2223972"/>
              <a:ext cx="1397018" cy="139701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4278020" y="173374"/>
            <a:ext cx="1446108" cy="1824177"/>
            <a:chOff x="4278020" y="173374"/>
            <a:chExt cx="1446108" cy="1824177"/>
          </a:xfrm>
        </p:grpSpPr>
        <p:sp>
          <p:nvSpPr>
            <p:cNvPr id="12" name="TextovéPole 11"/>
            <p:cNvSpPr txBox="1"/>
            <p:nvPr/>
          </p:nvSpPr>
          <p:spPr>
            <a:xfrm>
              <a:off x="4278020" y="1412776"/>
              <a:ext cx="101406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javor</a:t>
              </a:r>
              <a:endParaRPr lang="cs-CZ" sz="3200" dirty="0"/>
            </a:p>
          </p:txBody>
        </p:sp>
        <p:pic>
          <p:nvPicPr>
            <p:cNvPr id="49" name="Picture 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7077" b="97231" l="0" r="99077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97005" y="173374"/>
              <a:ext cx="1427123" cy="14271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>
            <a:off x="7236296" y="384654"/>
            <a:ext cx="1478510" cy="1345730"/>
            <a:chOff x="7236296" y="384654"/>
            <a:chExt cx="1478510" cy="1345730"/>
          </a:xfrm>
        </p:grpSpPr>
        <p:sp>
          <p:nvSpPr>
            <p:cNvPr id="25" name="TextovéPole 24"/>
            <p:cNvSpPr txBox="1"/>
            <p:nvPr/>
          </p:nvSpPr>
          <p:spPr>
            <a:xfrm>
              <a:off x="7315064" y="1145609"/>
              <a:ext cx="139974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modřín</a:t>
              </a:r>
              <a:endParaRPr lang="cs-CZ" sz="3200" dirty="0"/>
            </a:p>
          </p:txBody>
        </p:sp>
        <p:pic>
          <p:nvPicPr>
            <p:cNvPr id="50" name="Picture 3"/>
            <p:cNvPicPr>
              <a:picLocks noChangeAspect="1" noChangeArrowheads="1"/>
            </p:cNvPicPr>
            <p:nvPr/>
          </p:nvPicPr>
          <p:blipFill rotWithShape="1">
            <a:blip r:embed="rId2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752" r="16610"/>
            <a:stretch/>
          </p:blipFill>
          <p:spPr bwMode="auto">
            <a:xfrm rot="16200000">
              <a:off x="7430566" y="190384"/>
              <a:ext cx="812098" cy="1200638"/>
            </a:xfrm>
            <a:prstGeom prst="roundRect">
              <a:avLst>
                <a:gd name="adj" fmla="val 18177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2411760" y="692696"/>
            <a:ext cx="1072979" cy="1584176"/>
            <a:chOff x="2411760" y="692696"/>
            <a:chExt cx="1072979" cy="1584176"/>
          </a:xfrm>
        </p:grpSpPr>
        <p:sp>
          <p:nvSpPr>
            <p:cNvPr id="23" name="TextovéPole 22"/>
            <p:cNvSpPr txBox="1"/>
            <p:nvPr/>
          </p:nvSpPr>
          <p:spPr>
            <a:xfrm>
              <a:off x="2411760" y="1692097"/>
              <a:ext cx="100059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jedle</a:t>
              </a:r>
              <a:endParaRPr lang="cs-CZ" sz="3200" dirty="0"/>
            </a:p>
          </p:txBody>
        </p:sp>
        <p:grpSp>
          <p:nvGrpSpPr>
            <p:cNvPr id="51" name="Skupina 50"/>
            <p:cNvGrpSpPr/>
            <p:nvPr/>
          </p:nvGrpSpPr>
          <p:grpSpPr>
            <a:xfrm>
              <a:off x="2411760" y="692696"/>
              <a:ext cx="1072979" cy="1209155"/>
              <a:chOff x="1033619" y="3090612"/>
              <a:chExt cx="2929920" cy="2930676"/>
            </a:xfrm>
          </p:grpSpPr>
          <p:pic>
            <p:nvPicPr>
              <p:cNvPr id="52" name="Picture 2"/>
              <p:cNvPicPr>
                <a:picLocks noChangeAspect="1" noChangeArrowheads="1"/>
              </p:cNvPicPr>
              <p:nvPr/>
            </p:nvPicPr>
            <p:blipFill rotWithShape="1">
              <a:blip r:embed="rId18" cstate="print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10000" b="90000" l="22731" r="78553">
                            <a14:backgroundMark x1="68000" y1="13538" x2="47077" y2="88923"/>
                            <a14:backgroundMark x1="48615" y1="76308" x2="41538" y2="91077"/>
                            <a14:backgroundMark x1="39692" y1="87692" x2="29538" y2="86769"/>
                            <a14:backgroundMark x1="28000" y1="84615" x2="25231" y2="53846"/>
                            <a14:backgroundMark x1="32000" y1="81538" x2="37538" y2="41231"/>
                            <a14:backgroundMark x1="61538" y1="28615" x2="37538" y2="26462"/>
                            <a14:backgroundMark x1="44308" y1="27692" x2="35692" y2="44615"/>
                            <a14:backgroundMark x1="47385" y1="29231" x2="38769" y2="42154"/>
                            <a14:backgroundMark x1="36308" y1="56000" x2="36308" y2="56000"/>
                            <a14:backgroundMark x1="59692" y1="34769" x2="55077" y2="298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827" t="27629" r="40637" b="10298"/>
              <a:stretch/>
            </p:blipFill>
            <p:spPr bwMode="auto">
              <a:xfrm rot="10094423">
                <a:off x="1805890" y="3090612"/>
                <a:ext cx="914333" cy="19215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3" name="Picture 3"/>
              <p:cNvPicPr>
                <a:picLocks noChangeAspect="1" noChangeArrowheads="1"/>
              </p:cNvPicPr>
              <p:nvPr/>
            </p:nvPicPr>
            <p:blipFill>
              <a:blip r:embed="rId20" cstate="print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ackgroundRemoval t="0" b="99692" l="0" r="99385">
                            <a14:backgroundMark x1="62769" y1="67692" x2="38154" y2="50769"/>
                            <a14:backgroundMark x1="56923" y1="70769" x2="32615" y2="95077"/>
                            <a14:backgroundMark x1="32000" y1="58154" x2="13538" y2="83385"/>
                            <a14:backgroundMark x1="40308" y1="69231" x2="22154" y2="85231"/>
                            <a14:backgroundMark x1="49846" y1="73538" x2="43077" y2="76615"/>
                            <a14:backgroundMark x1="61231" y1="69846" x2="46154" y2="64308"/>
                            <a14:backgroundMark x1="56615" y1="59077" x2="31692" y2="56308"/>
                            <a14:backgroundMark x1="25231" y1="60308" x2="16000" y2="6707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800000">
                <a:off x="1033619" y="3091368"/>
                <a:ext cx="2929920" cy="29299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4" name="Picture 2"/>
              <p:cNvPicPr>
                <a:picLocks noChangeAspect="1" noChangeArrowheads="1"/>
              </p:cNvPicPr>
              <p:nvPr/>
            </p:nvPicPr>
            <p:blipFill rotWithShape="1">
              <a:blip r:embed="rId22" cstate="print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ackgroundRemoval t="10000" b="90000" l="22731" r="78553">
                            <a14:backgroundMark x1="68000" y1="13538" x2="47077" y2="88923"/>
                            <a14:backgroundMark x1="48615" y1="76308" x2="41538" y2="91077"/>
                            <a14:backgroundMark x1="39692" y1="87692" x2="29538" y2="86769"/>
                            <a14:backgroundMark x1="28000" y1="84615" x2="25231" y2="53846"/>
                            <a14:backgroundMark x1="32000" y1="81538" x2="37538" y2="41231"/>
                            <a14:backgroundMark x1="61538" y1="28615" x2="37538" y2="26462"/>
                            <a14:backgroundMark x1="44308" y1="27692" x2="35692" y2="44615"/>
                            <a14:backgroundMark x1="47385" y1="29231" x2="38769" y2="42154"/>
                            <a14:backgroundMark x1="36308" y1="56000" x2="36308" y2="56000"/>
                            <a14:backgroundMark x1="59692" y1="34769" x2="55077" y2="29846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9827" t="27629" r="40637" b="10298"/>
              <a:stretch/>
            </p:blipFill>
            <p:spPr bwMode="auto">
              <a:xfrm rot="9968216">
                <a:off x="2484633" y="3154076"/>
                <a:ext cx="914333" cy="192156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3" name="Skupina 2"/>
          <p:cNvGrpSpPr/>
          <p:nvPr/>
        </p:nvGrpSpPr>
        <p:grpSpPr>
          <a:xfrm>
            <a:off x="426339" y="476672"/>
            <a:ext cx="1625381" cy="1464137"/>
            <a:chOff x="426339" y="476672"/>
            <a:chExt cx="1625381" cy="1464137"/>
          </a:xfrm>
        </p:grpSpPr>
        <p:sp>
          <p:nvSpPr>
            <p:cNvPr id="26" name="TextovéPole 25"/>
            <p:cNvSpPr txBox="1"/>
            <p:nvPr/>
          </p:nvSpPr>
          <p:spPr>
            <a:xfrm>
              <a:off x="426339" y="1356034"/>
              <a:ext cx="162538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borovice</a:t>
              </a:r>
              <a:endParaRPr lang="cs-CZ" sz="3200" dirty="0"/>
            </a:p>
          </p:txBody>
        </p:sp>
        <p:pic>
          <p:nvPicPr>
            <p:cNvPr id="55" name="Picture 2"/>
            <p:cNvPicPr>
              <a:picLocks noChangeAspect="1" noChangeArrowheads="1"/>
            </p:cNvPicPr>
            <p:nvPr/>
          </p:nvPicPr>
          <p:blipFill>
            <a:blip r:embed="rId24" cstate="print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3077" b="96000" l="0" r="100000">
                          <a14:foregroundMark x1="62154" y1="55692" x2="58462" y2="50154"/>
                          <a14:foregroundMark x1="63077" y1="68000" x2="59692" y2="61846"/>
                          <a14:foregroundMark x1="54462" y1="73231" x2="54462" y2="70769"/>
                          <a14:foregroundMark x1="48000" y1="87077" x2="47385" y2="8092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4844" y="476672"/>
              <a:ext cx="1135477" cy="1135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6953787" y="1889004"/>
            <a:ext cx="1794677" cy="1324080"/>
            <a:chOff x="6953787" y="1889004"/>
            <a:chExt cx="1794677" cy="1324080"/>
          </a:xfrm>
        </p:grpSpPr>
        <p:sp>
          <p:nvSpPr>
            <p:cNvPr id="24" name="TextovéPole 23"/>
            <p:cNvSpPr txBox="1"/>
            <p:nvPr/>
          </p:nvSpPr>
          <p:spPr>
            <a:xfrm>
              <a:off x="7746267" y="2412177"/>
              <a:ext cx="1002197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smrk</a:t>
              </a:r>
              <a:endParaRPr lang="cs-CZ" sz="3200" dirty="0"/>
            </a:p>
          </p:txBody>
        </p:sp>
        <p:grpSp>
          <p:nvGrpSpPr>
            <p:cNvPr id="56" name="Skupina 55"/>
            <p:cNvGrpSpPr/>
            <p:nvPr/>
          </p:nvGrpSpPr>
          <p:grpSpPr>
            <a:xfrm>
              <a:off x="6953787" y="1889004"/>
              <a:ext cx="1290621" cy="1324080"/>
              <a:chOff x="736075" y="2132856"/>
              <a:chExt cx="3421699" cy="3135060"/>
            </a:xfrm>
          </p:grpSpPr>
          <p:pic>
            <p:nvPicPr>
              <p:cNvPr id="57" name="Picture 3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4615" b="96923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36075" y="3284984"/>
                <a:ext cx="1982932" cy="19829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8" name="Picture 3"/>
              <p:cNvPicPr>
                <a:picLocks noChangeAspect="1" noChangeArrowheads="1"/>
              </p:cNvPicPr>
              <p:nvPr/>
            </p:nvPicPr>
            <p:blipFill rotWithShape="1">
              <a:blip r:embed="rId15" cstate="print">
                <a:extLst>
                  <a:ext uri="{BEBA8EAE-BF5A-486C-A8C5-ECC9F3942E4B}">
                    <a14:imgProps xmlns:a14="http://schemas.microsoft.com/office/drawing/2010/main">
                      <a14:imgLayer r:embed="rId16">
                        <a14:imgEffect>
                          <a14:backgroundRemoval t="16308" b="79385" l="0" r="100000">
                            <a14:backgroundMark x1="19077" y1="35692" x2="63385" y2="25231"/>
                            <a14:backgroundMark x1="75385" y1="40308" x2="80000" y2="29231"/>
                            <a14:backgroundMark x1="55077" y1="51077" x2="55077" y2="44923"/>
                            <a14:backgroundMark x1="36308" y1="49538" x2="36308" y2="49538"/>
                            <a14:backgroundMark x1="37231" y1="42462" x2="37231" y2="42462"/>
                            <a14:backgroundMark x1="37231" y1="39385" x2="37231" y2="39385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5432" b="16073"/>
              <a:stretch/>
            </p:blipFill>
            <p:spPr bwMode="auto">
              <a:xfrm>
                <a:off x="1529842" y="2132856"/>
                <a:ext cx="2627932" cy="18000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grpSp>
        <p:nvGrpSpPr>
          <p:cNvPr id="70" name="Skupina 69"/>
          <p:cNvGrpSpPr/>
          <p:nvPr/>
        </p:nvGrpSpPr>
        <p:grpSpPr>
          <a:xfrm>
            <a:off x="251520" y="96993"/>
            <a:ext cx="6984776" cy="3951065"/>
            <a:chOff x="251520" y="96993"/>
            <a:chExt cx="6984776" cy="395106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7">
              <a:extLst>
                <a:ext uri="{BEBA8EAE-BF5A-486C-A8C5-ECC9F3942E4B}">
                  <a14:imgProps xmlns:a14="http://schemas.microsoft.com/office/drawing/2010/main">
                    <a14:imgLayer r:embed="rId28">
                      <a14:imgEffect>
                        <a14:backgroundRemoval t="5231" b="94769" l="0" r="100000">
                          <a14:foregroundMark x1="24923" y1="10462" x2="31692" y2="8923"/>
                          <a14:foregroundMark x1="30769" y1="19077" x2="32615" y2="36923"/>
                          <a14:foregroundMark x1="25846" y1="24923" x2="24000" y2="22462"/>
                          <a14:foregroundMark x1="33538" y1="40000" x2="36000" y2="28923"/>
                          <a14:foregroundMark x1="20000" y1="33231" x2="27385" y2="40923"/>
                          <a14:foregroundMark x1="26154" y1="58769" x2="46462" y2="63077"/>
                          <a14:foregroundMark x1="29538" y1="62769" x2="52308" y2="61231"/>
                          <a14:foregroundMark x1="35077" y1="71077" x2="41846" y2="73231"/>
                          <a14:foregroundMark x1="86462" y1="32615" x2="92000" y2="73846"/>
                          <a14:foregroundMark x1="84308" y1="76308" x2="95385" y2="68923"/>
                          <a14:foregroundMark x1="79077" y1="75692" x2="80000" y2="80000"/>
                          <a14:foregroundMark x1="68000" y1="72000" x2="84923" y2="36615"/>
                          <a14:foregroundMark x1="76615" y1="71077" x2="85846" y2="54462"/>
                          <a14:foregroundMark x1="68308" y1="66462" x2="84923" y2="30769"/>
                          <a14:foregroundMark x1="61231" y1="43692" x2="75077" y2="52615"/>
                          <a14:foregroundMark x1="70462" y1="45231" x2="64615" y2="56923"/>
                          <a14:foregroundMark x1="63077" y1="55077" x2="61538" y2="64308"/>
                          <a14:foregroundMark x1="84000" y1="79077" x2="84000" y2="81538"/>
                          <a14:foregroundMark x1="26769" y1="27692" x2="29538" y2="24000"/>
                          <a14:foregroundMark x1="46462" y1="41846" x2="52923" y2="20923"/>
                          <a14:foregroundMark x1="47077" y1="8615" x2="51385" y2="8615"/>
                          <a14:foregroundMark x1="26154" y1="13231" x2="35385" y2="9538"/>
                          <a14:foregroundMark x1="24923" y1="11385" x2="25846" y2="9846"/>
                          <a14:foregroundMark x1="34154" y1="11385" x2="34154" y2="13231"/>
                          <a14:foregroundMark x1="48000" y1="18154" x2="54462" y2="36615"/>
                          <a14:foregroundMark x1="56923" y1="33538" x2="55385" y2="25538"/>
                          <a14:foregroundMark x1="64615" y1="71077" x2="77231" y2="74462"/>
                          <a14:foregroundMark x1="20308" y1="53538" x2="29231" y2="60923"/>
                          <a14:foregroundMark x1="42154" y1="72308" x2="48000" y2="72308"/>
                          <a14:foregroundMark x1="44615" y1="13846" x2="54462" y2="10769"/>
                          <a14:foregroundMark x1="48923" y1="8615" x2="50462" y2="9538"/>
                          <a14:foregroundMark x1="46462" y1="8000" x2="54462" y2="123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85231" y="96993"/>
              <a:ext cx="3951065" cy="39510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9" name="Obláček 68"/>
            <p:cNvSpPr/>
            <p:nvPr/>
          </p:nvSpPr>
          <p:spPr>
            <a:xfrm>
              <a:off x="251520" y="673813"/>
              <a:ext cx="3112391" cy="1215191"/>
            </a:xfrm>
            <a:prstGeom prst="cloudCallout">
              <a:avLst>
                <a:gd name="adj1" fmla="val 64039"/>
                <a:gd name="adj2" fmla="val 92486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Výborně!!!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630850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673</TotalTime>
  <Words>302</Words>
  <Application>Microsoft Office PowerPoint</Application>
  <PresentationFormat>Předvádění na obrazovce (4:3)</PresentationFormat>
  <Paragraphs>74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Motiv systému Office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58</cp:revision>
  <dcterms:created xsi:type="dcterms:W3CDTF">2012-11-12T15:01:20Z</dcterms:created>
  <dcterms:modified xsi:type="dcterms:W3CDTF">2012-11-28T16:59:50Z</dcterms:modified>
</cp:coreProperties>
</file>