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  <p:sldMasterId id="2147483948" r:id="rId2"/>
    <p:sldMasterId id="2147483960" r:id="rId3"/>
  </p:sldMasterIdLst>
  <p:sldIdLst>
    <p:sldId id="276" r:id="rId4"/>
    <p:sldId id="277" r:id="rId5"/>
    <p:sldId id="264" r:id="rId6"/>
    <p:sldId id="261" r:id="rId7"/>
    <p:sldId id="263" r:id="rId8"/>
    <p:sldId id="267" r:id="rId9"/>
    <p:sldId id="268" r:id="rId10"/>
    <p:sldId id="265" r:id="rId11"/>
    <p:sldId id="269" r:id="rId12"/>
    <p:sldId id="270" r:id="rId13"/>
    <p:sldId id="271" r:id="rId14"/>
    <p:sldId id="272" r:id="rId15"/>
    <p:sldId id="273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D14F"/>
    <a:srgbClr val="00FF00"/>
    <a:srgbClr val="FFCC66"/>
    <a:srgbClr val="CCCC00"/>
    <a:srgbClr val="CC9900"/>
    <a:srgbClr val="FFCC99"/>
    <a:srgbClr val="FFCC00"/>
    <a:srgbClr val="FFFF66"/>
    <a:srgbClr val="FF9900"/>
    <a:srgbClr val="DFF2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5403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203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9788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4319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0839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6389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4219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5578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7750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5515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107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1766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3176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7680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4677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053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9466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2322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1684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3059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892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A13F0D6-7555-4D97-8F12-D80073DB78C9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4375C14-EF51-4C6C-AC7D-A939A4CE85C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830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832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microsoft.com/office/2007/relationships/hdphoto" Target="../media/hdphoto4.wdp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microsoft.com/office/2007/relationships/hdphoto" Target="../media/hdphoto9.wdp"/><Relationship Id="rId18" Type="http://schemas.openxmlformats.org/officeDocument/2006/relationships/image" Target="../media/image16.png"/><Relationship Id="rId3" Type="http://schemas.openxmlformats.org/officeDocument/2006/relationships/audio" Target="../media/audio4.wav"/><Relationship Id="rId7" Type="http://schemas.microsoft.com/office/2007/relationships/hdphoto" Target="../media/hdphoto6.wdp"/><Relationship Id="rId12" Type="http://schemas.openxmlformats.org/officeDocument/2006/relationships/image" Target="../media/image13.png"/><Relationship Id="rId17" Type="http://schemas.microsoft.com/office/2007/relationships/hdphoto" Target="../media/hdphoto11.wdp"/><Relationship Id="rId2" Type="http://schemas.openxmlformats.org/officeDocument/2006/relationships/audio" Target="../media/audio3.wav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microsoft.com/office/2007/relationships/hdphoto" Target="../media/hdphoto8.wdp"/><Relationship Id="rId5" Type="http://schemas.microsoft.com/office/2007/relationships/hdphoto" Target="../media/hdphoto4.wdp"/><Relationship Id="rId15" Type="http://schemas.microsoft.com/office/2007/relationships/hdphoto" Target="../media/hdphoto10.wdp"/><Relationship Id="rId10" Type="http://schemas.openxmlformats.org/officeDocument/2006/relationships/image" Target="../media/image12.png"/><Relationship Id="rId19" Type="http://schemas.microsoft.com/office/2007/relationships/hdphoto" Target="../media/hdphoto12.wdp"/><Relationship Id="rId4" Type="http://schemas.openxmlformats.org/officeDocument/2006/relationships/image" Target="../media/image9.png"/><Relationship Id="rId9" Type="http://schemas.microsoft.com/office/2007/relationships/hdphoto" Target="../media/hdphoto7.wdp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5" Type="http://schemas.microsoft.com/office/2007/relationships/hdphoto" Target="../media/hdphoto13.wdp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audio8.wav"/><Relationship Id="rId7" Type="http://schemas.microsoft.com/office/2007/relationships/hdphoto" Target="../media/hdphoto7.wdp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microsoft.com/office/2007/relationships/hdphoto" Target="../media/hdphoto4.wdp"/><Relationship Id="rId10" Type="http://schemas.openxmlformats.org/officeDocument/2006/relationships/image" Target="../media/image6.png"/><Relationship Id="rId4" Type="http://schemas.openxmlformats.org/officeDocument/2006/relationships/image" Target="../media/image9.png"/><Relationship Id="rId9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audio8.wav"/><Relationship Id="rId7" Type="http://schemas.microsoft.com/office/2007/relationships/hdphoto" Target="../media/hdphoto14.wdp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microsoft.com/office/2007/relationships/hdphoto" Target="../media/hdphoto4.wdp"/><Relationship Id="rId10" Type="http://schemas.openxmlformats.org/officeDocument/2006/relationships/image" Target="../media/image6.png"/><Relationship Id="rId4" Type="http://schemas.openxmlformats.org/officeDocument/2006/relationships/image" Target="../media/image9.png"/><Relationship Id="rId9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12" Type="http://schemas.microsoft.com/office/2007/relationships/hdphoto" Target="../media/hdphoto19.wdp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6.wdp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0" Type="http://schemas.microsoft.com/office/2007/relationships/hdphoto" Target="../media/hdphoto18.wdp"/><Relationship Id="rId4" Type="http://schemas.microsoft.com/office/2007/relationships/hdphoto" Target="../media/hdphoto15.wdp"/><Relationship Id="rId9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audio8.wav"/><Relationship Id="rId7" Type="http://schemas.microsoft.com/office/2007/relationships/hdphoto" Target="../media/hdphoto3.wdp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4.wdp"/><Relationship Id="rId10" Type="http://schemas.microsoft.com/office/2007/relationships/hdphoto" Target="../media/hdphoto20.wdp"/><Relationship Id="rId4" Type="http://schemas.openxmlformats.org/officeDocument/2006/relationships/image" Target="../media/image9.png"/><Relationship Id="rId9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audio8.wav"/><Relationship Id="rId7" Type="http://schemas.microsoft.com/office/2007/relationships/hdphoto" Target="../media/hdphoto3.wdp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4.wdp"/><Relationship Id="rId10" Type="http://schemas.microsoft.com/office/2007/relationships/hdphoto" Target="../media/hdphoto9.wdp"/><Relationship Id="rId4" Type="http://schemas.openxmlformats.org/officeDocument/2006/relationships/image" Target="../media/image9.png"/><Relationship Id="rId9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29.png"/><Relationship Id="rId18" Type="http://schemas.openxmlformats.org/officeDocument/2006/relationships/image" Target="../media/image34.png"/><Relationship Id="rId3" Type="http://schemas.openxmlformats.org/officeDocument/2006/relationships/audio" Target="../media/audio8.wav"/><Relationship Id="rId7" Type="http://schemas.microsoft.com/office/2007/relationships/hdphoto" Target="../media/hdphoto3.wdp"/><Relationship Id="rId12" Type="http://schemas.openxmlformats.org/officeDocument/2006/relationships/image" Target="../media/image28.png"/><Relationship Id="rId17" Type="http://schemas.openxmlformats.org/officeDocument/2006/relationships/image" Target="../media/image33.png"/><Relationship Id="rId2" Type="http://schemas.openxmlformats.org/officeDocument/2006/relationships/audio" Target="../media/audio7.wav"/><Relationship Id="rId16" Type="http://schemas.openxmlformats.org/officeDocument/2006/relationships/image" Target="../media/image32.png"/><Relationship Id="rId20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27.png"/><Relationship Id="rId5" Type="http://schemas.microsoft.com/office/2007/relationships/hdphoto" Target="../media/hdphoto4.wdp"/><Relationship Id="rId15" Type="http://schemas.openxmlformats.org/officeDocument/2006/relationships/image" Target="../media/image31.png"/><Relationship Id="rId10" Type="http://schemas.microsoft.com/office/2007/relationships/hdphoto" Target="../media/hdphoto10.wdp"/><Relationship Id="rId19" Type="http://schemas.openxmlformats.org/officeDocument/2006/relationships/image" Target="../media/image35.png"/><Relationship Id="rId4" Type="http://schemas.openxmlformats.org/officeDocument/2006/relationships/image" Target="../media/image9.png"/><Relationship Id="rId9" Type="http://schemas.openxmlformats.org/officeDocument/2006/relationships/image" Target="../media/image26.png"/><Relationship Id="rId1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audio8.wav"/><Relationship Id="rId7" Type="http://schemas.microsoft.com/office/2007/relationships/hdphoto" Target="../media/hdphoto3.wdp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4.wdp"/><Relationship Id="rId10" Type="http://schemas.microsoft.com/office/2007/relationships/hdphoto" Target="../media/hdphoto21.wdp"/><Relationship Id="rId4" Type="http://schemas.openxmlformats.org/officeDocument/2006/relationships/image" Target="../media/image9.png"/><Relationship Id="rId9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13" Type="http://schemas.openxmlformats.org/officeDocument/2006/relationships/image" Target="../media/image25.png"/><Relationship Id="rId18" Type="http://schemas.microsoft.com/office/2007/relationships/hdphoto" Target="../media/hdphoto11.wdp"/><Relationship Id="rId26" Type="http://schemas.microsoft.com/office/2007/relationships/hdphoto" Target="../media/hdphoto29.wdp"/><Relationship Id="rId3" Type="http://schemas.openxmlformats.org/officeDocument/2006/relationships/image" Target="../media/image38.png"/><Relationship Id="rId21" Type="http://schemas.openxmlformats.org/officeDocument/2006/relationships/image" Target="../media/image44.png"/><Relationship Id="rId7" Type="http://schemas.openxmlformats.org/officeDocument/2006/relationships/image" Target="../media/image40.png"/><Relationship Id="rId12" Type="http://schemas.microsoft.com/office/2007/relationships/hdphoto" Target="../media/hdphoto24.wdp"/><Relationship Id="rId17" Type="http://schemas.openxmlformats.org/officeDocument/2006/relationships/image" Target="../media/image15.png"/><Relationship Id="rId25" Type="http://schemas.openxmlformats.org/officeDocument/2006/relationships/image" Target="../media/image46.png"/><Relationship Id="rId2" Type="http://schemas.openxmlformats.org/officeDocument/2006/relationships/audio" Target="../media/audio7.wav"/><Relationship Id="rId16" Type="http://schemas.microsoft.com/office/2007/relationships/hdphoto" Target="../media/hdphoto25.wdp"/><Relationship Id="rId20" Type="http://schemas.microsoft.com/office/2007/relationships/hdphoto" Target="../media/hdphoto2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2.wdp"/><Relationship Id="rId11" Type="http://schemas.openxmlformats.org/officeDocument/2006/relationships/image" Target="../media/image41.png"/><Relationship Id="rId24" Type="http://schemas.microsoft.com/office/2007/relationships/hdphoto" Target="../media/hdphoto28.wdp"/><Relationship Id="rId5" Type="http://schemas.openxmlformats.org/officeDocument/2006/relationships/image" Target="../media/image39.png"/><Relationship Id="rId15" Type="http://schemas.openxmlformats.org/officeDocument/2006/relationships/image" Target="../media/image42.png"/><Relationship Id="rId23" Type="http://schemas.openxmlformats.org/officeDocument/2006/relationships/image" Target="../media/image45.png"/><Relationship Id="rId10" Type="http://schemas.microsoft.com/office/2007/relationships/hdphoto" Target="../media/hdphoto10.wdp"/><Relationship Id="rId19" Type="http://schemas.openxmlformats.org/officeDocument/2006/relationships/image" Target="../media/image43.png"/><Relationship Id="rId4" Type="http://schemas.microsoft.com/office/2007/relationships/hdphoto" Target="../media/hdphoto15.wdp"/><Relationship Id="rId9" Type="http://schemas.openxmlformats.org/officeDocument/2006/relationships/image" Target="../media/image14.png"/><Relationship Id="rId14" Type="http://schemas.microsoft.com/office/2007/relationships/hdphoto" Target="../media/hdphoto9.wdp"/><Relationship Id="rId22" Type="http://schemas.microsoft.com/office/2007/relationships/hdphoto" Target="../media/hdphoto27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16.wdp"/><Relationship Id="rId3" Type="http://schemas.openxmlformats.org/officeDocument/2006/relationships/audio" Target="../media/audio5.wav"/><Relationship Id="rId7" Type="http://schemas.microsoft.com/office/2007/relationships/hdphoto" Target="../media/hdphoto25.wdp"/><Relationship Id="rId12" Type="http://schemas.openxmlformats.org/officeDocument/2006/relationships/image" Target="../media/image20.png"/><Relationship Id="rId17" Type="http://schemas.microsoft.com/office/2007/relationships/hdphoto" Target="../media/hdphoto30.wdp"/><Relationship Id="rId2" Type="http://schemas.openxmlformats.org/officeDocument/2006/relationships/audio" Target="../media/audio7.wav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microsoft.com/office/2007/relationships/hdphoto" Target="../media/hdphoto11.wdp"/><Relationship Id="rId5" Type="http://schemas.microsoft.com/office/2007/relationships/hdphoto" Target="../media/hdphoto9.wdp"/><Relationship Id="rId15" Type="http://schemas.microsoft.com/office/2007/relationships/hdphoto" Target="../media/hdphoto17.wdp"/><Relationship Id="rId10" Type="http://schemas.openxmlformats.org/officeDocument/2006/relationships/image" Target="../media/image15.png"/><Relationship Id="rId4" Type="http://schemas.openxmlformats.org/officeDocument/2006/relationships/image" Target="../media/image25.png"/><Relationship Id="rId9" Type="http://schemas.microsoft.com/office/2007/relationships/hdphoto" Target="../media/hdphoto10.wdp"/><Relationship Id="rId1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VY_32_INOVACE_64_PRV1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Ovocné stromy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Popis a seznámení s ovocnými stromy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83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HV, </a:t>
            </a:r>
            <a:r>
              <a:rPr lang="cs-CZ" sz="1400" dirty="0" smtClean="0">
                <a:latin typeface="Arial" charset="0"/>
                <a:cs typeface="Arial" charset="0"/>
              </a:rPr>
              <a:t>VV, PČ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Žáci jsou v prezentaci seznámeni s jednotlivými  druhy </a:t>
            </a:r>
            <a:r>
              <a:rPr lang="cs-CZ" sz="1400" dirty="0" smtClean="0">
                <a:latin typeface="Arial" charset="0"/>
                <a:cs typeface="Arial" charset="0"/>
              </a:rPr>
              <a:t>ovocných stromů a jejich rozdělením podle plodů na malvice a peckovice. List č. 4 obecně popisuje části ovocných stromů, list č. 5 – 9 ukazuje malvice, list číslo 10 – 14 ukazuje peckovice. 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poznala a roztřídila nejběžnější druhy </a:t>
            </a:r>
            <a:r>
              <a:rPr lang="cs-CZ" sz="1400" dirty="0" smtClean="0">
                <a:latin typeface="Arial" charset="0"/>
                <a:cs typeface="Arial" charset="0"/>
              </a:rPr>
              <a:t>ovocných stromů a rozdělení ovoce na malvice </a:t>
            </a:r>
            <a:r>
              <a:rPr lang="cs-CZ" sz="1400" smtClean="0">
                <a:latin typeface="Arial" charset="0"/>
                <a:cs typeface="Arial" charset="0"/>
              </a:rPr>
              <a:t>a peckovice.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lvl="0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56859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3393" y="404664"/>
            <a:ext cx="4577215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Ovocné stromy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1231" l="0" r="100000">
                        <a14:foregroundMark x1="19077" y1="77846" x2="37846" y2="76308"/>
                        <a14:foregroundMark x1="25846" y1="79077" x2="23385" y2="80000"/>
                        <a14:foregroundMark x1="36308" y1="78154" x2="67385" y2="80000"/>
                        <a14:foregroundMark x1="23385" y1="78154" x2="32000" y2="79077"/>
                        <a14:foregroundMark x1="32923" y1="78769" x2="35385" y2="79692"/>
                        <a14:foregroundMark x1="38462" y1="78154" x2="40308" y2="80000"/>
                        <a14:foregroundMark x1="48000" y1="70462" x2="48923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4615"/>
          <a:stretch/>
        </p:blipFill>
        <p:spPr bwMode="auto">
          <a:xfrm>
            <a:off x="1691680" y="1881188"/>
            <a:ext cx="5804418" cy="4956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456" b="24214"/>
          <a:stretch/>
        </p:blipFill>
        <p:spPr bwMode="auto">
          <a:xfrm>
            <a:off x="7146318" y="2354525"/>
            <a:ext cx="1131609" cy="580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456" b="24214"/>
          <a:stretch/>
        </p:blipFill>
        <p:spPr bwMode="auto">
          <a:xfrm>
            <a:off x="968796" y="1773680"/>
            <a:ext cx="1131609" cy="58084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246380"/>
            <a:ext cx="1355888" cy="1355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358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59835"/>
            <a:ext cx="5760640" cy="49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18858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0534" y="188640"/>
            <a:ext cx="5562933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Co má ovocný strom?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945250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kmen</a:t>
            </a:r>
            <a:endParaRPr lang="cs-CZ" sz="40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44208" y="3945250"/>
            <a:ext cx="13180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větve</a:t>
            </a:r>
            <a:endParaRPr lang="cs-CZ" sz="40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467268" y="4247978"/>
            <a:ext cx="1888708" cy="150113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5004048" y="3585210"/>
            <a:ext cx="1440160" cy="713984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851920" y="5673442"/>
            <a:ext cx="15906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alibri" pitchFamily="34" charset="0"/>
                <a:cs typeface="Calibri" pitchFamily="34" charset="0"/>
              </a:rPr>
              <a:t>kořeny</a:t>
            </a:r>
            <a:endParaRPr lang="cs-CZ" sz="40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2" name="Přímá spojnice se šipkou 11"/>
          <p:cNvCxnSpPr>
            <a:stCxn id="11" idx="3"/>
          </p:cNvCxnSpPr>
          <p:nvPr/>
        </p:nvCxnSpPr>
        <p:spPr>
          <a:xfrm flipV="1">
            <a:off x="5442548" y="5817459"/>
            <a:ext cx="281580" cy="20992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3635896" y="5817458"/>
            <a:ext cx="216024" cy="288033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83568" y="1584273"/>
            <a:ext cx="1634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koruna</a:t>
            </a:r>
            <a:endParaRPr lang="cs-CZ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11118" y="1628800"/>
            <a:ext cx="10172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listy</a:t>
            </a:r>
            <a:endParaRPr lang="cs-CZ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6" name="Přímá spojnice se šipkou 15"/>
          <p:cNvCxnSpPr>
            <a:stCxn id="15" idx="1"/>
          </p:cNvCxnSpPr>
          <p:nvPr/>
        </p:nvCxnSpPr>
        <p:spPr>
          <a:xfrm flipH="1">
            <a:off x="5940152" y="1982743"/>
            <a:ext cx="1070966" cy="788042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407072" y="1985792"/>
            <a:ext cx="598146" cy="435096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783" y="2914937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8727" y="2320076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817" y="2257535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70785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92220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769" y="3002834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860" y="2831232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352" y="3356992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30961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8769" l="1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84" y="2389245"/>
            <a:ext cx="432048" cy="432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3775444" y="1136938"/>
            <a:ext cx="13006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květy</a:t>
            </a:r>
            <a:endParaRPr lang="cs-CZ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30" name="Přímá spojnice se šipkou 29"/>
          <p:cNvCxnSpPr>
            <a:endCxn id="20" idx="0"/>
          </p:cNvCxnSpPr>
          <p:nvPr/>
        </p:nvCxnSpPr>
        <p:spPr>
          <a:xfrm>
            <a:off x="4425750" y="1772816"/>
            <a:ext cx="111091" cy="484719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555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4" grpId="0"/>
      <p:bldP spid="15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colorTemperature colorTemp="53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6" r="11634" b="40934"/>
          <a:stretch/>
        </p:blipFill>
        <p:spPr bwMode="auto">
          <a:xfrm>
            <a:off x="1871700" y="1844823"/>
            <a:ext cx="5400601" cy="4896545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61940" y="404664"/>
            <a:ext cx="4420121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Ovocné stromy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5733256"/>
            <a:ext cx="3325269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Může to tak být?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3385" r="98462">
                        <a14:foregroundMark x1="16615" y1="8308" x2="20000" y2="12308"/>
                        <a14:foregroundMark x1="18769" y1="25538" x2="17231" y2="26154"/>
                        <a14:foregroundMark x1="28923" y1="2154" x2="33231" y2="3692"/>
                        <a14:foregroundMark x1="26154" y1="13231" x2="28308" y2="12308"/>
                        <a14:foregroundMark x1="36923" y1="47385" x2="56308" y2="33538"/>
                        <a14:foregroundMark x1="39385" y1="33538" x2="39385" y2="44923"/>
                        <a14:foregroundMark x1="68923" y1="30462" x2="76308" y2="37538"/>
                        <a14:foregroundMark x1="62769" y1="42769" x2="73231" y2="45538"/>
                        <a14:foregroundMark x1="54769" y1="95692" x2="70769" y2="59077"/>
                        <a14:foregroundMark x1="42154" y1="61846" x2="57846" y2="83385"/>
                        <a14:foregroundMark x1="52615" y1="86462" x2="61846" y2="62769"/>
                        <a14:foregroundMark x1="50462" y1="74154" x2="49846" y2="81538"/>
                        <a14:foregroundMark x1="53538" y1="93231" x2="60923" y2="93231"/>
                        <a14:foregroundMark x1="45538" y1="27077" x2="46462" y2="29538"/>
                        <a14:foregroundMark x1="29231" y1="71385" x2="31385" y2="86154"/>
                        <a14:foregroundMark x1="31385" y1="85231" x2="37231" y2="94462"/>
                        <a14:foregroundMark x1="67077" y1="78462" x2="57846" y2="88615"/>
                        <a14:foregroundMark x1="29231" y1="67077" x2="25231" y2="73846"/>
                        <a14:foregroundMark x1="27385" y1="14154" x2="25538" y2="8000"/>
                        <a14:foregroundMark x1="25538" y1="3077" x2="28000" y2="615"/>
                        <a14:foregroundMark x1="10154" y1="11077" x2="16308" y2="6769"/>
                        <a14:foregroundMark x1="6462" y1="13538" x2="8923" y2="10462"/>
                        <a14:foregroundMark x1="14462" y1="17846" x2="20615" y2="1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023" y="4422801"/>
            <a:ext cx="2374481" cy="2374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538" b="93538" l="15077" r="85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58" r="17845" b="4606"/>
          <a:stretch/>
        </p:blipFill>
        <p:spPr bwMode="auto">
          <a:xfrm>
            <a:off x="3420107" y="2068428"/>
            <a:ext cx="896552" cy="1244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538" r="89538">
                        <a14:foregroundMark x1="51385" y1="8308" x2="5446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051473"/>
            <a:ext cx="1241622" cy="1241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1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630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50" b="4919"/>
          <a:stretch/>
        </p:blipFill>
        <p:spPr bwMode="auto">
          <a:xfrm>
            <a:off x="2483769" y="3376437"/>
            <a:ext cx="1512167" cy="1323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5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9275432">
            <a:off x="4091329" y="3776869"/>
            <a:ext cx="961341" cy="888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7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>
            <a:off x="4792188" y="2115658"/>
            <a:ext cx="1227414" cy="1457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3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>
            <a:off x="5102443" y="4221088"/>
            <a:ext cx="917159" cy="880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2202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5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500"/>
                            </p:stCondLst>
                            <p:childTnLst>
                              <p:par>
                                <p:cTn id="59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9668" y="1437935"/>
            <a:ext cx="3626227" cy="2431768"/>
          </a:xfrm>
          <a:prstGeom prst="cloudCallout">
            <a:avLst>
              <a:gd name="adj1" fmla="val 49355"/>
              <a:gd name="adj2" fmla="val 60410"/>
            </a:avLst>
          </a:prstGeom>
          <a:solidFill>
            <a:srgbClr val="00FF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teď správně</a:t>
            </a:r>
            <a:endParaRPr lang="cs-CZ" sz="5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20923" y1="48923" x2="85538" y2="52308"/>
                        <a14:foregroundMark x1="31692" y1="56000" x2="31692" y2="56000"/>
                        <a14:foregroundMark x1="17538" y1="56615" x2="86769" y2="54769"/>
                        <a14:foregroundMark x1="43077" y1="59077" x2="59077" y2="59385"/>
                        <a14:foregroundMark x1="36308" y1="89538" x2="54154" y2="77846"/>
                        <a14:foregroundMark x1="46462" y1="88615" x2="59077" y2="81846"/>
                        <a14:foregroundMark x1="32923" y1="86154" x2="32923" y2="86154"/>
                        <a14:foregroundMark x1="36000" y1="12000" x2="71385" y2="11692"/>
                        <a14:backgroundMark x1="67077" y1="10769" x2="72615" y2="15077"/>
                        <a14:backgroundMark x1="69538" y1="9846" x2="73846" y2="1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548680"/>
            <a:ext cx="5521707" cy="552170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6686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colorTemperature colorTemp="53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6" r="11634" b="40934"/>
          <a:stretch/>
        </p:blipFill>
        <p:spPr bwMode="auto">
          <a:xfrm>
            <a:off x="1888296" y="1700808"/>
            <a:ext cx="5400601" cy="5040560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" b="93538" l="15077" r="85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58" r="17845" b="4606"/>
          <a:stretch/>
        </p:blipFill>
        <p:spPr bwMode="auto">
          <a:xfrm rot="716480">
            <a:off x="4026157" y="1780091"/>
            <a:ext cx="896552" cy="1244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" b="93538" l="15077" r="85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58" r="17845" b="4606"/>
          <a:stretch/>
        </p:blipFill>
        <p:spPr bwMode="auto">
          <a:xfrm rot="499955">
            <a:off x="5115608" y="2557673"/>
            <a:ext cx="896552" cy="1244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" b="93538" l="15077" r="85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58" r="17845" b="4606"/>
          <a:stretch/>
        </p:blipFill>
        <p:spPr bwMode="auto">
          <a:xfrm rot="20179395">
            <a:off x="5347860" y="4132684"/>
            <a:ext cx="896552" cy="1244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" b="93538" l="15077" r="85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58" r="17845" b="4606"/>
          <a:stretch/>
        </p:blipFill>
        <p:spPr bwMode="auto">
          <a:xfrm rot="20955228">
            <a:off x="4108341" y="3234767"/>
            <a:ext cx="896552" cy="1244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" b="93538" l="15077" r="85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58" r="17845" b="4606"/>
          <a:stretch/>
        </p:blipFill>
        <p:spPr bwMode="auto">
          <a:xfrm rot="999551">
            <a:off x="2839181" y="3891856"/>
            <a:ext cx="896552" cy="1244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" b="93538" l="15077" r="85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58" r="17845" b="4606"/>
          <a:stretch/>
        </p:blipFill>
        <p:spPr bwMode="auto">
          <a:xfrm rot="20367937">
            <a:off x="5979704" y="3166981"/>
            <a:ext cx="896552" cy="1244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" b="93538" l="15077" r="85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58" r="17845" b="4606"/>
          <a:stretch/>
        </p:blipFill>
        <p:spPr bwMode="auto">
          <a:xfrm rot="2944664">
            <a:off x="2843808" y="2564904"/>
            <a:ext cx="896552" cy="1244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246380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978983" y="404664"/>
            <a:ext cx="5186035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jabloni rostou: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895372" y="5733256"/>
            <a:ext cx="1353256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jablka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8130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750"/>
                            </p:stCondLst>
                            <p:childTnLst>
                              <p:par>
                                <p:cTn id="39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3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colorTemperature colorTemp="53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6" r="11634" b="40934"/>
          <a:stretch/>
        </p:blipFill>
        <p:spPr bwMode="auto">
          <a:xfrm>
            <a:off x="2807804" y="1556792"/>
            <a:ext cx="3528393" cy="5184576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051118" y="404664"/>
            <a:ext cx="5041765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hrušni rostou:</a:t>
            </a:r>
          </a:p>
        </p:txBody>
      </p:sp>
      <p:pic>
        <p:nvPicPr>
          <p:cNvPr id="13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51385" y1="8308" x2="5446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62" r="9552"/>
          <a:stretch/>
        </p:blipFill>
        <p:spPr bwMode="auto">
          <a:xfrm rot="1770196">
            <a:off x="2836383" y="3128774"/>
            <a:ext cx="899065" cy="113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51385" y1="8308" x2="5446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62" r="9552"/>
          <a:stretch/>
        </p:blipFill>
        <p:spPr bwMode="auto">
          <a:xfrm rot="1132561">
            <a:off x="3430653" y="2205971"/>
            <a:ext cx="899065" cy="113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51385" y1="8308" x2="5446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62" r="9552"/>
          <a:stretch/>
        </p:blipFill>
        <p:spPr bwMode="auto">
          <a:xfrm>
            <a:off x="4176991" y="3150059"/>
            <a:ext cx="899065" cy="113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51385" y1="8308" x2="5446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62" r="9552"/>
          <a:stretch/>
        </p:blipFill>
        <p:spPr bwMode="auto">
          <a:xfrm rot="21018891">
            <a:off x="4796545" y="4362412"/>
            <a:ext cx="899065" cy="113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51385" y1="8308" x2="5446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62" r="9552"/>
          <a:stretch/>
        </p:blipFill>
        <p:spPr bwMode="auto">
          <a:xfrm rot="20468136">
            <a:off x="4363298" y="1671685"/>
            <a:ext cx="899065" cy="113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51385" y1="8308" x2="5446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62" r="9552"/>
          <a:stretch/>
        </p:blipFill>
        <p:spPr bwMode="auto">
          <a:xfrm>
            <a:off x="5029305" y="2887886"/>
            <a:ext cx="899065" cy="113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51385" y1="8308" x2="5446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62" r="9552"/>
          <a:stretch/>
        </p:blipFill>
        <p:spPr bwMode="auto">
          <a:xfrm rot="19994961">
            <a:off x="5645771" y="3858689"/>
            <a:ext cx="899065" cy="113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8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51385" y1="8308" x2="54462" y2="2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62" r="9552"/>
          <a:stretch/>
        </p:blipFill>
        <p:spPr bwMode="auto">
          <a:xfrm rot="755552">
            <a:off x="3464330" y="4149080"/>
            <a:ext cx="899065" cy="1133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246380"/>
            <a:ext cx="1355888" cy="1355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895372" y="5733256"/>
            <a:ext cx="1338443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hrušky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640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750"/>
                            </p:stCondLst>
                            <p:childTnLst>
                              <p:par>
                                <p:cTn id="43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3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3473783" y="4869160"/>
            <a:ext cx="2196435" cy="1569660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  mají</a:t>
            </a:r>
          </a:p>
          <a:p>
            <a:r>
              <a:rPr lang="cs-CZ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jadřinec</a:t>
            </a:r>
            <a:endParaRPr lang="cs-CZ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01397" y="2564904"/>
            <a:ext cx="3941207" cy="830997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Jablka a hrušky</a:t>
            </a:r>
            <a:endParaRPr lang="cs-CZ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0" r="100000">
                        <a14:foregroundMark x1="64000" y1="16308" x2="64000" y2="20308"/>
                        <a14:foregroundMark x1="70154" y1="17538" x2="67385" y2="20923"/>
                        <a14:foregroundMark x1="75385" y1="19077" x2="75385" y2="19077"/>
                        <a14:foregroundMark x1="74154" y1="20923" x2="70769" y2="23692"/>
                        <a14:foregroundMark x1="94154" y1="22462" x2="95385" y2="20308"/>
                        <a14:foregroundMark x1="86769" y1="20308" x2="84923" y2="20308"/>
                        <a14:foregroundMark x1="16615" y1="21538" x2="13231" y2="25538"/>
                        <a14:foregroundMark x1="5231" y1="24308" x2="9846" y2="24308"/>
                        <a14:backgroundMark x1="52615" y1="68000" x2="44000" y2="8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311" b="18755"/>
          <a:stretch/>
        </p:blipFill>
        <p:spPr bwMode="auto">
          <a:xfrm>
            <a:off x="3003257" y="188640"/>
            <a:ext cx="3137486" cy="2100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2" name="Skupina 31"/>
          <p:cNvGrpSpPr/>
          <p:nvPr/>
        </p:nvGrpSpPr>
        <p:grpSpPr>
          <a:xfrm>
            <a:off x="577694" y="908720"/>
            <a:ext cx="2696105" cy="2469824"/>
            <a:chOff x="577694" y="908720"/>
            <a:chExt cx="2696105" cy="2469824"/>
          </a:xfrm>
        </p:grpSpPr>
        <p:pic>
          <p:nvPicPr>
            <p:cNvPr id="17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538" b="93538" l="15077" r="85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58" r="17845" b="4606"/>
            <a:stretch/>
          </p:blipFill>
          <p:spPr bwMode="auto">
            <a:xfrm>
              <a:off x="1130475" y="908720"/>
              <a:ext cx="1265008" cy="17566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538" b="93538" l="15077" r="85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58" r="17845" b="4606"/>
            <a:stretch/>
          </p:blipFill>
          <p:spPr bwMode="auto">
            <a:xfrm rot="20005043">
              <a:off x="577694" y="1621912"/>
              <a:ext cx="1265008" cy="17566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538" b="93538" l="15077" r="85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58" r="17845" b="4606"/>
            <a:stretch/>
          </p:blipFill>
          <p:spPr bwMode="auto">
            <a:xfrm rot="2702326">
              <a:off x="1762980" y="1481915"/>
              <a:ext cx="1265008" cy="17566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3" name="Skupina 32"/>
          <p:cNvGrpSpPr/>
          <p:nvPr/>
        </p:nvGrpSpPr>
        <p:grpSpPr>
          <a:xfrm>
            <a:off x="5993071" y="1285051"/>
            <a:ext cx="2642087" cy="2013458"/>
            <a:chOff x="5993071" y="1285051"/>
            <a:chExt cx="2642087" cy="2013458"/>
          </a:xfrm>
        </p:grpSpPr>
        <p:pic>
          <p:nvPicPr>
            <p:cNvPr id="18" name="Picture 8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9538" r="89538">
                          <a14:foregroundMark x1="51385" y1="8308" x2="54462" y2="22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62" r="9552"/>
            <a:stretch/>
          </p:blipFill>
          <p:spPr bwMode="auto">
            <a:xfrm>
              <a:off x="6885056" y="1285052"/>
              <a:ext cx="1356472" cy="1710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8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9538" r="89538">
                          <a14:foregroundMark x1="51385" y1="8308" x2="54462" y2="22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62" r="9552"/>
            <a:stretch/>
          </p:blipFill>
          <p:spPr bwMode="auto">
            <a:xfrm rot="20585274">
              <a:off x="5993071" y="1285051"/>
              <a:ext cx="1356472" cy="1710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" name="Picture 8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9538" r="89538">
                          <a14:foregroundMark x1="51385" y1="8308" x2="54462" y2="22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62" r="9552"/>
            <a:stretch/>
          </p:blipFill>
          <p:spPr bwMode="auto">
            <a:xfrm rot="2583069">
              <a:off x="7278686" y="1587659"/>
              <a:ext cx="1356472" cy="1710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TextovéPole 23"/>
          <p:cNvSpPr txBox="1"/>
          <p:nvPr/>
        </p:nvSpPr>
        <p:spPr>
          <a:xfrm>
            <a:off x="2911129" y="3356992"/>
            <a:ext cx="3427541" cy="830997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</a:t>
            </a:r>
            <a:r>
              <a:rPr lang="cs-CZ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sou malvice,</a:t>
            </a:r>
            <a:endParaRPr lang="cs-CZ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5292080" y="3941075"/>
            <a:ext cx="2321114" cy="2224229"/>
            <a:chOff x="5350217" y="4098554"/>
            <a:chExt cx="2321114" cy="2224229"/>
          </a:xfrm>
        </p:grpSpPr>
        <p:pic>
          <p:nvPicPr>
            <p:cNvPr id="25" name="Picture 7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5231" r="96923">
                          <a14:backgroundMark x1="26154" y1="11385" x2="65846" y2="24923"/>
                          <a14:backgroundMark x1="20923" y1="39692" x2="70462" y2="36923"/>
                          <a14:backgroundMark x1="14154" y1="49538" x2="69846" y2="48615"/>
                          <a14:backgroundMark x1="10462" y1="73231" x2="51385" y2="48615"/>
                          <a14:backgroundMark x1="21538" y1="76308" x2="44615" y2="52308"/>
                          <a14:backgroundMark x1="38154" y1="56000" x2="47385" y2="60000"/>
                          <a14:backgroundMark x1="11077" y1="71692" x2="19692" y2="80000"/>
                          <a14:backgroundMark x1="20308" y1="76308" x2="20923" y2="82154"/>
                          <a14:backgroundMark x1="42154" y1="63692" x2="47385" y2="6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57" t="50511" r="8386"/>
            <a:stretch/>
          </p:blipFill>
          <p:spPr bwMode="auto">
            <a:xfrm>
              <a:off x="5350217" y="4098554"/>
              <a:ext cx="2049685" cy="18056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7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5231" r="96923">
                          <a14:backgroundMark x1="26154" y1="11385" x2="65846" y2="24923"/>
                          <a14:backgroundMark x1="20923" y1="39692" x2="70462" y2="36923"/>
                          <a14:backgroundMark x1="14154" y1="49538" x2="69846" y2="48615"/>
                          <a14:backgroundMark x1="10462" y1="73231" x2="51385" y2="48615"/>
                          <a14:backgroundMark x1="21538" y1="76308" x2="44615" y2="52308"/>
                          <a14:backgroundMark x1="38154" y1="56000" x2="47385" y2="60000"/>
                          <a14:backgroundMark x1="11077" y1="71692" x2="19692" y2="80000"/>
                          <a14:backgroundMark x1="20308" y1="76308" x2="20923" y2="82154"/>
                          <a14:backgroundMark x1="42154" y1="63692" x2="47385" y2="6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57" t="50511" r="8386"/>
            <a:stretch/>
          </p:blipFill>
          <p:spPr bwMode="auto">
            <a:xfrm rot="19561512">
              <a:off x="5621646" y="4517138"/>
              <a:ext cx="2049685" cy="18056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1011322" y="4367336"/>
            <a:ext cx="2840598" cy="1653952"/>
            <a:chOff x="1195470" y="4427180"/>
            <a:chExt cx="2840598" cy="1653952"/>
          </a:xfrm>
        </p:grpSpPr>
        <p:pic>
          <p:nvPicPr>
            <p:cNvPr id="14" name="Picture 5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9538" b="89538" l="0" r="100000">
                          <a14:backgroundMark x1="51692" y1="29231" x2="56923" y2="75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590" t="22646" r="45155" b="22473"/>
            <a:stretch/>
          </p:blipFill>
          <p:spPr bwMode="auto">
            <a:xfrm rot="473346">
              <a:off x="2360684" y="4451891"/>
              <a:ext cx="1675384" cy="162924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6" name="Picture 5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9538" b="89538" l="0" r="100000">
                          <a14:backgroundMark x1="51692" y1="29231" x2="56923" y2="75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590" t="22646" r="45155" b="22473"/>
            <a:stretch/>
          </p:blipFill>
          <p:spPr bwMode="auto">
            <a:xfrm rot="19679906">
              <a:off x="1195470" y="4427180"/>
              <a:ext cx="1675384" cy="162924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42716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500"/>
                            </p:stCondLst>
                            <p:childTnLst>
                              <p:par>
                                <p:cTn id="42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9000"/>
                            </p:stCondLst>
                            <p:childTnLst>
                              <p:par>
                                <p:cTn id="46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0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colorTemperature colorTemp="53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6" r="11634" b="40934"/>
          <a:stretch/>
        </p:blipFill>
        <p:spPr bwMode="auto">
          <a:xfrm>
            <a:off x="1888296" y="1700808"/>
            <a:ext cx="5400601" cy="5040560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246380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62971" y="404664"/>
            <a:ext cx="6018058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broskvoni rostou:</a:t>
            </a:r>
          </a:p>
        </p:txBody>
      </p:sp>
      <p:pic>
        <p:nvPicPr>
          <p:cNvPr id="6" name="Picture 1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 rot="21338491">
            <a:off x="3530413" y="1764904"/>
            <a:ext cx="1086252" cy="104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 rot="1585843">
            <a:off x="3648087" y="2994442"/>
            <a:ext cx="1086252" cy="104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 rot="2113565">
            <a:off x="2397980" y="2881467"/>
            <a:ext cx="1086252" cy="104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>
            <a:off x="4762600" y="2142489"/>
            <a:ext cx="1086252" cy="104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>
            <a:off x="3685365" y="4234112"/>
            <a:ext cx="1086252" cy="104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 rot="853206">
            <a:off x="4765235" y="3371560"/>
            <a:ext cx="1086252" cy="104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 rot="2141150">
            <a:off x="2477501" y="4017504"/>
            <a:ext cx="1086252" cy="104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 rot="19897555">
            <a:off x="5546492" y="4133254"/>
            <a:ext cx="1086252" cy="104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3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46" b="94462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47" r="12649" b="8639"/>
          <a:stretch/>
        </p:blipFill>
        <p:spPr bwMode="auto">
          <a:xfrm rot="20656004">
            <a:off x="5954250" y="2895496"/>
            <a:ext cx="1086252" cy="1042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774763" y="5733256"/>
            <a:ext cx="1594475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broskve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9225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250"/>
                            </p:stCondLst>
                            <p:childTnLst>
                              <p:par>
                                <p:cTn id="47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7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colorTemperature colorTemp="53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6" r="11634" b="40934"/>
          <a:stretch/>
        </p:blipFill>
        <p:spPr bwMode="auto">
          <a:xfrm>
            <a:off x="1888296" y="1700808"/>
            <a:ext cx="5400601" cy="5040560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246380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80022" y="404664"/>
            <a:ext cx="5783956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meruňce rostou: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10418" y="5733256"/>
            <a:ext cx="1723164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meruňky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308" l="0" r="100000">
                        <a14:backgroundMark x1="50462" y1="18462" x2="76000" y2="45231"/>
                        <a14:backgroundMark x1="44308" y1="31385" x2="60923" y2="28000"/>
                        <a14:backgroundMark x1="54154" y1="39692" x2="69846" y2="44000"/>
                        <a14:backgroundMark x1="43077" y1="30769" x2="51385" y2="28615"/>
                        <a14:backgroundMark x1="47692" y1="31385" x2="51385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566" r="9396" b="4919"/>
          <a:stretch/>
        </p:blipFill>
        <p:spPr bwMode="auto">
          <a:xfrm rot="19856670">
            <a:off x="4440706" y="1707859"/>
            <a:ext cx="1375450" cy="117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308" l="0" r="100000">
                        <a14:backgroundMark x1="50462" y1="18462" x2="76000" y2="45231"/>
                        <a14:backgroundMark x1="44308" y1="31385" x2="60923" y2="28000"/>
                        <a14:backgroundMark x1="54154" y1="39692" x2="69846" y2="44000"/>
                        <a14:backgroundMark x1="43077" y1="30769" x2="51385" y2="28615"/>
                        <a14:backgroundMark x1="47692" y1="31385" x2="51385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566" r="9396" b="4919"/>
          <a:stretch/>
        </p:blipFill>
        <p:spPr bwMode="auto">
          <a:xfrm>
            <a:off x="2937751" y="3144548"/>
            <a:ext cx="1375450" cy="117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308" l="0" r="100000">
                        <a14:backgroundMark x1="50462" y1="18462" x2="76000" y2="45231"/>
                        <a14:backgroundMark x1="44308" y1="31385" x2="60923" y2="28000"/>
                        <a14:backgroundMark x1="54154" y1="39692" x2="69846" y2="44000"/>
                        <a14:backgroundMark x1="43077" y1="30769" x2="51385" y2="28615"/>
                        <a14:backgroundMark x1="47692" y1="31385" x2="51385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566" r="9396" b="4919"/>
          <a:stretch/>
        </p:blipFill>
        <p:spPr bwMode="auto">
          <a:xfrm>
            <a:off x="4283968" y="3212976"/>
            <a:ext cx="1375450" cy="117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308" l="0" r="100000">
                        <a14:backgroundMark x1="50462" y1="18462" x2="76000" y2="45231"/>
                        <a14:backgroundMark x1="44308" y1="31385" x2="60923" y2="28000"/>
                        <a14:backgroundMark x1="54154" y1="39692" x2="69846" y2="44000"/>
                        <a14:backgroundMark x1="43077" y1="30769" x2="51385" y2="28615"/>
                        <a14:backgroundMark x1="47692" y1="31385" x2="51385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566" r="9396" b="4919"/>
          <a:stretch/>
        </p:blipFill>
        <p:spPr bwMode="auto">
          <a:xfrm>
            <a:off x="3710418" y="4186807"/>
            <a:ext cx="1375450" cy="117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308" l="0" r="100000">
                        <a14:backgroundMark x1="50462" y1="18462" x2="76000" y2="45231"/>
                        <a14:backgroundMark x1="44308" y1="31385" x2="60923" y2="28000"/>
                        <a14:backgroundMark x1="54154" y1="39692" x2="69846" y2="44000"/>
                        <a14:backgroundMark x1="43077" y1="30769" x2="51385" y2="28615"/>
                        <a14:backgroundMark x1="47692" y1="31385" x2="51385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566" r="9396" b="4919"/>
          <a:stretch/>
        </p:blipFill>
        <p:spPr bwMode="auto">
          <a:xfrm rot="21052390">
            <a:off x="5920241" y="3518776"/>
            <a:ext cx="1375450" cy="117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308" l="0" r="100000">
                        <a14:backgroundMark x1="50462" y1="18462" x2="76000" y2="45231"/>
                        <a14:backgroundMark x1="44308" y1="31385" x2="60923" y2="28000"/>
                        <a14:backgroundMark x1="54154" y1="39692" x2="69846" y2="44000"/>
                        <a14:backgroundMark x1="43077" y1="30769" x2="51385" y2="28615"/>
                        <a14:backgroundMark x1="47692" y1="31385" x2="51385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566" r="9396" b="4919"/>
          <a:stretch/>
        </p:blipFill>
        <p:spPr bwMode="auto">
          <a:xfrm rot="2000864">
            <a:off x="2250026" y="4192780"/>
            <a:ext cx="1375450" cy="117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308" l="0" r="100000">
                        <a14:backgroundMark x1="50462" y1="18462" x2="76000" y2="45231"/>
                        <a14:backgroundMark x1="44308" y1="31385" x2="60923" y2="28000"/>
                        <a14:backgroundMark x1="54154" y1="39692" x2="69846" y2="44000"/>
                        <a14:backgroundMark x1="43077" y1="30769" x2="51385" y2="28615"/>
                        <a14:backgroundMark x1="47692" y1="31385" x2="51385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566" r="9396" b="4919"/>
          <a:stretch/>
        </p:blipFill>
        <p:spPr bwMode="auto">
          <a:xfrm rot="20605237">
            <a:off x="5321251" y="4396884"/>
            <a:ext cx="1297325" cy="117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308" l="0" r="100000">
                        <a14:backgroundMark x1="50462" y1="18462" x2="76000" y2="45231"/>
                        <a14:backgroundMark x1="44308" y1="31385" x2="60923" y2="28000"/>
                        <a14:backgroundMark x1="54154" y1="39692" x2="69846" y2="44000"/>
                        <a14:backgroundMark x1="43077" y1="30769" x2="51385" y2="28615"/>
                        <a14:backgroundMark x1="47692" y1="31385" x2="51385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566" r="9396" b="4919"/>
          <a:stretch/>
        </p:blipFill>
        <p:spPr bwMode="auto">
          <a:xfrm rot="2805465">
            <a:off x="3213146" y="2224598"/>
            <a:ext cx="1375450" cy="117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6308" l="0" r="100000">
                        <a14:backgroundMark x1="50462" y1="18462" x2="76000" y2="45231"/>
                        <a14:backgroundMark x1="44308" y1="31385" x2="60923" y2="28000"/>
                        <a14:backgroundMark x1="54154" y1="39692" x2="69846" y2="44000"/>
                        <a14:backgroundMark x1="43077" y1="30769" x2="51385" y2="28615"/>
                        <a14:backgroundMark x1="47692" y1="31385" x2="51385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566" r="9396" b="4919"/>
          <a:stretch/>
        </p:blipFill>
        <p:spPr bwMode="auto">
          <a:xfrm>
            <a:off x="5356790" y="2564904"/>
            <a:ext cx="1375450" cy="117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23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250"/>
                            </p:stCondLst>
                            <p:childTnLst>
                              <p:par>
                                <p:cTn id="47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7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8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9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colorTemperature colorTemp="53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6" r="11634" b="40934"/>
          <a:stretch/>
        </p:blipFill>
        <p:spPr bwMode="auto">
          <a:xfrm>
            <a:off x="1888296" y="1700808"/>
            <a:ext cx="5400601" cy="5040560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246380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14734" y="404664"/>
            <a:ext cx="5314532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švestce rostou: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835068" y="5733256"/>
            <a:ext cx="1473865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švestky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15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5846" y1="41231" x2="64923" y2="4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6867810">
            <a:off x="4667180" y="2132147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7692" y1="42769" x2="63692" y2="4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4464778">
            <a:off x="5746923" y="2730016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5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4308" y1="44000" x2="66769" y2="4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20314852">
            <a:off x="3962861" y="3047764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5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5846" y1="43692" x2="65846" y2="4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8585673">
            <a:off x="4820009" y="3582796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5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6769" y1="44000" x2="64615" y2="4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7086955">
            <a:off x="5846953" y="3864457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5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7077" y1="41846" x2="64308" y2="4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6512321">
            <a:off x="5265563" y="4568504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5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7692" y1="42154" x2="63692" y2="4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8447170">
            <a:off x="4143572" y="4276716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5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5846" y1="40615" x2="66769" y2="4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7415219">
            <a:off x="3171817" y="4181754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5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2769" y1="43692" x2="66769" y2="4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20185617">
            <a:off x="2346128" y="3885528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5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4615" y1="44615" x2="66154" y2="4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20334532">
            <a:off x="2558345" y="2767232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5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backgroundMark x1="66462" y1="40615" x2="66462" y2="4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18409823">
            <a:off x="3589619" y="2085206"/>
            <a:ext cx="952169" cy="8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519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250"/>
                            </p:stCondLst>
                            <p:childTnLst>
                              <p:par>
                                <p:cTn id="55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3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9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8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1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7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9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3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0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9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750"/>
                            </p:stCondLst>
                            <p:childTnLst>
                              <p:par>
                                <p:cTn id="116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  <a14:imgEffect>
                      <a14:colorTemperature colorTemp="53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6" r="11634" b="40934"/>
          <a:stretch/>
        </p:blipFill>
        <p:spPr bwMode="auto">
          <a:xfrm>
            <a:off x="1871700" y="1639617"/>
            <a:ext cx="5400601" cy="5040560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87918">
            <a:off x="246604" y="5246380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38462" y1="2462" x2="32000" y2="2462"/>
                        <a14:foregroundMark x1="25538" y1="8615" x2="25538" y2="9846"/>
                        <a14:foregroundMark x1="69538" y1="11077" x2="80923" y2="9846"/>
                        <a14:foregroundMark x1="82462" y1="13231" x2="82462" y2="14462"/>
                        <a14:foregroundMark x1="63692" y1="19692" x2="75385" y2="43692"/>
                        <a14:foregroundMark x1="61231" y1="42769" x2="76615" y2="20923"/>
                        <a14:foregroundMark x1="67692" y1="21538" x2="73538" y2="24000"/>
                        <a14:foregroundMark x1="66769" y1="37231" x2="73538" y2="41846"/>
                        <a14:foregroundMark x1="45846" y1="48308" x2="41538" y2="14462"/>
                        <a14:foregroundMark x1="37538" y1="39692" x2="51385" y2="19385"/>
                        <a14:foregroundMark x1="38462" y1="22769" x2="42769" y2="42769"/>
                        <a14:foregroundMark x1="37231" y1="42462" x2="43077" y2="41846"/>
                        <a14:foregroundMark x1="36308" y1="37538" x2="39692" y2="25846"/>
                        <a14:foregroundMark x1="38154" y1="58154" x2="59077" y2="70154"/>
                        <a14:foregroundMark x1="47077" y1="80000" x2="46462" y2="833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2">
            <a:off x="7507448" y="5258344"/>
            <a:ext cx="1355888" cy="1355888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31012" y="404664"/>
            <a:ext cx="4881977" cy="923330"/>
          </a:xfrm>
          <a:prstGeom prst="rect">
            <a:avLst/>
          </a:prstGeom>
          <a:solidFill>
            <a:srgbClr val="5ED14F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Na třešni rostou: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31440" y="5733256"/>
            <a:ext cx="1281120" cy="64633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třešně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1749153">
            <a:off x="2697896" y="3276028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>
            <a:off x="3542521" y="3392698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20347788">
            <a:off x="5813696" y="2807713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21083470">
            <a:off x="4284882" y="3618285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20257204">
            <a:off x="3249993" y="4049994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19894224">
            <a:off x="5176889" y="3336212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19038864">
            <a:off x="5624341" y="4238271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>
            <a:off x="2506444" y="2524782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>
            <a:off x="2257098" y="3859588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20888345">
            <a:off x="4902139" y="4221088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>
            <a:off x="4750245" y="2666098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>
            <a:off x="3770707" y="2491714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1300210">
            <a:off x="3300804" y="1844465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20869963">
            <a:off x="4354370" y="1714274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20003523">
            <a:off x="5329303" y="1968337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17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>
            <a:off x="6156176" y="3678371"/>
            <a:ext cx="881595" cy="104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8687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250"/>
                            </p:stCondLst>
                            <p:childTnLst>
                              <p:par>
                                <p:cTn id="75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1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7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3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9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9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0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1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7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3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9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1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7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3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9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5" presetID="32" presetClass="emph" presetSubtype="0" repeatCount="indefinite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36579" y="4797152"/>
            <a:ext cx="1670842" cy="1569660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mají</a:t>
            </a:r>
          </a:p>
          <a:p>
            <a:r>
              <a:rPr lang="cs-CZ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pecku</a:t>
            </a:r>
            <a:endParaRPr lang="cs-CZ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2646" y="2204864"/>
            <a:ext cx="8158708" cy="769441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Broskve, meruňky, švestky a třešně</a:t>
            </a:r>
            <a:endParaRPr lang="cs-CZ" sz="4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39099" y="2996952"/>
            <a:ext cx="3971600" cy="830997"/>
          </a:xfrm>
          <a:prstGeom prst="rect">
            <a:avLst/>
          </a:prstGeom>
          <a:solidFill>
            <a:srgbClr val="5ED14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</a:t>
            </a:r>
            <a:r>
              <a:rPr lang="cs-CZ" sz="4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sou peckovice,</a:t>
            </a:r>
            <a:endParaRPr lang="cs-CZ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2527276" y="188640"/>
            <a:ext cx="3916931" cy="2100074"/>
            <a:chOff x="2527276" y="188640"/>
            <a:chExt cx="3916931" cy="2100074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38" b="89538" l="0" r="100000">
                          <a14:foregroundMark x1="64000" y1="16308" x2="64000" y2="20308"/>
                          <a14:foregroundMark x1="70154" y1="17538" x2="67385" y2="20923"/>
                          <a14:foregroundMark x1="75385" y1="19077" x2="75385" y2="19077"/>
                          <a14:foregroundMark x1="74154" y1="20923" x2="70769" y2="23692"/>
                          <a14:foregroundMark x1="94154" y1="22462" x2="95385" y2="20308"/>
                          <a14:foregroundMark x1="86769" y1="20308" x2="84923" y2="20308"/>
                          <a14:foregroundMark x1="16615" y1="21538" x2="13231" y2="25538"/>
                          <a14:foregroundMark x1="5231" y1="24308" x2="9846" y2="24308"/>
                          <a14:backgroundMark x1="52615" y1="68000" x2="44000" y2="85231"/>
                          <a14:backgroundMark x1="4000" y1="43077" x2="17538" y2="43077"/>
                          <a14:backgroundMark x1="84615" y1="42462" x2="99692" y2="39692"/>
                          <a14:backgroundMark x1="44923" y1="66154" x2="60923" y2="85538"/>
                          <a14:backgroundMark x1="31077" y1="68000" x2="24615" y2="81231"/>
                          <a14:backgroundMark x1="33231" y1="82769" x2="48000" y2="67385"/>
                          <a14:backgroundMark x1="60615" y1="67077" x2="60000" y2="84000"/>
                          <a14:backgroundMark x1="60923" y1="76308" x2="69538" y2="82769"/>
                          <a14:backgroundMark x1="70154" y1="69538" x2="75385" y2="80923"/>
                          <a14:backgroundMark x1="83385" y1="39692" x2="95692" y2="24000"/>
                          <a14:backgroundMark x1="6154" y1="43385" x2="22462" y2="23385"/>
                          <a14:backgroundMark x1="4308" y1="22154" x2="12308" y2="29538"/>
                          <a14:backgroundMark x1="13231" y1="22769" x2="16615" y2="26462"/>
                          <a14:backgroundMark x1="91692" y1="24000" x2="93846" y2="17538"/>
                          <a14:backgroundMark x1="83692" y1="23385" x2="89231" y2="17231"/>
                          <a14:backgroundMark x1="80000" y1="18462" x2="88308" y2="20000"/>
                          <a14:backgroundMark x1="3077" y1="18154" x2="6462" y2="28615"/>
                          <a14:backgroundMark x1="18462" y1="21846" x2="14462" y2="29538"/>
                          <a14:backgroundMark x1="82154" y1="23077" x2="89846" y2="15385"/>
                          <a14:backgroundMark x1="4308" y1="24000" x2="21846" y2="23077"/>
                          <a14:backgroundMark x1="16615" y1="18154" x2="21231" y2="24308"/>
                          <a14:backgroundMark x1="91385" y1="24308" x2="98154" y2="1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311" b="18755"/>
            <a:stretch/>
          </p:blipFill>
          <p:spPr bwMode="auto">
            <a:xfrm>
              <a:off x="3003257" y="188640"/>
              <a:ext cx="3137486" cy="21000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11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9630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50" b="4919"/>
            <a:stretch/>
          </p:blipFill>
          <p:spPr bwMode="auto">
            <a:xfrm rot="13836256">
              <a:off x="2669154" y="427862"/>
              <a:ext cx="1101392" cy="9640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13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846" b="94462" l="0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7" r="12649" b="8639"/>
            <a:stretch/>
          </p:blipFill>
          <p:spPr bwMode="auto">
            <a:xfrm>
              <a:off x="2527276" y="673784"/>
              <a:ext cx="728807" cy="699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15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31" t="26415" r="29222" b="29274"/>
            <a:stretch/>
          </p:blipFill>
          <p:spPr bwMode="auto">
            <a:xfrm rot="18931963">
              <a:off x="5533542" y="397072"/>
              <a:ext cx="910665" cy="8416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17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05" r="12655" b="4491"/>
            <a:stretch/>
          </p:blipFill>
          <p:spPr bwMode="auto">
            <a:xfrm>
              <a:off x="5593347" y="847571"/>
              <a:ext cx="778853" cy="9247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6" name="Skupina 25"/>
          <p:cNvGrpSpPr/>
          <p:nvPr/>
        </p:nvGrpSpPr>
        <p:grpSpPr>
          <a:xfrm>
            <a:off x="755576" y="2673795"/>
            <a:ext cx="2389167" cy="1619301"/>
            <a:chOff x="1777968" y="2717673"/>
            <a:chExt cx="2389167" cy="1619301"/>
          </a:xfrm>
        </p:grpSpPr>
        <p:pic>
          <p:nvPicPr>
            <p:cNvPr id="14" name="Picture 11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96308" l="0" r="100000">
                          <a14:backgroundMark x1="50462" y1="18462" x2="76000" y2="45231"/>
                          <a14:backgroundMark x1="44308" y1="31385" x2="60923" y2="28000"/>
                          <a14:backgroundMark x1="54154" y1="39692" x2="69846" y2="44000"/>
                          <a14:backgroundMark x1="43077" y1="30769" x2="51385" y2="28615"/>
                          <a14:backgroundMark x1="47692" y1="31385" x2="51385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566" r="9396" b="4919"/>
            <a:stretch/>
          </p:blipFill>
          <p:spPr bwMode="auto">
            <a:xfrm rot="20002437">
              <a:off x="1777968" y="2717673"/>
              <a:ext cx="1660627" cy="14207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11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0" b="96308" l="0" r="100000">
                          <a14:backgroundMark x1="50462" y1="18462" x2="76000" y2="45231"/>
                          <a14:backgroundMark x1="44308" y1="31385" x2="60923" y2="28000"/>
                          <a14:backgroundMark x1="54154" y1="39692" x2="69846" y2="44000"/>
                          <a14:backgroundMark x1="43077" y1="30769" x2="51385" y2="28615"/>
                          <a14:backgroundMark x1="47692" y1="31385" x2="51385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566" r="9396" b="4919"/>
            <a:stretch/>
          </p:blipFill>
          <p:spPr bwMode="auto">
            <a:xfrm rot="2193210">
              <a:off x="2506508" y="2916260"/>
              <a:ext cx="1660627" cy="14207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308830" y="1169438"/>
            <a:ext cx="1682585" cy="1229242"/>
            <a:chOff x="308830" y="1169438"/>
            <a:chExt cx="1682585" cy="1229242"/>
          </a:xfrm>
        </p:grpSpPr>
        <p:pic>
          <p:nvPicPr>
            <p:cNvPr id="7" name="Picture 13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9846" b="94462" l="0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7" r="12649" b="8639"/>
            <a:stretch/>
          </p:blipFill>
          <p:spPr bwMode="auto">
            <a:xfrm rot="20698199">
              <a:off x="308830" y="1169438"/>
              <a:ext cx="1205129" cy="1156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13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9846" b="94462" l="0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7" r="12649" b="8639"/>
            <a:stretch/>
          </p:blipFill>
          <p:spPr bwMode="auto">
            <a:xfrm rot="2042440">
              <a:off x="786286" y="1242362"/>
              <a:ext cx="1205129" cy="1156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7" name="Skupina 26"/>
          <p:cNvGrpSpPr/>
          <p:nvPr/>
        </p:nvGrpSpPr>
        <p:grpSpPr>
          <a:xfrm>
            <a:off x="6301269" y="2852936"/>
            <a:ext cx="1655107" cy="1231268"/>
            <a:chOff x="5243178" y="2906507"/>
            <a:chExt cx="1655107" cy="1231268"/>
          </a:xfrm>
        </p:grpSpPr>
        <p:pic>
          <p:nvPicPr>
            <p:cNvPr id="8" name="Picture 15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31" t="26415" r="29222" b="29274"/>
            <a:stretch/>
          </p:blipFill>
          <p:spPr bwMode="auto">
            <a:xfrm rot="20737414">
              <a:off x="5667017" y="2987977"/>
              <a:ext cx="1231268" cy="11378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7" name="Picture 15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31" t="26415" r="29222" b="29274"/>
            <a:stretch/>
          </p:blipFill>
          <p:spPr bwMode="auto">
            <a:xfrm rot="16491648">
              <a:off x="5196492" y="2953193"/>
              <a:ext cx="1231268" cy="11378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4" name="Skupina 23"/>
          <p:cNvGrpSpPr/>
          <p:nvPr/>
        </p:nvGrpSpPr>
        <p:grpSpPr>
          <a:xfrm>
            <a:off x="6892454" y="421854"/>
            <a:ext cx="2113077" cy="1967292"/>
            <a:chOff x="6892454" y="421854"/>
            <a:chExt cx="2113077" cy="1967292"/>
          </a:xfrm>
        </p:grpSpPr>
        <p:pic>
          <p:nvPicPr>
            <p:cNvPr id="9" name="Picture 17"/>
            <p:cNvPicPr>
              <a:picLocks noChangeAspect="1" noChangeArrowheads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0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05" r="12655" b="4491"/>
            <a:stretch/>
          </p:blipFill>
          <p:spPr bwMode="auto">
            <a:xfrm rot="762332">
              <a:off x="7545850" y="421854"/>
              <a:ext cx="1459681" cy="173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17"/>
            <p:cNvPicPr>
              <a:picLocks noChangeAspect="1" noChangeArrowheads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0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05" r="12655" b="4491"/>
            <a:stretch/>
          </p:blipFill>
          <p:spPr bwMode="auto">
            <a:xfrm rot="19817987">
              <a:off x="6892454" y="656009"/>
              <a:ext cx="1459681" cy="173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" name="Picture 9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70" b="12681"/>
          <a:stretch/>
        </p:blipFill>
        <p:spPr bwMode="auto">
          <a:xfrm>
            <a:off x="611560" y="4941168"/>
            <a:ext cx="2160240" cy="1608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12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601" b="7347"/>
          <a:stretch/>
        </p:blipFill>
        <p:spPr bwMode="auto">
          <a:xfrm>
            <a:off x="2283519" y="4559006"/>
            <a:ext cx="1568401" cy="1318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16"/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673" b="15721"/>
          <a:stretch/>
        </p:blipFill>
        <p:spPr bwMode="auto">
          <a:xfrm>
            <a:off x="6684145" y="5218139"/>
            <a:ext cx="1674320" cy="1148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18"/>
          <p:cNvPicPr>
            <a:picLocks noChangeAspect="1" noChangeArrowheads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2462" b="100000" l="0" r="98462">
                        <a14:foregroundMark x1="52000" y1="90769" x2="60000" y2="73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914"/>
          <a:stretch/>
        </p:blipFill>
        <p:spPr bwMode="auto">
          <a:xfrm>
            <a:off x="5158521" y="4428084"/>
            <a:ext cx="1573719" cy="1449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343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75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25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500"/>
                            </p:stCondLst>
                            <p:childTnLst>
                              <p:par>
                                <p:cTn id="47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750"/>
                            </p:stCondLst>
                            <p:childTnLst>
                              <p:par>
                                <p:cTn id="52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40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6500"/>
                            </p:stCondLst>
                            <p:childTnLst>
                              <p:par>
                                <p:cTn id="63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7000"/>
                            </p:stCondLst>
                            <p:childTnLst>
                              <p:par>
                                <p:cTn id="67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343981" y="2228720"/>
            <a:ext cx="3172133" cy="2085778"/>
            <a:chOff x="1777968" y="2717673"/>
            <a:chExt cx="2389167" cy="1619301"/>
          </a:xfrm>
        </p:grpSpPr>
        <p:pic>
          <p:nvPicPr>
            <p:cNvPr id="3" name="Picture 11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96308" l="0" r="100000">
                          <a14:backgroundMark x1="50462" y1="18462" x2="76000" y2="45231"/>
                          <a14:backgroundMark x1="44308" y1="31385" x2="60923" y2="28000"/>
                          <a14:backgroundMark x1="54154" y1="39692" x2="69846" y2="44000"/>
                          <a14:backgroundMark x1="43077" y1="30769" x2="51385" y2="28615"/>
                          <a14:backgroundMark x1="47692" y1="31385" x2="51385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566" r="9396" b="4919"/>
            <a:stretch/>
          </p:blipFill>
          <p:spPr bwMode="auto">
            <a:xfrm rot="20002437">
              <a:off x="1777968" y="2717673"/>
              <a:ext cx="1660627" cy="14207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" name="Picture 11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96308" l="0" r="100000">
                          <a14:backgroundMark x1="50462" y1="18462" x2="76000" y2="45231"/>
                          <a14:backgroundMark x1="44308" y1="31385" x2="60923" y2="28000"/>
                          <a14:backgroundMark x1="54154" y1="39692" x2="69846" y2="44000"/>
                          <a14:backgroundMark x1="43077" y1="30769" x2="51385" y2="28615"/>
                          <a14:backgroundMark x1="47692" y1="31385" x2="51385" y2="37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566" r="9396" b="4919"/>
            <a:stretch/>
          </p:blipFill>
          <p:spPr bwMode="auto">
            <a:xfrm rot="2193210">
              <a:off x="2506508" y="2916260"/>
              <a:ext cx="1660627" cy="14207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2080701" y="2532270"/>
            <a:ext cx="2250249" cy="1779726"/>
            <a:chOff x="308830" y="1169438"/>
            <a:chExt cx="1682585" cy="1229242"/>
          </a:xfrm>
        </p:grpSpPr>
        <p:pic>
          <p:nvPicPr>
            <p:cNvPr id="6" name="Picture 1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9846" b="94462" l="0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7" r="12649" b="8639"/>
            <a:stretch/>
          </p:blipFill>
          <p:spPr bwMode="auto">
            <a:xfrm rot="20698199">
              <a:off x="308830" y="1169438"/>
              <a:ext cx="1205129" cy="1156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1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9846" b="94462" l="0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7" r="12649" b="8639"/>
            <a:stretch/>
          </p:blipFill>
          <p:spPr bwMode="auto">
            <a:xfrm rot="2042440">
              <a:off x="786286" y="1242362"/>
              <a:ext cx="1205129" cy="11563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1475375" y="4655890"/>
            <a:ext cx="2206259" cy="1761777"/>
            <a:chOff x="5243178" y="2906507"/>
            <a:chExt cx="1655107" cy="1231268"/>
          </a:xfrm>
        </p:grpSpPr>
        <p:pic>
          <p:nvPicPr>
            <p:cNvPr id="9" name="Picture 15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31" t="26415" r="29222" b="29274"/>
            <a:stretch/>
          </p:blipFill>
          <p:spPr bwMode="auto">
            <a:xfrm rot="20737414">
              <a:off x="5667017" y="2987977"/>
              <a:ext cx="1231268" cy="11378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15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31" t="26415" r="29222" b="29274"/>
            <a:stretch/>
          </p:blipFill>
          <p:spPr bwMode="auto">
            <a:xfrm rot="16491648">
              <a:off x="5196492" y="2953193"/>
              <a:ext cx="1231268" cy="11378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5506104" y="4331470"/>
            <a:ext cx="2446550" cy="2215059"/>
            <a:chOff x="6892454" y="421854"/>
            <a:chExt cx="2113077" cy="1967292"/>
          </a:xfrm>
        </p:grpSpPr>
        <p:pic>
          <p:nvPicPr>
            <p:cNvPr id="12" name="Picture 17"/>
            <p:cNvPicPr>
              <a:picLocks noChangeAspect="1" noChangeArrowheads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05" r="12655" b="4491"/>
            <a:stretch/>
          </p:blipFill>
          <p:spPr bwMode="auto">
            <a:xfrm rot="762332">
              <a:off x="7545850" y="421854"/>
              <a:ext cx="1459681" cy="173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17"/>
            <p:cNvPicPr>
              <a:picLocks noChangeAspect="1" noChangeArrowheads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905" r="12655" b="4491"/>
            <a:stretch/>
          </p:blipFill>
          <p:spPr bwMode="auto">
            <a:xfrm rot="19817987">
              <a:off x="6892454" y="656009"/>
              <a:ext cx="1459681" cy="1733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127562" y="146421"/>
            <a:ext cx="3022279" cy="2752892"/>
            <a:chOff x="577694" y="908720"/>
            <a:chExt cx="2696105" cy="2469824"/>
          </a:xfrm>
        </p:grpSpPr>
        <p:pic>
          <p:nvPicPr>
            <p:cNvPr id="15" name="Picture 2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538" b="93538" l="15077" r="85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58" r="17845" b="4606"/>
            <a:stretch/>
          </p:blipFill>
          <p:spPr bwMode="auto">
            <a:xfrm>
              <a:off x="1130475" y="908720"/>
              <a:ext cx="1265008" cy="17566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2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538" b="93538" l="15077" r="85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58" r="17845" b="4606"/>
            <a:stretch/>
          </p:blipFill>
          <p:spPr bwMode="auto">
            <a:xfrm rot="20005043">
              <a:off x="577694" y="1621912"/>
              <a:ext cx="1265008" cy="17566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7" name="Picture 2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538" b="93538" l="15077" r="85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458" r="17845" b="4606"/>
            <a:stretch/>
          </p:blipFill>
          <p:spPr bwMode="auto">
            <a:xfrm rot="2702326">
              <a:off x="1762980" y="1481915"/>
              <a:ext cx="1265008" cy="17566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5990251" y="320167"/>
            <a:ext cx="2879293" cy="2246129"/>
            <a:chOff x="5993071" y="1285051"/>
            <a:chExt cx="2642087" cy="2013458"/>
          </a:xfrm>
        </p:grpSpPr>
        <p:pic>
          <p:nvPicPr>
            <p:cNvPr id="19" name="Picture 8"/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9538" r="89538">
                          <a14:foregroundMark x1="51385" y1="8308" x2="54462" y2="22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62" r="9552"/>
            <a:stretch/>
          </p:blipFill>
          <p:spPr bwMode="auto">
            <a:xfrm>
              <a:off x="6885056" y="1285052"/>
              <a:ext cx="1356472" cy="1710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" name="Picture 8"/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9538" r="89538">
                          <a14:foregroundMark x1="51385" y1="8308" x2="54462" y2="22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62" r="9552"/>
            <a:stretch/>
          </p:blipFill>
          <p:spPr bwMode="auto">
            <a:xfrm rot="20585274">
              <a:off x="5993071" y="1285051"/>
              <a:ext cx="1356472" cy="1710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Picture 8"/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9538" r="89538">
                          <a14:foregroundMark x1="51385" y1="8308" x2="54462" y2="22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62" r="9552"/>
            <a:stretch/>
          </p:blipFill>
          <p:spPr bwMode="auto">
            <a:xfrm rot="2583069">
              <a:off x="7278686" y="1587659"/>
              <a:ext cx="1356472" cy="1710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2" name="Obláček 21"/>
          <p:cNvSpPr/>
          <p:nvPr/>
        </p:nvSpPr>
        <p:spPr>
          <a:xfrm>
            <a:off x="251520" y="1274444"/>
            <a:ext cx="3108588" cy="2895064"/>
          </a:xfrm>
          <a:prstGeom prst="cloudCallout">
            <a:avLst>
              <a:gd name="adj1" fmla="val 64002"/>
              <a:gd name="adj2" fmla="val 33204"/>
            </a:avLst>
          </a:prstGeom>
          <a:solidFill>
            <a:srgbClr val="5ED14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mňam, mňam, to je dobrota…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91077" l="0" r="100000">
                        <a14:foregroundMark x1="25231" y1="26462" x2="42154" y2="31692"/>
                        <a14:foregroundMark x1="42154" y1="33846" x2="64615" y2="34154"/>
                        <a14:foregroundMark x1="74462" y1="85538" x2="92000" y2="63692"/>
                        <a14:foregroundMark x1="75692" y1="64615" x2="95077" y2="75077"/>
                        <a14:foregroundMark x1="77538" y1="84308" x2="80923" y2="8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498" r="-319" b="9136"/>
          <a:stretch/>
        </p:blipFill>
        <p:spPr bwMode="auto">
          <a:xfrm>
            <a:off x="2741278" y="916800"/>
            <a:ext cx="6217191" cy="510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026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90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500"/>
                            </p:stCondLst>
                            <p:childTnLst>
                              <p:par>
                                <p:cTn id="58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1531</TotalTime>
  <Words>230</Words>
  <Application>Microsoft Office PowerPoint</Application>
  <PresentationFormat>Předvádění na obrazovce (4:3)</PresentationFormat>
  <Paragraphs>49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Došky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72</cp:revision>
  <dcterms:created xsi:type="dcterms:W3CDTF">2012-11-30T14:02:48Z</dcterms:created>
  <dcterms:modified xsi:type="dcterms:W3CDTF">2012-12-13T18:02:40Z</dcterms:modified>
</cp:coreProperties>
</file>