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9"/>
  </p:notesMasterIdLst>
  <p:sldIdLst>
    <p:sldId id="270" r:id="rId4"/>
    <p:sldId id="271" r:id="rId5"/>
    <p:sldId id="25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3300"/>
    <a:srgbClr val="FF5050"/>
    <a:srgbClr val="AFAB65"/>
    <a:srgbClr val="9A9650"/>
    <a:srgbClr val="DBDD7F"/>
    <a:srgbClr val="FF6600"/>
    <a:srgbClr val="99FFCC"/>
    <a:srgbClr val="66FF99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B2697C-9807-4386-8CCB-BC8C57B3370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D23EF6-26A5-4820-A0DA-F5AFA27319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370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23EF6-26A5-4820-A0DA-F5AFA27319C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98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23EF6-26A5-4820-A0DA-F5AFA27319C0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098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50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421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539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90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14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19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50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19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179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898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8788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473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521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27440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251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066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787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638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4311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5895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9139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7773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8009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2423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8761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3297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2881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7628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6868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0336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5131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2045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666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000">
              <a:srgbClr val="99FFCC">
                <a:lumMod val="100000"/>
              </a:srgb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EA7D4B-517A-4F7B-990D-E996FE5B0C6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41ABE-62AE-44BB-B148-1BBA27334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190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273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23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audio2.wav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3.wav"/><Relationship Id="rId7" Type="http://schemas.microsoft.com/office/2007/relationships/hdphoto" Target="../media/hdphoto4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microsoft.com/office/2007/relationships/hdphoto" Target="../media/hdphoto9.wdp"/><Relationship Id="rId18" Type="http://schemas.openxmlformats.org/officeDocument/2006/relationships/image" Target="../media/image4.png"/><Relationship Id="rId3" Type="http://schemas.openxmlformats.org/officeDocument/2006/relationships/audio" Target="../media/audio4.wav"/><Relationship Id="rId7" Type="http://schemas.microsoft.com/office/2007/relationships/hdphoto" Target="../media/hdphoto7.wdp"/><Relationship Id="rId12" Type="http://schemas.openxmlformats.org/officeDocument/2006/relationships/image" Target="../media/image12.png"/><Relationship Id="rId17" Type="http://schemas.microsoft.com/office/2007/relationships/hdphoto" Target="../media/hdphoto10.wdp"/><Relationship Id="rId2" Type="http://schemas.openxmlformats.org/officeDocument/2006/relationships/audio" Target="../media/audio2.wav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microsoft.com/office/2007/relationships/hdphoto" Target="../media/hdphoto5.wdp"/><Relationship Id="rId5" Type="http://schemas.microsoft.com/office/2007/relationships/hdphoto" Target="../media/hdphoto6.wdp"/><Relationship Id="rId15" Type="http://schemas.microsoft.com/office/2007/relationships/hdphoto" Target="../media/hdphoto1.wdp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microsoft.com/office/2007/relationships/hdphoto" Target="../media/hdphoto8.wdp"/><Relationship Id="rId1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13.wdp"/><Relationship Id="rId18" Type="http://schemas.microsoft.com/office/2007/relationships/hdphoto" Target="../media/hdphoto15.wdp"/><Relationship Id="rId3" Type="http://schemas.openxmlformats.org/officeDocument/2006/relationships/audio" Target="../media/audio4.wav"/><Relationship Id="rId21" Type="http://schemas.openxmlformats.org/officeDocument/2006/relationships/image" Target="../media/image21.png"/><Relationship Id="rId7" Type="http://schemas.microsoft.com/office/2007/relationships/hdphoto" Target="../media/hdphoto10.wdp"/><Relationship Id="rId12" Type="http://schemas.openxmlformats.org/officeDocument/2006/relationships/image" Target="../media/image16.png"/><Relationship Id="rId17" Type="http://schemas.openxmlformats.org/officeDocument/2006/relationships/image" Target="../media/image19.png"/><Relationship Id="rId25" Type="http://schemas.openxmlformats.org/officeDocument/2006/relationships/image" Target="../media/image2.png"/><Relationship Id="rId2" Type="http://schemas.openxmlformats.org/officeDocument/2006/relationships/audio" Target="../media/audio2.wav"/><Relationship Id="rId16" Type="http://schemas.openxmlformats.org/officeDocument/2006/relationships/image" Target="../media/image18.png"/><Relationship Id="rId20" Type="http://schemas.microsoft.com/office/2007/relationships/hdphoto" Target="../media/hdphoto16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microsoft.com/office/2007/relationships/hdphoto" Target="../media/hdphoto12.wdp"/><Relationship Id="rId24" Type="http://schemas.microsoft.com/office/2007/relationships/hdphoto" Target="../media/hdphoto18.wdp"/><Relationship Id="rId5" Type="http://schemas.microsoft.com/office/2007/relationships/hdphoto" Target="../media/hdphoto11.wdp"/><Relationship Id="rId15" Type="http://schemas.microsoft.com/office/2007/relationships/hdphoto" Target="../media/hdphoto14.wdp"/><Relationship Id="rId23" Type="http://schemas.openxmlformats.org/officeDocument/2006/relationships/image" Target="../media/image22.png"/><Relationship Id="rId10" Type="http://schemas.openxmlformats.org/officeDocument/2006/relationships/image" Target="../media/image15.png"/><Relationship Id="rId19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microsoft.com/office/2007/relationships/hdphoto" Target="../media/hdphoto1.wdp"/><Relationship Id="rId14" Type="http://schemas.openxmlformats.org/officeDocument/2006/relationships/image" Target="../media/image17.png"/><Relationship Id="rId22" Type="http://schemas.microsoft.com/office/2007/relationships/hdphoto" Target="../media/hdphoto17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microsoft.com/office/2007/relationships/hdphoto" Target="../media/hdphoto23.wdp"/><Relationship Id="rId18" Type="http://schemas.openxmlformats.org/officeDocument/2006/relationships/image" Target="../media/image2.png"/><Relationship Id="rId3" Type="http://schemas.openxmlformats.org/officeDocument/2006/relationships/audio" Target="../media/audio4.wav"/><Relationship Id="rId7" Type="http://schemas.microsoft.com/office/2007/relationships/hdphoto" Target="../media/hdphoto20.wdp"/><Relationship Id="rId12" Type="http://schemas.openxmlformats.org/officeDocument/2006/relationships/image" Target="../media/image27.png"/><Relationship Id="rId17" Type="http://schemas.microsoft.com/office/2007/relationships/hdphoto" Target="../media/hdphoto1.wdp"/><Relationship Id="rId2" Type="http://schemas.openxmlformats.org/officeDocument/2006/relationships/audio" Target="../media/audio2.wav"/><Relationship Id="rId16" Type="http://schemas.openxmlformats.org/officeDocument/2006/relationships/image" Target="../media/image4.png"/><Relationship Id="rId20" Type="http://schemas.microsoft.com/office/2007/relationships/hdphoto" Target="../media/hdphoto2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microsoft.com/office/2007/relationships/hdphoto" Target="../media/hdphoto22.wdp"/><Relationship Id="rId5" Type="http://schemas.microsoft.com/office/2007/relationships/hdphoto" Target="../media/hdphoto19.wdp"/><Relationship Id="rId15" Type="http://schemas.microsoft.com/office/2007/relationships/hdphoto" Target="../media/hdphoto10.wdp"/><Relationship Id="rId10" Type="http://schemas.openxmlformats.org/officeDocument/2006/relationships/image" Target="../media/image26.png"/><Relationship Id="rId19" Type="http://schemas.openxmlformats.org/officeDocument/2006/relationships/image" Target="../media/image28.png"/><Relationship Id="rId4" Type="http://schemas.openxmlformats.org/officeDocument/2006/relationships/image" Target="../media/image23.png"/><Relationship Id="rId9" Type="http://schemas.microsoft.com/office/2007/relationships/hdphoto" Target="../media/hdphoto21.wdp"/><Relationship Id="rId1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microsoft.com/office/2007/relationships/hdphoto" Target="../media/hdphoto28.wdp"/><Relationship Id="rId18" Type="http://schemas.microsoft.com/office/2007/relationships/hdphoto" Target="../media/hdphoto29.wdp"/><Relationship Id="rId26" Type="http://schemas.microsoft.com/office/2007/relationships/hdphoto" Target="../media/hdphoto33.wdp"/><Relationship Id="rId3" Type="http://schemas.openxmlformats.org/officeDocument/2006/relationships/audio" Target="../media/audio4.wav"/><Relationship Id="rId21" Type="http://schemas.openxmlformats.org/officeDocument/2006/relationships/image" Target="../media/image35.png"/><Relationship Id="rId7" Type="http://schemas.microsoft.com/office/2007/relationships/hdphoto" Target="../media/hdphoto25.wdp"/><Relationship Id="rId12" Type="http://schemas.openxmlformats.org/officeDocument/2006/relationships/image" Target="../media/image32.png"/><Relationship Id="rId17" Type="http://schemas.openxmlformats.org/officeDocument/2006/relationships/image" Target="../media/image33.png"/><Relationship Id="rId25" Type="http://schemas.openxmlformats.org/officeDocument/2006/relationships/image" Target="../media/image37.png"/><Relationship Id="rId2" Type="http://schemas.openxmlformats.org/officeDocument/2006/relationships/audio" Target="../media/audio2.wav"/><Relationship Id="rId16" Type="http://schemas.openxmlformats.org/officeDocument/2006/relationships/image" Target="../media/image2.png"/><Relationship Id="rId20" Type="http://schemas.microsoft.com/office/2007/relationships/hdphoto" Target="../media/hdphoto30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microsoft.com/office/2007/relationships/hdphoto" Target="../media/hdphoto27.wdp"/><Relationship Id="rId24" Type="http://schemas.microsoft.com/office/2007/relationships/hdphoto" Target="../media/hdphoto32.wdp"/><Relationship Id="rId5" Type="http://schemas.microsoft.com/office/2007/relationships/hdphoto" Target="../media/hdphoto1.wdp"/><Relationship Id="rId15" Type="http://schemas.microsoft.com/office/2007/relationships/hdphoto" Target="../media/hdphoto10.wdp"/><Relationship Id="rId23" Type="http://schemas.openxmlformats.org/officeDocument/2006/relationships/image" Target="../media/image36.png"/><Relationship Id="rId10" Type="http://schemas.openxmlformats.org/officeDocument/2006/relationships/image" Target="../media/image31.png"/><Relationship Id="rId19" Type="http://schemas.openxmlformats.org/officeDocument/2006/relationships/image" Target="../media/image34.png"/><Relationship Id="rId4" Type="http://schemas.openxmlformats.org/officeDocument/2006/relationships/image" Target="../media/image4.png"/><Relationship Id="rId9" Type="http://schemas.microsoft.com/office/2007/relationships/hdphoto" Target="../media/hdphoto26.wdp"/><Relationship Id="rId14" Type="http://schemas.openxmlformats.org/officeDocument/2006/relationships/image" Target="../media/image13.png"/><Relationship Id="rId22" Type="http://schemas.microsoft.com/office/2007/relationships/hdphoto" Target="../media/hdphoto31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microsoft.com/office/2007/relationships/hdphoto" Target="../media/hdphoto35.wdp"/><Relationship Id="rId18" Type="http://schemas.openxmlformats.org/officeDocument/2006/relationships/image" Target="../media/image43.png"/><Relationship Id="rId3" Type="http://schemas.openxmlformats.org/officeDocument/2006/relationships/audio" Target="../media/audio2.wav"/><Relationship Id="rId21" Type="http://schemas.microsoft.com/office/2007/relationships/hdphoto" Target="../media/hdphoto39.wdp"/><Relationship Id="rId7" Type="http://schemas.openxmlformats.org/officeDocument/2006/relationships/image" Target="../media/image38.png"/><Relationship Id="rId12" Type="http://schemas.openxmlformats.org/officeDocument/2006/relationships/image" Target="../media/image40.png"/><Relationship Id="rId17" Type="http://schemas.microsoft.com/office/2007/relationships/hdphoto" Target="../media/hdphoto37.wdp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42.png"/><Relationship Id="rId20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microsoft.com/office/2007/relationships/hdphoto" Target="../media/hdphoto34.wdp"/><Relationship Id="rId5" Type="http://schemas.openxmlformats.org/officeDocument/2006/relationships/image" Target="../media/image4.png"/><Relationship Id="rId15" Type="http://schemas.microsoft.com/office/2007/relationships/hdphoto" Target="../media/hdphoto36.wdp"/><Relationship Id="rId23" Type="http://schemas.openxmlformats.org/officeDocument/2006/relationships/image" Target="../media/image46.png"/><Relationship Id="rId10" Type="http://schemas.openxmlformats.org/officeDocument/2006/relationships/image" Target="../media/image39.png"/><Relationship Id="rId19" Type="http://schemas.microsoft.com/office/2007/relationships/hdphoto" Target="../media/hdphoto38.wdp"/><Relationship Id="rId4" Type="http://schemas.openxmlformats.org/officeDocument/2006/relationships/audio" Target="../media/audio4.wav"/><Relationship Id="rId9" Type="http://schemas.openxmlformats.org/officeDocument/2006/relationships/image" Target="../media/image2.png"/><Relationship Id="rId14" Type="http://schemas.openxmlformats.org/officeDocument/2006/relationships/image" Target="../media/image41.png"/><Relationship Id="rId22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microsoft.com/office/2007/relationships/hdphoto" Target="../media/hdphoto40.wdp"/><Relationship Id="rId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1.wdp"/><Relationship Id="rId3" Type="http://schemas.microsoft.com/office/2007/relationships/hdphoto" Target="../media/hdphoto6.wdp"/><Relationship Id="rId7" Type="http://schemas.microsoft.com/office/2007/relationships/hdphoto" Target="../media/hdphoto8.wdp"/><Relationship Id="rId12" Type="http://schemas.openxmlformats.org/officeDocument/2006/relationships/image" Target="../media/image2.png"/><Relationship Id="rId17" Type="http://schemas.openxmlformats.org/officeDocument/2006/relationships/image" Target="../media/image4.png"/><Relationship Id="rId2" Type="http://schemas.openxmlformats.org/officeDocument/2006/relationships/image" Target="../media/image8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microsoft.com/office/2007/relationships/hdphoto" Target="../media/hdphoto9.wdp"/><Relationship Id="rId5" Type="http://schemas.microsoft.com/office/2007/relationships/hdphoto" Target="../media/hdphoto7.wdp"/><Relationship Id="rId15" Type="http://schemas.microsoft.com/office/2007/relationships/hdphoto" Target="../media/hdphoto10.wdp"/><Relationship Id="rId10" Type="http://schemas.openxmlformats.org/officeDocument/2006/relationships/image" Target="../media/image12.png"/><Relationship Id="rId4" Type="http://schemas.openxmlformats.org/officeDocument/2006/relationships/image" Target="../media/image49.png"/><Relationship Id="rId9" Type="http://schemas.microsoft.com/office/2007/relationships/hdphoto" Target="../media/hdphoto5.wdp"/><Relationship Id="rId14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14.wdp"/><Relationship Id="rId18" Type="http://schemas.microsoft.com/office/2007/relationships/hdphoto" Target="../media/hdphoto16.wdp"/><Relationship Id="rId3" Type="http://schemas.microsoft.com/office/2007/relationships/hdphoto" Target="../media/hdphoto11.wdp"/><Relationship Id="rId21" Type="http://schemas.openxmlformats.org/officeDocument/2006/relationships/image" Target="../media/image22.png"/><Relationship Id="rId7" Type="http://schemas.microsoft.com/office/2007/relationships/hdphoto" Target="../media/hdphoto1.wdp"/><Relationship Id="rId12" Type="http://schemas.openxmlformats.org/officeDocument/2006/relationships/image" Target="../media/image17.png"/><Relationship Id="rId17" Type="http://schemas.openxmlformats.org/officeDocument/2006/relationships/image" Target="../media/image20.png"/><Relationship Id="rId2" Type="http://schemas.openxmlformats.org/officeDocument/2006/relationships/image" Target="../media/image14.png"/><Relationship Id="rId16" Type="http://schemas.microsoft.com/office/2007/relationships/hdphoto" Target="../media/hdphoto15.wdp"/><Relationship Id="rId20" Type="http://schemas.microsoft.com/office/2007/relationships/hdphoto" Target="../media/hdphoto1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13.wdp"/><Relationship Id="rId5" Type="http://schemas.microsoft.com/office/2007/relationships/hdphoto" Target="../media/hdphoto10.wdp"/><Relationship Id="rId15" Type="http://schemas.openxmlformats.org/officeDocument/2006/relationships/image" Target="../media/image52.png"/><Relationship Id="rId23" Type="http://schemas.openxmlformats.org/officeDocument/2006/relationships/image" Target="../media/image2.png"/><Relationship Id="rId10" Type="http://schemas.openxmlformats.org/officeDocument/2006/relationships/image" Target="../media/image16.png"/><Relationship Id="rId19" Type="http://schemas.openxmlformats.org/officeDocument/2006/relationships/image" Target="../media/image21.png"/><Relationship Id="rId4" Type="http://schemas.openxmlformats.org/officeDocument/2006/relationships/image" Target="../media/image13.png"/><Relationship Id="rId9" Type="http://schemas.microsoft.com/office/2007/relationships/hdphoto" Target="../media/hdphoto12.wdp"/><Relationship Id="rId14" Type="http://schemas.openxmlformats.org/officeDocument/2006/relationships/image" Target="../media/image51.png"/><Relationship Id="rId22" Type="http://schemas.microsoft.com/office/2007/relationships/hdphoto" Target="../media/hdphoto18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microsoft.com/office/2007/relationships/hdphoto" Target="../media/hdphoto10.wdp"/><Relationship Id="rId18" Type="http://schemas.microsoft.com/office/2007/relationships/hdphoto" Target="../media/hdphoto24.wdp"/><Relationship Id="rId3" Type="http://schemas.microsoft.com/office/2007/relationships/hdphoto" Target="../media/hdphoto19.wdp"/><Relationship Id="rId7" Type="http://schemas.microsoft.com/office/2007/relationships/hdphoto" Target="../media/hdphoto21.wdp"/><Relationship Id="rId12" Type="http://schemas.openxmlformats.org/officeDocument/2006/relationships/image" Target="../media/image13.png"/><Relationship Id="rId17" Type="http://schemas.openxmlformats.org/officeDocument/2006/relationships/image" Target="../media/image28.png"/><Relationship Id="rId2" Type="http://schemas.openxmlformats.org/officeDocument/2006/relationships/image" Target="../media/image53.png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microsoft.com/office/2007/relationships/hdphoto" Target="../media/hdphoto23.wdp"/><Relationship Id="rId5" Type="http://schemas.microsoft.com/office/2007/relationships/hdphoto" Target="../media/hdphoto20.wdp"/><Relationship Id="rId15" Type="http://schemas.microsoft.com/office/2007/relationships/hdphoto" Target="../media/hdphoto1.wdp"/><Relationship Id="rId10" Type="http://schemas.openxmlformats.org/officeDocument/2006/relationships/image" Target="../media/image27.png"/><Relationship Id="rId4" Type="http://schemas.openxmlformats.org/officeDocument/2006/relationships/image" Target="../media/image54.png"/><Relationship Id="rId9" Type="http://schemas.microsoft.com/office/2007/relationships/hdphoto" Target="../media/hdphoto22.wdp"/><Relationship Id="rId1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microsoft.com/office/2007/relationships/hdphoto" Target="../media/hdphoto36.wdp"/><Relationship Id="rId18" Type="http://schemas.openxmlformats.org/officeDocument/2006/relationships/image" Target="../media/image59.png"/><Relationship Id="rId3" Type="http://schemas.openxmlformats.org/officeDocument/2006/relationships/image" Target="../media/image4.png"/><Relationship Id="rId21" Type="http://schemas.openxmlformats.org/officeDocument/2006/relationships/image" Target="../media/image46.png"/><Relationship Id="rId7" Type="http://schemas.openxmlformats.org/officeDocument/2006/relationships/image" Target="../media/image2.png"/><Relationship Id="rId12" Type="http://schemas.openxmlformats.org/officeDocument/2006/relationships/image" Target="../media/image58.png"/><Relationship Id="rId17" Type="http://schemas.microsoft.com/office/2007/relationships/hdphoto" Target="../media/hdphoto38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3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microsoft.com/office/2007/relationships/hdphoto" Target="../media/hdphoto35.wdp"/><Relationship Id="rId5" Type="http://schemas.openxmlformats.org/officeDocument/2006/relationships/image" Target="../media/image38.png"/><Relationship Id="rId15" Type="http://schemas.microsoft.com/office/2007/relationships/hdphoto" Target="../media/hdphoto37.wdp"/><Relationship Id="rId10" Type="http://schemas.openxmlformats.org/officeDocument/2006/relationships/image" Target="../media/image57.png"/><Relationship Id="rId19" Type="http://schemas.microsoft.com/office/2007/relationships/hdphoto" Target="../media/hdphoto39.wdp"/><Relationship Id="rId4" Type="http://schemas.microsoft.com/office/2007/relationships/hdphoto" Target="../media/hdphoto1.wdp"/><Relationship Id="rId9" Type="http://schemas.microsoft.com/office/2007/relationships/hdphoto" Target="../media/hdphoto34.wdp"/><Relationship Id="rId1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VY_32_INOVACE_66_PRV1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Zábavné luštění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Křížovky o přírodě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7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VV, PČ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Zábavné luštění křížovek na téma – příroda. List č. 4 je křížovka o stromech obecně, list č. 5 – je křížovka o  ovocných stromech, list č. 6 – je křížovka o ovocných keřích, list č. 7 – je křížovka o ptácích stálých, list č. 8 – je křížovka o ptácích stěhovavých, list č. 9 – je křížovka o ptácích domácích. List č. 11 – 15 jsou pracovní listy k samostatnému luštění.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samostatně vyluštila alespoň polovinu křížovek, někteří čekali na společnou prezentaci na tabuli. Křížovky děti velmi bavily, i když ještě neznají </a:t>
            </a:r>
            <a:r>
              <a:rPr lang="cs-CZ" sz="1400" smtClean="0">
                <a:latin typeface="Arial" charset="0"/>
                <a:cs typeface="Arial" charset="0"/>
              </a:rPr>
              <a:t>všechna písmenka.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58356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907704" y="2204864"/>
            <a:ext cx="6408712" cy="3224392"/>
            <a:chOff x="2555776" y="2420888"/>
            <a:chExt cx="6408712" cy="3224392"/>
          </a:xfrm>
        </p:grpSpPr>
        <p:sp>
          <p:nvSpPr>
            <p:cNvPr id="10" name="Krychle 9"/>
            <p:cNvSpPr/>
            <p:nvPr/>
          </p:nvSpPr>
          <p:spPr>
            <a:xfrm>
              <a:off x="305983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Krychle 10"/>
            <p:cNvSpPr/>
            <p:nvPr/>
          </p:nvSpPr>
          <p:spPr>
            <a:xfrm>
              <a:off x="5436096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Krychle 11"/>
            <p:cNvSpPr/>
            <p:nvPr/>
          </p:nvSpPr>
          <p:spPr>
            <a:xfrm>
              <a:off x="2555776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Krychle 12"/>
            <p:cNvSpPr/>
            <p:nvPr/>
          </p:nvSpPr>
          <p:spPr>
            <a:xfrm>
              <a:off x="8244408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Krychle 13"/>
            <p:cNvSpPr/>
            <p:nvPr/>
          </p:nvSpPr>
          <p:spPr>
            <a:xfrm>
              <a:off x="391088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Krychle 14"/>
            <p:cNvSpPr/>
            <p:nvPr/>
          </p:nvSpPr>
          <p:spPr>
            <a:xfrm>
              <a:off x="463096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Krychle 15"/>
            <p:cNvSpPr/>
            <p:nvPr/>
          </p:nvSpPr>
          <p:spPr>
            <a:xfrm>
              <a:off x="535104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" name="Krychle 16"/>
            <p:cNvSpPr/>
            <p:nvPr/>
          </p:nvSpPr>
          <p:spPr>
            <a:xfrm>
              <a:off x="607112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" name="Krychle 17"/>
            <p:cNvSpPr/>
            <p:nvPr/>
          </p:nvSpPr>
          <p:spPr>
            <a:xfrm>
              <a:off x="679120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" name="Krychle 18"/>
            <p:cNvSpPr/>
            <p:nvPr/>
          </p:nvSpPr>
          <p:spPr>
            <a:xfrm>
              <a:off x="751128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" name="Krychle 19"/>
            <p:cNvSpPr/>
            <p:nvPr/>
          </p:nvSpPr>
          <p:spPr>
            <a:xfrm>
              <a:off x="377991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" name="Krychle 20"/>
            <p:cNvSpPr/>
            <p:nvPr/>
          </p:nvSpPr>
          <p:spPr>
            <a:xfrm>
              <a:off x="449999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Krychle 21"/>
            <p:cNvSpPr/>
            <p:nvPr/>
          </p:nvSpPr>
          <p:spPr>
            <a:xfrm>
              <a:off x="522007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Krychle 22"/>
            <p:cNvSpPr/>
            <p:nvPr/>
          </p:nvSpPr>
          <p:spPr>
            <a:xfrm>
              <a:off x="594015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4" name="Krychle 23"/>
            <p:cNvSpPr/>
            <p:nvPr/>
          </p:nvSpPr>
          <p:spPr>
            <a:xfrm>
              <a:off x="666023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5" name="Krychle 24"/>
            <p:cNvSpPr/>
            <p:nvPr/>
          </p:nvSpPr>
          <p:spPr>
            <a:xfrm>
              <a:off x="738031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" name="Krychle 25"/>
            <p:cNvSpPr/>
            <p:nvPr/>
          </p:nvSpPr>
          <p:spPr>
            <a:xfrm>
              <a:off x="3299927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7" name="Krychle 26"/>
            <p:cNvSpPr/>
            <p:nvPr/>
          </p:nvSpPr>
          <p:spPr>
            <a:xfrm>
              <a:off x="4020007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28" name="Krychle 27"/>
            <p:cNvSpPr/>
            <p:nvPr/>
          </p:nvSpPr>
          <p:spPr>
            <a:xfrm>
              <a:off x="4740087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" name="Krychle 28"/>
            <p:cNvSpPr/>
            <p:nvPr/>
          </p:nvSpPr>
          <p:spPr>
            <a:xfrm>
              <a:off x="365996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" name="Krychle 29"/>
            <p:cNvSpPr/>
            <p:nvPr/>
          </p:nvSpPr>
          <p:spPr>
            <a:xfrm>
              <a:off x="438004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Krychle 30"/>
            <p:cNvSpPr/>
            <p:nvPr/>
          </p:nvSpPr>
          <p:spPr>
            <a:xfrm>
              <a:off x="510012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2" name="Krychle 31"/>
            <p:cNvSpPr/>
            <p:nvPr/>
          </p:nvSpPr>
          <p:spPr>
            <a:xfrm>
              <a:off x="582020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" name="Krychle 32"/>
            <p:cNvSpPr/>
            <p:nvPr/>
          </p:nvSpPr>
          <p:spPr>
            <a:xfrm>
              <a:off x="2915816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4" name="Krychle 33"/>
            <p:cNvSpPr/>
            <p:nvPr/>
          </p:nvSpPr>
          <p:spPr>
            <a:xfrm>
              <a:off x="355084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Krychle 34"/>
            <p:cNvSpPr/>
            <p:nvPr/>
          </p:nvSpPr>
          <p:spPr>
            <a:xfrm>
              <a:off x="427092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" name="Krychle 35"/>
            <p:cNvSpPr/>
            <p:nvPr/>
          </p:nvSpPr>
          <p:spPr>
            <a:xfrm>
              <a:off x="499100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7" name="Krychle 36"/>
            <p:cNvSpPr/>
            <p:nvPr/>
          </p:nvSpPr>
          <p:spPr>
            <a:xfrm>
              <a:off x="571108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8" name="Krychle 37"/>
            <p:cNvSpPr/>
            <p:nvPr/>
          </p:nvSpPr>
          <p:spPr>
            <a:xfrm>
              <a:off x="643116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9" name="Krychle 38"/>
            <p:cNvSpPr/>
            <p:nvPr/>
          </p:nvSpPr>
          <p:spPr>
            <a:xfrm>
              <a:off x="2843808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721237" y="908720"/>
            <a:ext cx="3701526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Pojďte luštit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09191" y="3068960"/>
            <a:ext cx="5343129" cy="132343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k ř í ž o v k y</a:t>
            </a:r>
            <a:endParaRPr lang="cs-CZ" sz="80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103436">
            <a:off x="6763027" y="591188"/>
            <a:ext cx="1970981" cy="145408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030615">
            <a:off x="371777" y="702439"/>
            <a:ext cx="2036199" cy="1424029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152270">
            <a:off x="364437" y="4835544"/>
            <a:ext cx="2036199" cy="1424029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088560">
            <a:off x="6485792" y="4648744"/>
            <a:ext cx="2062158" cy="152134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216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49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900"/>
                            </p:stCondLst>
                            <p:childTnLst>
                              <p:par>
                                <p:cTn id="45" presetID="27" presetClass="emph" presetSubtype="0" repeatCount="3000" fill="remove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6" dur="50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8" dur="50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3400"/>
                            </p:stCondLst>
                            <p:childTnLst>
                              <p:par>
                                <p:cTn id="51" presetID="27" presetClass="emph" presetSubtype="0" repeatCount="3000" fill="remove" grpId="1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2" dur="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3" grpId="1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ovéPole 89"/>
          <p:cNvSpPr txBox="1"/>
          <p:nvPr/>
        </p:nvSpPr>
        <p:spPr>
          <a:xfrm>
            <a:off x="7345692" y="42041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94939" y="332656"/>
            <a:ext cx="3354123" cy="92333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stromech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4644008" y="1628800"/>
            <a:ext cx="781801" cy="770384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316879" y="1628800"/>
            <a:ext cx="781801" cy="770384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959749" y="1628800"/>
            <a:ext cx="781801" cy="770384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98511" y="1628800"/>
            <a:ext cx="781801" cy="770384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44007" y="2364706"/>
            <a:ext cx="803587" cy="77626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316878" y="2364706"/>
            <a:ext cx="803587" cy="77626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959748" y="2364706"/>
            <a:ext cx="803587" cy="77626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598510" y="2364706"/>
            <a:ext cx="803587" cy="77626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223951" y="2364706"/>
            <a:ext cx="781801" cy="770384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backgroundMark x1="27385" y1="54154" x2="55077" y2="41231"/>
                      </a14:backgroundRemoval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394" r="3739" b="29947"/>
          <a:stretch/>
        </p:blipFill>
        <p:spPr bwMode="auto">
          <a:xfrm rot="1753962">
            <a:off x="1317826" y="1134438"/>
            <a:ext cx="2090304" cy="1078344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462" b="95077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8037">
            <a:off x="7640802" y="403356"/>
            <a:ext cx="1360561" cy="136056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715"/>
          <a:stretch/>
        </p:blipFill>
        <p:spPr bwMode="auto">
          <a:xfrm>
            <a:off x="323528" y="2632689"/>
            <a:ext cx="4043330" cy="4252695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vál 33"/>
          <p:cNvSpPr/>
          <p:nvPr/>
        </p:nvSpPr>
        <p:spPr>
          <a:xfrm>
            <a:off x="4644008" y="3140968"/>
            <a:ext cx="803587" cy="776262"/>
          </a:xfrm>
          <a:prstGeom prst="ellipse">
            <a:avLst/>
          </a:prstGeom>
          <a:solidFill>
            <a:srgbClr val="FF33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316879" y="3140968"/>
            <a:ext cx="803587" cy="776262"/>
          </a:xfrm>
          <a:prstGeom prst="ellipse">
            <a:avLst/>
          </a:prstGeom>
          <a:solidFill>
            <a:srgbClr val="FF33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959749" y="3140968"/>
            <a:ext cx="803587" cy="776262"/>
          </a:xfrm>
          <a:prstGeom prst="ellipse">
            <a:avLst/>
          </a:prstGeom>
          <a:solidFill>
            <a:srgbClr val="FF33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598511" y="3140968"/>
            <a:ext cx="803587" cy="776262"/>
          </a:xfrm>
          <a:prstGeom prst="ellipse">
            <a:avLst/>
          </a:prstGeom>
          <a:solidFill>
            <a:srgbClr val="FF33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223952" y="3140968"/>
            <a:ext cx="803587" cy="776262"/>
          </a:xfrm>
          <a:prstGeom prst="ellipse">
            <a:avLst/>
          </a:prstGeom>
          <a:solidFill>
            <a:srgbClr val="FF33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849393" y="3140968"/>
            <a:ext cx="803587" cy="776262"/>
          </a:xfrm>
          <a:prstGeom prst="ellipse">
            <a:avLst/>
          </a:prstGeom>
          <a:solidFill>
            <a:srgbClr val="FF33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40356" y="3933056"/>
            <a:ext cx="803587" cy="776262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983226" y="3933056"/>
            <a:ext cx="803587" cy="776262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621987" y="3933056"/>
            <a:ext cx="803587" cy="776262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247428" y="3933056"/>
            <a:ext cx="803587" cy="776262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872869" y="3933056"/>
            <a:ext cx="803587" cy="776262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5364088" y="4668962"/>
            <a:ext cx="803587" cy="776262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6006958" y="4668962"/>
            <a:ext cx="803587" cy="776262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645719" y="4668962"/>
            <a:ext cx="803587" cy="776262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271160" y="4668962"/>
            <a:ext cx="803587" cy="776262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21147" y="1640994"/>
            <a:ext cx="2350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     i    s    t</a:t>
            </a:r>
            <a:endParaRPr lang="cs-CZ" sz="4000" b="1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7498163" y="1340768"/>
            <a:ext cx="576584" cy="48208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4860032" y="2348880"/>
            <a:ext cx="30941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v</a:t>
            </a:r>
            <a:r>
              <a:rPr lang="cs-CZ" sz="4000" b="1" dirty="0" smtClean="0"/>
              <a:t>    ě   t    e   v</a:t>
            </a:r>
            <a:endParaRPr lang="cs-CZ" sz="4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875670" y="3153162"/>
            <a:ext cx="3656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    o   r    u   n   a</a:t>
            </a:r>
            <a:endParaRPr lang="cs-CZ" sz="4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13051" y="3945250"/>
            <a:ext cx="3039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   o    ř   e   </a:t>
            </a:r>
            <a:r>
              <a:rPr lang="cs-CZ" sz="4000" b="1" dirty="0"/>
              <a:t>n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613050" y="4665330"/>
            <a:ext cx="23054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   m  e   n</a:t>
            </a:r>
            <a:endParaRPr lang="cs-CZ" sz="4000" b="1" dirty="0"/>
          </a:p>
        </p:txBody>
      </p:sp>
      <p:cxnSp>
        <p:nvCxnSpPr>
          <p:cNvPr id="47" name="Přímá spojnice se šipkou 46"/>
          <p:cNvCxnSpPr/>
          <p:nvPr/>
        </p:nvCxnSpPr>
        <p:spPr>
          <a:xfrm>
            <a:off x="3248267" y="2013992"/>
            <a:ext cx="1395741" cy="6747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3624274" y="3378968"/>
            <a:ext cx="1019734" cy="150131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2471482" y="4831470"/>
            <a:ext cx="2954327" cy="24104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V="1">
            <a:off x="3347864" y="4437112"/>
            <a:ext cx="2016224" cy="129614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33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5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800"/>
                            </p:stCondLst>
                            <p:childTnLst>
                              <p:par>
                                <p:cTn id="30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8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400"/>
                            </p:stCondLst>
                            <p:childTnLst>
                              <p:par>
                                <p:cTn id="51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40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0"/>
                            </p:stCondLst>
                            <p:childTnLst>
                              <p:par>
                                <p:cTn id="72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7000"/>
                            </p:stCondLst>
                            <p:childTnLst>
                              <p:par>
                                <p:cTn id="7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7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400"/>
                            </p:stCondLst>
                            <p:childTnLst>
                              <p:par>
                                <p:cTn id="93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6400"/>
                            </p:stCondLst>
                            <p:childTnLst>
                              <p:par>
                                <p:cTn id="9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7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800"/>
                            </p:stCondLst>
                            <p:childTnLst>
                              <p:par>
                                <p:cTn id="114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800"/>
                            </p:stCondLst>
                            <p:childTnLst>
                              <p:par>
                                <p:cTn id="120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3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3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8800"/>
                            </p:stCondLst>
                            <p:childTnLst>
                              <p:par>
                                <p:cTn id="141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4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9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0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2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3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5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8" grpId="0" animBg="1"/>
      <p:bldP spid="27" grpId="0" animBg="1"/>
      <p:bldP spid="36" grpId="0" animBg="1"/>
      <p:bldP spid="51" grpId="0" animBg="1"/>
      <p:bldP spid="63" grpId="0" animBg="1"/>
      <p:bldP spid="17" grpId="0"/>
      <p:bldP spid="40" grpId="0"/>
      <p:bldP spid="41" grpId="0"/>
      <p:bldP spid="42" grpId="0"/>
      <p:bldP spid="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Krychle 14"/>
          <p:cNvSpPr/>
          <p:nvPr/>
        </p:nvSpPr>
        <p:spPr>
          <a:xfrm>
            <a:off x="305983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5436096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2555776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8244408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910881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630961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351041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071121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791201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7511281" y="3060976"/>
            <a:ext cx="720080" cy="640088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77991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49999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22007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94015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666023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738031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3299927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4020007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4740087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659967" y="4365104"/>
            <a:ext cx="720080" cy="640088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4380047" y="4365104"/>
            <a:ext cx="720080" cy="640088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5100127" y="4365104"/>
            <a:ext cx="720080" cy="640088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5820207" y="4365104"/>
            <a:ext cx="720080" cy="640088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915816" y="4365104"/>
            <a:ext cx="720080" cy="640088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55084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427092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499100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571108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643116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2843808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2340203" y="489446"/>
            <a:ext cx="4463594" cy="92333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r>
              <a:rPr lang="cs-CZ" sz="4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375194" y="3054817"/>
            <a:ext cx="1748534" cy="1467052"/>
            <a:chOff x="308830" y="1169438"/>
            <a:chExt cx="1682585" cy="122924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46" name="Picture 1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 rot="20698199">
              <a:off x="308830" y="1169438"/>
              <a:ext cx="1205129" cy="1156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7" name="Picture 1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 rot="2042440">
              <a:off x="786286" y="1242362"/>
              <a:ext cx="1205129" cy="1156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8" name="Skupina 47"/>
          <p:cNvGrpSpPr/>
          <p:nvPr/>
        </p:nvGrpSpPr>
        <p:grpSpPr>
          <a:xfrm>
            <a:off x="6829596" y="935053"/>
            <a:ext cx="1990876" cy="1341819"/>
            <a:chOff x="5243178" y="2906507"/>
            <a:chExt cx="1655107" cy="123126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49" name="Picture 1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20737414">
              <a:off x="5667017" y="2987977"/>
              <a:ext cx="1231268" cy="1137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0" name="Picture 1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16491648">
              <a:off x="5196492" y="2953193"/>
              <a:ext cx="1231268" cy="1137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1" name="Skupina 50"/>
          <p:cNvGrpSpPr/>
          <p:nvPr/>
        </p:nvGrpSpPr>
        <p:grpSpPr>
          <a:xfrm>
            <a:off x="434921" y="4866255"/>
            <a:ext cx="1574577" cy="1772284"/>
            <a:chOff x="6892454" y="421854"/>
            <a:chExt cx="2113077" cy="196729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52" name="Picture 17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762332">
              <a:off x="7545850" y="421854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" name="Picture 17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19817987">
              <a:off x="6892454" y="656009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5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395536" y="400703"/>
            <a:ext cx="1872208" cy="236024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0" name="Skupina 59"/>
          <p:cNvGrpSpPr/>
          <p:nvPr/>
        </p:nvGrpSpPr>
        <p:grpSpPr>
          <a:xfrm>
            <a:off x="7208658" y="5013176"/>
            <a:ext cx="1683821" cy="1492185"/>
            <a:chOff x="7380312" y="4508535"/>
            <a:chExt cx="1888778" cy="1731019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56" name="Picture 16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538" b="89538" l="0" r="100000">
                          <a14:backgroundMark x1="16923" y1="36923" x2="86769" y2="35692"/>
                          <a14:backgroundMark x1="37231" y1="35692" x2="98769" y2="60923"/>
                          <a14:backgroundMark x1="65538" y1="40308" x2="92308" y2="44000"/>
                          <a14:backgroundMark x1="86769" y1="47077" x2="99077" y2="74462"/>
                          <a14:backgroundMark x1="77538" y1="58462" x2="83385" y2="78462"/>
                          <a14:backgroundMark x1="64615" y1="46769" x2="66462" y2="79077"/>
                          <a14:backgroundMark x1="54154" y1="42154" x2="60308" y2="77846"/>
                          <a14:backgroundMark x1="46769" y1="40308" x2="48923" y2="71692"/>
                          <a14:backgroundMark x1="28615" y1="80308" x2="52615" y2="59077"/>
                          <a14:backgroundMark x1="12000" y1="81231" x2="38462" y2="67385"/>
                          <a14:backgroundMark x1="36308" y1="36000" x2="45231" y2="57231"/>
                          <a14:backgroundMark x1="40000" y1="48615" x2="36923" y2="68308"/>
                          <a14:backgroundMark x1="18154" y1="77538" x2="38462" y2="54462"/>
                          <a14:backgroundMark x1="3385" y1="52308" x2="28615" y2="38769"/>
                          <a14:backgroundMark x1="11385" y1="45231" x2="4923" y2="70154"/>
                          <a14:backgroundMark x1="10462" y1="57846" x2="13538" y2="7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709" t="40628" r="58424" b="29072"/>
            <a:stretch/>
          </p:blipFill>
          <p:spPr bwMode="auto">
            <a:xfrm rot="21382520">
              <a:off x="7380312" y="4605331"/>
              <a:ext cx="1394672" cy="1039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8" name="Picture 16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538" b="89538" l="0" r="100000">
                          <a14:backgroundMark x1="16923" y1="36923" x2="86769" y2="35692"/>
                          <a14:backgroundMark x1="37231" y1="35692" x2="98769" y2="60923"/>
                          <a14:backgroundMark x1="65538" y1="40308" x2="92308" y2="44000"/>
                          <a14:backgroundMark x1="86769" y1="47077" x2="99077" y2="74462"/>
                          <a14:backgroundMark x1="77538" y1="58462" x2="83385" y2="78462"/>
                          <a14:backgroundMark x1="64615" y1="46769" x2="66462" y2="79077"/>
                          <a14:backgroundMark x1="54154" y1="42154" x2="60308" y2="77846"/>
                          <a14:backgroundMark x1="46769" y1="40308" x2="48923" y2="71692"/>
                          <a14:backgroundMark x1="28615" y1="80308" x2="52615" y2="59077"/>
                          <a14:backgroundMark x1="12000" y1="81231" x2="38462" y2="67385"/>
                          <a14:backgroundMark x1="36308" y1="36000" x2="45231" y2="57231"/>
                          <a14:backgroundMark x1="40000" y1="48615" x2="36923" y2="68308"/>
                          <a14:backgroundMark x1="18154" y1="77538" x2="38462" y2="54462"/>
                          <a14:backgroundMark x1="3385" y1="52308" x2="28615" y2="38769"/>
                          <a14:backgroundMark x1="11385" y1="45231" x2="4923" y2="70154"/>
                          <a14:backgroundMark x1="10462" y1="57846" x2="13538" y2="7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709" t="40628" r="58424" b="29072"/>
            <a:stretch/>
          </p:blipFill>
          <p:spPr bwMode="auto">
            <a:xfrm rot="4621686">
              <a:off x="8051779" y="4685896"/>
              <a:ext cx="1394672" cy="1039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9" name="Picture 16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538" b="89538" l="0" r="100000">
                          <a14:backgroundMark x1="16923" y1="36923" x2="86769" y2="35692"/>
                          <a14:backgroundMark x1="37231" y1="35692" x2="98769" y2="60923"/>
                          <a14:backgroundMark x1="65538" y1="40308" x2="92308" y2="44000"/>
                          <a14:backgroundMark x1="86769" y1="47077" x2="99077" y2="74462"/>
                          <a14:backgroundMark x1="77538" y1="58462" x2="83385" y2="78462"/>
                          <a14:backgroundMark x1="64615" y1="46769" x2="66462" y2="79077"/>
                          <a14:backgroundMark x1="54154" y1="42154" x2="60308" y2="77846"/>
                          <a14:backgroundMark x1="46769" y1="40308" x2="48923" y2="71692"/>
                          <a14:backgroundMark x1="28615" y1="80308" x2="52615" y2="59077"/>
                          <a14:backgroundMark x1="12000" y1="81231" x2="38462" y2="67385"/>
                          <a14:backgroundMark x1="36308" y1="36000" x2="45231" y2="57231"/>
                          <a14:backgroundMark x1="40000" y1="48615" x2="36923" y2="68308"/>
                          <a14:backgroundMark x1="18154" y1="77538" x2="38462" y2="54462"/>
                          <a14:backgroundMark x1="3385" y1="52308" x2="28615" y2="38769"/>
                          <a14:backgroundMark x1="11385" y1="45231" x2="4923" y2="70154"/>
                          <a14:backgroundMark x1="10462" y1="57846" x2="13538" y2="7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709" t="40628" r="58424" b="29072"/>
            <a:stretch/>
          </p:blipFill>
          <p:spPr bwMode="auto">
            <a:xfrm rot="1869458">
              <a:off x="7761416" y="5199604"/>
              <a:ext cx="1394672" cy="1039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245948">
            <a:off x="7621209" y="2151660"/>
            <a:ext cx="1167370" cy="86122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315976">
            <a:off x="1523937" y="1958820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905311">
            <a:off x="1980871" y="3307245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633966">
            <a:off x="1688528" y="5099188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088560">
            <a:off x="6890794" y="4272924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2666118" y="2360779"/>
            <a:ext cx="34900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    t    r    o   m</a:t>
            </a:r>
            <a:endParaRPr lang="cs-CZ" sz="4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067944" y="3024167"/>
            <a:ext cx="47404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š</a:t>
            </a:r>
            <a:r>
              <a:rPr lang="cs-CZ" sz="4400" b="1" dirty="0" smtClean="0"/>
              <a:t>   v    e   s    t    k    y</a:t>
            </a:r>
            <a:endParaRPr lang="cs-CZ" sz="44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113129" y="3667671"/>
            <a:ext cx="4987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    r   o    s    k   v    e</a:t>
            </a:r>
            <a:endParaRPr lang="cs-CZ" sz="4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969113" y="4293096"/>
            <a:ext cx="34692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    e   c    k    y</a:t>
            </a:r>
            <a:endParaRPr lang="cs-CZ" sz="44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851044" y="5035823"/>
            <a:ext cx="4240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t    ř    e   š    n   ě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59319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25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000"/>
                            </p:stCondLst>
                            <p:childTnLst>
                              <p:par>
                                <p:cTn id="75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0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7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000"/>
                            </p:stCondLst>
                            <p:childTnLst>
                              <p:par>
                                <p:cTn id="97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19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500"/>
                            </p:stCondLst>
                            <p:childTnLst>
                              <p:par>
                                <p:cTn id="125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8500"/>
                            </p:stCondLst>
                            <p:childTnLst>
                              <p:par>
                                <p:cTn id="146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8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1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2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7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8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8" grpId="0" animBg="1"/>
      <p:bldP spid="31" grpId="0" animBg="1"/>
      <p:bldP spid="38" grpId="0" animBg="1"/>
      <p:bldP spid="44" grpId="0" uiExpand="1" build="p" animBg="1"/>
      <p:bldP spid="61" grpId="0"/>
      <p:bldP spid="67" grpId="0"/>
      <p:bldP spid="68" grpId="0"/>
      <p:bldP spid="69" grpId="0"/>
      <p:bldP spid="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75505" y="4006805"/>
            <a:ext cx="1121584" cy="1237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Krychle 14"/>
          <p:cNvSpPr/>
          <p:nvPr/>
        </p:nvSpPr>
        <p:spPr>
          <a:xfrm>
            <a:off x="275039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4644008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5220072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33104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409168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8289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457200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5148064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25704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326456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13225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489288" y="3555487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06535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579613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6372200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409201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18243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793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417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993343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606375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2953849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547831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4134599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1187624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1766831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2353599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2776060" y="561454"/>
            <a:ext cx="3591881" cy="92333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keře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9116726">
            <a:off x="2035490" y="5487401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905311">
            <a:off x="1116775" y="2604696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511840">
            <a:off x="357790" y="3729807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755215">
            <a:off x="5527352" y="3112989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2322108" y="3060975"/>
            <a:ext cx="3265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j    a   h   o   d   y</a:t>
            </a:r>
            <a:endParaRPr lang="cs-CZ" sz="36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771800" y="3550126"/>
            <a:ext cx="2778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    y    b   í     z</a:t>
            </a: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0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282" y="327195"/>
            <a:ext cx="1539920" cy="1539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2" name="Skupina 61"/>
          <p:cNvGrpSpPr/>
          <p:nvPr/>
        </p:nvGrpSpPr>
        <p:grpSpPr>
          <a:xfrm>
            <a:off x="3001603" y="5645279"/>
            <a:ext cx="1719763" cy="1311515"/>
            <a:chOff x="3992882" y="481690"/>
            <a:chExt cx="2165044" cy="1720127"/>
          </a:xfrm>
        </p:grpSpPr>
        <p:pic>
          <p:nvPicPr>
            <p:cNvPr id="66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1231328">
              <a:off x="4312751" y="48169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7417685">
              <a:off x="4881028" y="924919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Picture 3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20474615">
              <a:off x="3992882" y="78405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3" name="Skupina 72"/>
          <p:cNvGrpSpPr/>
          <p:nvPr/>
        </p:nvGrpSpPr>
        <p:grpSpPr>
          <a:xfrm>
            <a:off x="863128" y="1365192"/>
            <a:ext cx="1822528" cy="1178737"/>
            <a:chOff x="3771899" y="4413786"/>
            <a:chExt cx="1534843" cy="1259355"/>
          </a:xfrm>
        </p:grpSpPr>
        <p:pic>
          <p:nvPicPr>
            <p:cNvPr id="74" name="Picture 2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9538" b="89538" l="0" r="100000">
                          <a14:foregroundMark x1="77231" y1="42462" x2="80000" y2="64308"/>
                          <a14:backgroundMark x1="42769" y1="28308" x2="93231" y2="70769"/>
                          <a14:backgroundMark x1="66462" y1="72308" x2="99385" y2="40308"/>
                          <a14:backgroundMark x1="80923" y1="36000" x2="76615" y2="80000"/>
                          <a14:backgroundMark x1="69538" y1="54769" x2="83077" y2="33538"/>
                          <a14:backgroundMark x1="76308" y1="72615" x2="91077" y2="60000"/>
                          <a14:backgroundMark x1="38462" y1="32000" x2="59692" y2="56308"/>
                          <a14:backgroundMark x1="36000" y1="33538" x2="49231" y2="48615"/>
                          <a14:backgroundMark x1="36923" y1="37231" x2="40308" y2="39692"/>
                          <a14:backgroundMark x1="73846" y1="51385" x2="84000" y2="40308"/>
                          <a14:backgroundMark x1="72923" y1="45231" x2="82154" y2="53846"/>
                          <a14:backgroundMark x1="80000" y1="64923" x2="77231" y2="62462"/>
                          <a14:backgroundMark x1="77538" y1="66769" x2="84923" y2="54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788" t="25433" r="45101" b="29212"/>
            <a:stretch/>
          </p:blipFill>
          <p:spPr bwMode="auto">
            <a:xfrm rot="3374135">
              <a:off x="4164226" y="4530626"/>
              <a:ext cx="1259355" cy="10256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5" name="Picture 2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9538" b="89538" l="0" r="100000">
                          <a14:foregroundMark x1="77231" y1="42462" x2="80000" y2="64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0094" t="38906" b="22761"/>
            <a:stretch/>
          </p:blipFill>
          <p:spPr bwMode="auto">
            <a:xfrm rot="20015667">
              <a:off x="3771899" y="4569758"/>
              <a:ext cx="971204" cy="932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77" name="Picture 2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 rot="21043030">
            <a:off x="6730504" y="5232903"/>
            <a:ext cx="1486528" cy="1325240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8" name="Skupina 77"/>
          <p:cNvGrpSpPr/>
          <p:nvPr/>
        </p:nvGrpSpPr>
        <p:grpSpPr>
          <a:xfrm rot="19500267">
            <a:off x="6783977" y="3421546"/>
            <a:ext cx="1246666" cy="1326774"/>
            <a:chOff x="2186629" y="1146259"/>
            <a:chExt cx="1691274" cy="1810672"/>
          </a:xfrm>
        </p:grpSpPr>
        <p:pic>
          <p:nvPicPr>
            <p:cNvPr id="79" name="Picture 3"/>
            <p:cNvPicPr>
              <a:picLocks noChangeAspect="1" noChangeArrowheads="1"/>
            </p:cNvPicPr>
            <p:nvPr/>
          </p:nvPicPr>
          <p:blipFill rotWithShape="1"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65" t="15893" r="13134"/>
            <a:stretch/>
          </p:blipFill>
          <p:spPr bwMode="auto">
            <a:xfrm rot="604730">
              <a:off x="2186629" y="1162178"/>
              <a:ext cx="1531809" cy="1690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0" name="Picture 5"/>
            <p:cNvPicPr>
              <a:picLocks noChangeAspect="1" noChangeArrowheads="1"/>
            </p:cNvPicPr>
            <p:nvPr/>
          </p:nvPicPr>
          <p:blipFill rotWithShape="1">
            <a:blip r:embed="rId21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0" b="100000" l="27692" r="69231"/>
                      </a14:imgEffect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364" r="28970"/>
            <a:stretch/>
          </p:blipFill>
          <p:spPr bwMode="auto">
            <a:xfrm rot="430094">
              <a:off x="2627784" y="1162080"/>
              <a:ext cx="783733" cy="17948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1" name="Picture 5"/>
            <p:cNvPicPr>
              <a:picLocks noChangeAspect="1" noChangeArrowheads="1"/>
            </p:cNvPicPr>
            <p:nvPr/>
          </p:nvPicPr>
          <p:blipFill rotWithShape="1">
            <a:blip r:embed="rId23" cstate="print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0" b="100000" l="27692" r="6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364" r="28970"/>
            <a:stretch/>
          </p:blipFill>
          <p:spPr bwMode="auto">
            <a:xfrm rot="20697515">
              <a:off x="3110930" y="1146259"/>
              <a:ext cx="766973" cy="1756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2" name="Krychle 81"/>
          <p:cNvSpPr/>
          <p:nvPr/>
        </p:nvSpPr>
        <p:spPr>
          <a:xfrm>
            <a:off x="6948264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3" name="Krychle 82"/>
          <p:cNvSpPr/>
          <p:nvPr/>
        </p:nvSpPr>
        <p:spPr>
          <a:xfrm>
            <a:off x="7524328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Krychle 83"/>
          <p:cNvSpPr/>
          <p:nvPr/>
        </p:nvSpPr>
        <p:spPr>
          <a:xfrm>
            <a:off x="556940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rychle 84"/>
          <p:cNvSpPr/>
          <p:nvPr/>
        </p:nvSpPr>
        <p:spPr>
          <a:xfrm>
            <a:off x="4710663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3049127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659967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4249077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4812094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rychle 89"/>
          <p:cNvSpPr/>
          <p:nvPr/>
        </p:nvSpPr>
        <p:spPr>
          <a:xfrm>
            <a:off x="2473063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Krychle 90"/>
          <p:cNvSpPr/>
          <p:nvPr/>
        </p:nvSpPr>
        <p:spPr>
          <a:xfrm>
            <a:off x="5364088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Krychle 91"/>
          <p:cNvSpPr/>
          <p:nvPr/>
        </p:nvSpPr>
        <p:spPr>
          <a:xfrm>
            <a:off x="1475656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2051721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Krychle 93"/>
          <p:cNvSpPr/>
          <p:nvPr/>
        </p:nvSpPr>
        <p:spPr>
          <a:xfrm>
            <a:off x="6145472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4139952" y="2494637"/>
            <a:ext cx="3834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   o   r    ů   v    k   y</a:t>
            </a:r>
            <a:endParaRPr lang="cs-CZ" sz="3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494295" y="4006805"/>
            <a:ext cx="5182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   s    t    r    u    ž    i     n   y</a:t>
            </a:r>
            <a:endParaRPr lang="cs-CZ" sz="36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411760" y="4582869"/>
            <a:ext cx="3461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  a    l     i    n   y</a:t>
            </a:r>
            <a:endParaRPr lang="cs-CZ" sz="36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258272" y="5086925"/>
            <a:ext cx="46730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   n    g   r    e   </a:t>
            </a:r>
            <a:r>
              <a:rPr lang="cs-CZ" sz="3600" b="1" dirty="0" smtClean="0"/>
              <a:t>š     </a:t>
            </a:r>
            <a:r>
              <a:rPr lang="cs-CZ" sz="3600" b="1" dirty="0" smtClean="0"/>
              <a:t>t</a:t>
            </a:r>
            <a:endParaRPr lang="cs-CZ" sz="36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37707">
            <a:off x="5855169" y="4763439"/>
            <a:ext cx="1167370" cy="86122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774502">
            <a:off x="6792668" y="1574094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932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775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0"/>
                            </p:stCondLst>
                            <p:childTnLst>
                              <p:par>
                                <p:cTn id="97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6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19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500"/>
                            </p:stCondLst>
                            <p:childTnLst>
                              <p:par>
                                <p:cTn id="1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000"/>
                            </p:stCondLst>
                            <p:childTnLst>
                              <p:par>
                                <p:cTn id="14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5000"/>
                            </p:stCondLst>
                            <p:childTnLst>
                              <p:par>
                                <p:cTn id="147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8000"/>
                            </p:stCondLst>
                            <p:childTnLst>
                              <p:par>
                                <p:cTn id="172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3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4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500" tmFilter="0, 0; .2, .5; .8, .5; 1, 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6" dur="250" autoRev="1" fill="hold"/>
                                        <p:tgtEl>
                                          <p:spTgt spid="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8" grpId="0" animBg="1"/>
      <p:bldP spid="31" grpId="0" animBg="1"/>
      <p:bldP spid="38" grpId="0" animBg="1"/>
      <p:bldP spid="44" grpId="0" uiExpand="1" build="p" animBg="1"/>
      <p:bldP spid="67" grpId="0"/>
      <p:bldP spid="68" grpId="0"/>
      <p:bldP spid="87" grpId="0" animBg="1"/>
      <p:bldP spid="61" grpId="0"/>
      <p:bldP spid="69" grpId="0"/>
      <p:bldP spid="70" grpId="0"/>
      <p:bldP spid="9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Krychle 20"/>
          <p:cNvSpPr/>
          <p:nvPr/>
        </p:nvSpPr>
        <p:spPr>
          <a:xfrm>
            <a:off x="291581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491880" y="254737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33104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409168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1104912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680976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25704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489288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06535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09201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1392944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148598" y="260648"/>
            <a:ext cx="2846805" cy="92333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 stálí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7" name="Krychle 96"/>
          <p:cNvSpPr/>
          <p:nvPr/>
        </p:nvSpPr>
        <p:spPr>
          <a:xfrm>
            <a:off x="5641416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Krychle 97"/>
          <p:cNvSpPr/>
          <p:nvPr/>
        </p:nvSpPr>
        <p:spPr>
          <a:xfrm>
            <a:off x="6217480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Krychle 98"/>
          <p:cNvSpPr/>
          <p:nvPr/>
        </p:nvSpPr>
        <p:spPr>
          <a:xfrm>
            <a:off x="6793544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Krychle 99"/>
          <p:cNvSpPr/>
          <p:nvPr/>
        </p:nvSpPr>
        <p:spPr>
          <a:xfrm>
            <a:off x="7369608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Krychle 100"/>
          <p:cNvSpPr/>
          <p:nvPr/>
        </p:nvSpPr>
        <p:spPr>
          <a:xfrm>
            <a:off x="794567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275039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326456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13225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8289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265152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841216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417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993343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68908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556940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3193144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769208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4310381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4921336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rychle 89"/>
          <p:cNvSpPr/>
          <p:nvPr/>
        </p:nvSpPr>
        <p:spPr>
          <a:xfrm>
            <a:off x="2617080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Krychle 90"/>
          <p:cNvSpPr/>
          <p:nvPr/>
        </p:nvSpPr>
        <p:spPr>
          <a:xfrm>
            <a:off x="2051721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Krychle 101"/>
          <p:cNvSpPr/>
          <p:nvPr/>
        </p:nvSpPr>
        <p:spPr>
          <a:xfrm>
            <a:off x="5497400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097865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686496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816880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1969008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2545072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2701539" y="4014698"/>
            <a:ext cx="33441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    r    a   b   e    c</a:t>
            </a:r>
            <a:endParaRPr lang="cs-CZ" sz="36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979712" y="4541316"/>
            <a:ext cx="39966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p   </a:t>
            </a:r>
            <a:r>
              <a:rPr lang="cs-CZ" sz="3600" b="1" dirty="0"/>
              <a:t>ě</a:t>
            </a:r>
            <a:r>
              <a:rPr lang="cs-CZ" sz="3600" b="1" dirty="0" smtClean="0"/>
              <a:t>    n   k   a    v   a</a:t>
            </a:r>
            <a:endParaRPr lang="cs-CZ" sz="36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82451" y="5102713"/>
            <a:ext cx="3427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s   ý    k   o    r    a</a:t>
            </a:r>
            <a:endParaRPr lang="cs-CZ" sz="36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162346" y="3059234"/>
            <a:ext cx="33554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   a    ž   a   </a:t>
            </a:r>
            <a:r>
              <a:rPr lang="cs-CZ" sz="3600" b="1" dirty="0"/>
              <a:t>n</a:t>
            </a:r>
            <a:r>
              <a:rPr lang="cs-CZ" sz="3600" b="1" dirty="0" smtClean="0"/>
              <a:t>    t </a:t>
            </a:r>
            <a:endParaRPr lang="cs-CZ" sz="36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771800" y="3548385"/>
            <a:ext cx="5801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    t    r    a    k   a   p    o   u   d</a:t>
            </a:r>
            <a:endParaRPr lang="cs-CZ" sz="36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915816" y="2492896"/>
            <a:ext cx="1568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k</a:t>
            </a:r>
            <a:r>
              <a:rPr lang="cs-CZ" sz="3600" b="1" dirty="0" smtClean="0"/>
              <a:t>   o    s</a:t>
            </a:r>
            <a:endParaRPr lang="cs-CZ" sz="3600" b="1" dirty="0"/>
          </a:p>
        </p:txBody>
      </p:sp>
      <p:pic>
        <p:nvPicPr>
          <p:cNvPr id="10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385" b="70769" l="35385" r="57538">
                        <a14:foregroundMark x1="38462" y1="47385" x2="47385" y2="48308"/>
                        <a14:foregroundMark x1="49538" y1="47077" x2="54154" y2="44923"/>
                        <a14:backgroundMark x1="36615" y1="41538" x2="36615" y2="4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94" t="29024" r="39597" b="29024"/>
          <a:stretch/>
        </p:blipFill>
        <p:spPr bwMode="auto">
          <a:xfrm>
            <a:off x="-16571" y="3384697"/>
            <a:ext cx="1204195" cy="170048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5538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331" y="5193555"/>
            <a:ext cx="1691829" cy="1691829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15692" r="83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37" r="17037"/>
          <a:stretch/>
        </p:blipFill>
        <p:spPr bwMode="auto">
          <a:xfrm rot="21208903">
            <a:off x="7355955" y="1635667"/>
            <a:ext cx="1464517" cy="222144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" name="Picture 6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5077" b="82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824" b="14789"/>
          <a:stretch/>
        </p:blipFill>
        <p:spPr bwMode="auto">
          <a:xfrm rot="20592954">
            <a:off x="4574052" y="1072001"/>
            <a:ext cx="1818438" cy="1279930"/>
          </a:xfrm>
          <a:prstGeom prst="rect">
            <a:avLst/>
          </a:prstGeom>
          <a:noFill/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" name="Picture 3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846" r="9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8" r="11043"/>
          <a:stretch/>
        </p:blipFill>
        <p:spPr bwMode="auto">
          <a:xfrm>
            <a:off x="94531" y="486667"/>
            <a:ext cx="2135629" cy="278698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813606">
            <a:off x="947195" y="2269201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660190">
            <a:off x="6536088" y="2631225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21648">
            <a:off x="4599759" y="2201495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511840">
            <a:off x="1005862" y="4084971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513961">
            <a:off x="6068027" y="3996776"/>
            <a:ext cx="1167370" cy="86122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" name="Picture 2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99692" l="9538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0" r="19604"/>
          <a:stretch/>
        </p:blipFill>
        <p:spPr bwMode="auto">
          <a:xfrm rot="20001485">
            <a:off x="7237558" y="4545479"/>
            <a:ext cx="1042937" cy="1691829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9116726">
            <a:off x="2611986" y="5532585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800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25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00"/>
                            </p:stCondLst>
                            <p:childTnLst>
                              <p:par>
                                <p:cTn id="75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5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500"/>
                            </p:stCondLst>
                            <p:childTnLst>
                              <p:par>
                                <p:cTn id="97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5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19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0"/>
                            </p:stCondLst>
                            <p:childTnLst>
                              <p:par>
                                <p:cTn id="1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500"/>
                            </p:stCondLst>
                            <p:childTnLst>
                              <p:par>
                                <p:cTn id="14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4500"/>
                            </p:stCondLst>
                            <p:childTnLst>
                              <p:par>
                                <p:cTn id="147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7500"/>
                            </p:stCondLst>
                            <p:childTnLst>
                              <p:par>
                                <p:cTn id="172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3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4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500" tmFilter="0, 0; .2, .5; .8, .5; 1, 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6" dur="250" autoRev="1" fill="hold"/>
                                        <p:tgtEl>
                                          <p:spTgt spid="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4" grpId="0" uiExpand="1" build="p" animBg="1"/>
      <p:bldP spid="10" grpId="0" animBg="1"/>
      <p:bldP spid="3" grpId="0" animBg="1"/>
      <p:bldP spid="31" grpId="0" animBg="1"/>
      <p:bldP spid="87" grpId="0" animBg="1"/>
      <p:bldP spid="38" grpId="0" animBg="1"/>
      <p:bldP spid="69" grpId="0"/>
      <p:bldP spid="70" grpId="0"/>
      <p:bldP spid="95" grpId="0"/>
      <p:bldP spid="67" grpId="0"/>
      <p:bldP spid="68" grpId="0"/>
      <p:bldP spid="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Krychle 20"/>
          <p:cNvSpPr/>
          <p:nvPr/>
        </p:nvSpPr>
        <p:spPr>
          <a:xfrm>
            <a:off x="2915816" y="2539390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491880" y="254737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33104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409168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489288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065352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092016" y="2539390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Krychle 39"/>
          <p:cNvSpPr/>
          <p:nvPr/>
        </p:nvSpPr>
        <p:spPr>
          <a:xfrm>
            <a:off x="4849328" y="512369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2390153" y="260648"/>
            <a:ext cx="4363695" cy="92333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 stěhovaví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7" name="Krychle 96"/>
          <p:cNvSpPr/>
          <p:nvPr/>
        </p:nvSpPr>
        <p:spPr>
          <a:xfrm>
            <a:off x="5641416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Krychle 100"/>
          <p:cNvSpPr/>
          <p:nvPr/>
        </p:nvSpPr>
        <p:spPr>
          <a:xfrm>
            <a:off x="2185032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2750392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326456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8289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265152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841216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417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993343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68908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2113024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3193144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769208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4345272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4932040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097865" y="512369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686496" y="5134012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4273264" y="5134012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5425392" y="512369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2545072" y="512369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3095673" y="4509120"/>
            <a:ext cx="2193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p   e    ř   </a:t>
            </a:r>
            <a:r>
              <a:rPr lang="cs-CZ" sz="3600" b="1" dirty="0"/>
              <a:t> </a:t>
            </a:r>
            <a:r>
              <a:rPr lang="cs-CZ" sz="3600" b="1" dirty="0" smtClean="0"/>
              <a:t>í</a:t>
            </a:r>
            <a:endParaRPr lang="cs-CZ" sz="3600" b="1" dirty="0"/>
          </a:p>
        </p:txBody>
      </p:sp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>
            <a:off x="6116201" y="3249144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" name="Krychle 58"/>
          <p:cNvSpPr/>
          <p:nvPr/>
        </p:nvSpPr>
        <p:spPr>
          <a:xfrm>
            <a:off x="2329048" y="254737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rychle 61"/>
          <p:cNvSpPr/>
          <p:nvPr/>
        </p:nvSpPr>
        <p:spPr>
          <a:xfrm>
            <a:off x="5281376" y="2539390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5857440" y="254737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4694608" y="254737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6433504" y="254737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rychle 72"/>
          <p:cNvSpPr/>
          <p:nvPr/>
        </p:nvSpPr>
        <p:spPr>
          <a:xfrm>
            <a:off x="7009568" y="254737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rychle 73"/>
          <p:cNvSpPr/>
          <p:nvPr/>
        </p:nvSpPr>
        <p:spPr>
          <a:xfrm>
            <a:off x="1536960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6001456" y="5139663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13225" y="357301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2872778" y="3013598"/>
            <a:ext cx="1584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   á    p</a:t>
            </a:r>
            <a:endParaRPr lang="cs-CZ" sz="36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195736" y="3502749"/>
            <a:ext cx="3951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   o    l    a    v   k   a</a:t>
            </a:r>
            <a:endParaRPr lang="cs-CZ" sz="36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360151" y="2494637"/>
            <a:ext cx="51299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    l    a    š    t    o   v   k    a</a:t>
            </a:r>
            <a:endParaRPr lang="cs-CZ" sz="3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547664" y="4070918"/>
            <a:ext cx="3942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j    i     ř    i    č   k    a</a:t>
            </a:r>
            <a:endParaRPr lang="cs-CZ" sz="36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2512611" y="5085184"/>
            <a:ext cx="39340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k   u   k    a   č    k   a</a:t>
            </a:r>
            <a:endParaRPr lang="cs-CZ" sz="3600" b="1" dirty="0"/>
          </a:p>
        </p:txBody>
      </p:sp>
      <p:pic>
        <p:nvPicPr>
          <p:cNvPr id="7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100000" l="10462" r="8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266" y="674319"/>
            <a:ext cx="1427854" cy="1427854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100000" l="15385" r="85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55" y="201038"/>
            <a:ext cx="2854661" cy="285466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9" name="Picture 6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8308" b="69231" l="0" r="9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t="27418" r="3477" b="32341"/>
          <a:stretch/>
        </p:blipFill>
        <p:spPr bwMode="auto">
          <a:xfrm>
            <a:off x="4632040" y="5503971"/>
            <a:ext cx="2609404" cy="108787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31" b="96000" l="9538" r="87692">
                        <a14:foregroundMark x1="58462" y1="25846" x2="56000" y2="35077"/>
                        <a14:foregroundMark x1="29538" y1="65538" x2="47385" y2="43692"/>
                        <a14:foregroundMark x1="42154" y1="59385" x2="39692" y2="69846"/>
                        <a14:foregroundMark x1="40615" y1="70769" x2="40923" y2="93846"/>
                        <a14:foregroundMark x1="66769" y1="12923" x2="71692" y2="13231"/>
                        <a14:backgroundMark x1="44308" y1="10154" x2="18462" y2="39692"/>
                        <a14:backgroundMark x1="24308" y1="29231" x2="29846" y2="7692"/>
                        <a14:backgroundMark x1="20000" y1="8923" x2="48000" y2="26462"/>
                        <a14:backgroundMark x1="27385" y1="52308" x2="47385" y2="6769"/>
                        <a14:backgroundMark x1="25538" y1="39077" x2="24615" y2="86769"/>
                        <a14:backgroundMark x1="21846" y1="48923" x2="21231" y2="84308"/>
                        <a14:backgroundMark x1="17846" y1="90462" x2="36308" y2="91077"/>
                        <a14:backgroundMark x1="32923" y1="88615" x2="36308" y2="67692"/>
                        <a14:backgroundMark x1="67077" y1="7385" x2="77538" y2="10154"/>
                        <a14:backgroundMark x1="78769" y1="8000" x2="73846" y2="85231"/>
                        <a14:backgroundMark x1="64615" y1="21538" x2="51385" y2="68923"/>
                        <a14:backgroundMark x1="62769" y1="17231" x2="71692" y2="16615"/>
                        <a14:backgroundMark x1="72308" y1="21846" x2="61231" y2="84000"/>
                        <a14:backgroundMark x1="50462" y1="56000" x2="52000" y2="88615"/>
                        <a14:backgroundMark x1="46154" y1="66462" x2="49231" y2="86154"/>
                        <a14:backgroundMark x1="45846" y1="88923" x2="79077" y2="94769"/>
                        <a14:backgroundMark x1="52923" y1="20000" x2="49846" y2="27692"/>
                        <a14:backgroundMark x1="38462" y1="63077" x2="37538" y2="7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2" r="24742"/>
          <a:stretch/>
        </p:blipFill>
        <p:spPr bwMode="auto">
          <a:xfrm>
            <a:off x="7538526" y="2623651"/>
            <a:ext cx="1630018" cy="3095625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767765">
            <a:off x="1487377" y="2639263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211370">
            <a:off x="364615" y="4159418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716800">
            <a:off x="6474460" y="1664903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583049">
            <a:off x="6574575" y="5023070"/>
            <a:ext cx="1167370" cy="86122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Skupina 5"/>
          <p:cNvGrpSpPr/>
          <p:nvPr/>
        </p:nvGrpSpPr>
        <p:grpSpPr>
          <a:xfrm rot="19836912">
            <a:off x="887847" y="5345609"/>
            <a:ext cx="1550304" cy="1239140"/>
            <a:chOff x="377366" y="5413797"/>
            <a:chExt cx="1550304" cy="1239140"/>
          </a:xfrm>
        </p:grpSpPr>
        <p:pic>
          <p:nvPicPr>
            <p:cNvPr id="85" name="Picture 3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76615" l="15385" r="7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985" r="26787" b="21393"/>
            <a:stretch/>
          </p:blipFill>
          <p:spPr bwMode="auto">
            <a:xfrm>
              <a:off x="1016186" y="5428628"/>
              <a:ext cx="483565" cy="8747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2" name="Picture 4"/>
            <p:cNvPicPr>
              <a:picLocks noChangeAspect="1" noChangeArrowheads="1"/>
            </p:cNvPicPr>
            <p:nvPr/>
          </p:nvPicPr>
          <p:blipFill rotWithShape="1"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2462" b="67385" l="14154" r="73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184" t="1152" r="21746" b="30239"/>
            <a:stretch/>
          </p:blipFill>
          <p:spPr bwMode="auto">
            <a:xfrm>
              <a:off x="377366" y="5484452"/>
              <a:ext cx="884248" cy="11206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3" name="Picture 5"/>
            <p:cNvPicPr>
              <a:picLocks noChangeAspect="1" noChangeArrowheads="1"/>
            </p:cNvPicPr>
            <p:nvPr/>
          </p:nvPicPr>
          <p:blipFill rotWithShape="1"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8308" b="40615" l="5261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163" t="7726" b="59311"/>
            <a:stretch/>
          </p:blipFill>
          <p:spPr bwMode="auto">
            <a:xfrm>
              <a:off x="945292" y="5631705"/>
              <a:ext cx="982378" cy="7969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4" name="Picture 6"/>
            <p:cNvPicPr>
              <a:picLocks noChangeAspect="1" noChangeArrowheads="1"/>
            </p:cNvPicPr>
            <p:nvPr/>
          </p:nvPicPr>
          <p:blipFill rotWithShape="1">
            <a:blip r:embed="rId23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21639" b="64413" l="25514" r="62501">
                          <a14:backgroundMark x1="38462" y1="37231" x2="28923" y2="41846"/>
                          <a14:backgroundMark x1="40308" y1="39077" x2="26154" y2="42769"/>
                          <a14:backgroundMark x1="36308" y1="54462" x2="27385" y2="57231"/>
                          <a14:backgroundMark x1="52000" y1="51077" x2="56308" y2="55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890" t="16292" r="32876" b="30240"/>
            <a:stretch/>
          </p:blipFill>
          <p:spPr bwMode="auto">
            <a:xfrm rot="8388466">
              <a:off x="557486" y="5413797"/>
              <a:ext cx="891450" cy="1239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920316">
            <a:off x="1553570" y="4563580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4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3385" b="100000" l="10462" r="91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0488" y="3104604"/>
            <a:ext cx="1476524" cy="1476524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9014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425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000"/>
                            </p:stCondLst>
                            <p:childTnLst>
                              <p:par>
                                <p:cTn id="75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19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500"/>
                            </p:stCondLst>
                            <p:childTnLst>
                              <p:par>
                                <p:cTn id="1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000"/>
                            </p:stCondLst>
                            <p:childTnLst>
                              <p:par>
                                <p:cTn id="14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5000"/>
                            </p:stCondLst>
                            <p:childTnLst>
                              <p:par>
                                <p:cTn id="147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8000"/>
                            </p:stCondLst>
                            <p:childTnLst>
                              <p:par>
                                <p:cTn id="172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3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4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500" tmFilter="0, 0; .2, .5; .8, .5; 1, 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6" dur="250" autoRev="1" fill="hold"/>
                                        <p:tgtEl>
                                          <p:spTgt spid="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4" grpId="0" build="p" animBg="1"/>
      <p:bldP spid="3" grpId="0" animBg="1"/>
      <p:bldP spid="31" grpId="0" animBg="1"/>
      <p:bldP spid="87" grpId="0" animBg="1"/>
      <p:bldP spid="38" grpId="0" animBg="1"/>
      <p:bldP spid="70" grpId="0"/>
      <p:bldP spid="10" grpId="0" animBg="1"/>
      <p:bldP spid="67" grpId="0"/>
      <p:bldP spid="68" grpId="0"/>
      <p:bldP spid="61" grpId="0"/>
      <p:bldP spid="69" grpId="0"/>
      <p:bldP spid="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Krychle 20"/>
          <p:cNvSpPr/>
          <p:nvPr/>
        </p:nvSpPr>
        <p:spPr>
          <a:xfrm>
            <a:off x="2915816" y="2179350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491880" y="218733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409168" y="270892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092016" y="2179350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Krychle 39"/>
          <p:cNvSpPr/>
          <p:nvPr/>
        </p:nvSpPr>
        <p:spPr>
          <a:xfrm>
            <a:off x="4849328" y="476365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2683630" y="260648"/>
            <a:ext cx="3776740" cy="92333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 domácí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Krychle 8"/>
          <p:cNvSpPr/>
          <p:nvPr/>
        </p:nvSpPr>
        <p:spPr>
          <a:xfrm>
            <a:off x="3326456" y="321297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82890" y="270892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7297600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6721536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6145472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3193144" y="422108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2617080" y="422108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097865" y="476365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686496" y="4773972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4273264" y="4773972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5425392" y="4763654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197960">
            <a:off x="7497447" y="3826472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" name="Krychle 61"/>
          <p:cNvSpPr/>
          <p:nvPr/>
        </p:nvSpPr>
        <p:spPr>
          <a:xfrm>
            <a:off x="5281376" y="2179350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5857440" y="218733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4694608" y="2187335"/>
            <a:ext cx="586768" cy="521585"/>
          </a:xfrm>
          <a:prstGeom prst="cube">
            <a:avLst>
              <a:gd name="adj" fmla="val 17507"/>
            </a:avLst>
          </a:prstGeom>
          <a:solidFill>
            <a:srgbClr val="AFAB6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rychle 73"/>
          <p:cNvSpPr/>
          <p:nvPr/>
        </p:nvSpPr>
        <p:spPr>
          <a:xfrm>
            <a:off x="5569408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6001456" y="4779623"/>
            <a:ext cx="586768" cy="521585"/>
          </a:xfrm>
          <a:prstGeom prst="cube">
            <a:avLst>
              <a:gd name="adj" fmla="val 17507"/>
            </a:avLst>
          </a:prstGeom>
          <a:solidFill>
            <a:srgbClr val="92D05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13225" y="321297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  <a14:foregroundMark x1="50515" y1="64261" x2="80069" y2="72852"/>
                        <a14:foregroundMark x1="46048" y1="80756" x2="80069" y2="65292"/>
                        <a14:foregroundMark x1="94502" y1="61856" x2="94502" y2="61856"/>
                        <a14:foregroundMark x1="71478" y1="82818" x2="81443" y2="70790"/>
                        <a14:foregroundMark x1="69072" y1="81787" x2="67010" y2="707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>
            <a:off x="2213875" y="3017626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253151">
            <a:off x="5279344" y="5063677"/>
            <a:ext cx="1167370" cy="86122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" name="Krychle 80"/>
          <p:cNvSpPr/>
          <p:nvPr/>
        </p:nvSpPr>
        <p:spPr>
          <a:xfrm>
            <a:off x="4572000" y="270892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rychle 81"/>
          <p:cNvSpPr/>
          <p:nvPr/>
        </p:nvSpPr>
        <p:spPr>
          <a:xfrm>
            <a:off x="5148064" y="270892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5724128" y="2708920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489288" y="321297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065352" y="3212976"/>
            <a:ext cx="586768" cy="521585"/>
          </a:xfrm>
          <a:prstGeom prst="cube">
            <a:avLst>
              <a:gd name="adj" fmla="val 17507"/>
            </a:avLst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841216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417279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993343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769208" y="422108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4345272" y="422108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rychle 82"/>
          <p:cNvSpPr/>
          <p:nvPr/>
        </p:nvSpPr>
        <p:spPr>
          <a:xfrm>
            <a:off x="2041016" y="4221088"/>
            <a:ext cx="586768" cy="521585"/>
          </a:xfrm>
          <a:prstGeom prst="cube">
            <a:avLst>
              <a:gd name="adj" fmla="val 17507"/>
            </a:avLst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3429127" y="2655299"/>
            <a:ext cx="27510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   o    l    u   b</a:t>
            </a:r>
            <a:endParaRPr lang="cs-CZ" sz="36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409168" y="3142709"/>
            <a:ext cx="2135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h</a:t>
            </a:r>
            <a:r>
              <a:rPr lang="cs-CZ" sz="3600" b="1" dirty="0" smtClean="0"/>
              <a:t>   u   s    a</a:t>
            </a:r>
            <a:endParaRPr lang="cs-CZ" sz="36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970462" y="2134597"/>
            <a:ext cx="3331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   o    h   o   u    t</a:t>
            </a:r>
            <a:endParaRPr lang="cs-CZ" sz="36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933286" y="4179792"/>
            <a:ext cx="28905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k    a   č    e   r</a:t>
            </a:r>
            <a:endParaRPr lang="cs-CZ" sz="3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798247" y="3712619"/>
            <a:ext cx="4004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s    l    e   p    i    c    e</a:t>
            </a:r>
            <a:endParaRPr lang="cs-CZ" sz="36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3032244" y="4700719"/>
            <a:ext cx="3467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k    r    o   c    a   n</a:t>
            </a:r>
            <a:endParaRPr lang="cs-CZ" sz="3600" b="1" dirty="0"/>
          </a:p>
        </p:txBody>
      </p:sp>
      <p:pic>
        <p:nvPicPr>
          <p:cNvPr id="90" name="Picture 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15077" r="93231">
                        <a14:foregroundMark x1="27077" y1="23385" x2="50462" y2="72000"/>
                        <a14:foregroundMark x1="35385" y1="59385" x2="47385" y2="72615"/>
                        <a14:foregroundMark x1="46154" y1="77846" x2="71692" y2="60615"/>
                        <a14:foregroundMark x1="58462" y1="75077" x2="63077" y2="69846"/>
                        <a14:foregroundMark x1="71692" y1="62154" x2="73538" y2="14154"/>
                        <a14:foregroundMark x1="69538" y1="8923" x2="56615" y2="56308"/>
                        <a14:foregroundMark x1="19077" y1="29231" x2="26154" y2="2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996" r="6665"/>
          <a:stretch/>
        </p:blipFill>
        <p:spPr bwMode="auto">
          <a:xfrm>
            <a:off x="7517429" y="4760822"/>
            <a:ext cx="1375052" cy="177796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1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94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8664"/>
          <a:stretch/>
        </p:blipFill>
        <p:spPr bwMode="auto">
          <a:xfrm>
            <a:off x="655965" y="448777"/>
            <a:ext cx="1539771" cy="168582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8" name="Picture 4" descr="holubi,ptáci,zví&amp;rcaron;ata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33846" y1="85231" x2="30154" y2="9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27" y="980728"/>
            <a:ext cx="1292297" cy="129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98462" l="0" r="100000">
                        <a14:foregroundMark x1="26462" y1="33846" x2="28000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26123"/>
            <a:ext cx="1483197" cy="148319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Picture 9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5231" b="95077" l="0" r="100000">
                        <a14:foregroundMark x1="14769" y1="15077" x2="28923" y2="18769"/>
                        <a14:foregroundMark x1="28923" y1="18769" x2="30769" y2="22462"/>
                        <a14:foregroundMark x1="27077" y1="15077" x2="36308" y2="21538"/>
                        <a14:foregroundMark x1="12000" y1="16923" x2="15692" y2="13846"/>
                        <a14:foregroundMark x1="15692" y1="20615" x2="23077" y2="17846"/>
                        <a14:foregroundMark x1="33538" y1="26154" x2="31692" y2="59385"/>
                        <a14:foregroundMark x1="27077" y1="54462" x2="27077" y2="70769"/>
                        <a14:foregroundMark x1="25231" y1="61231" x2="23077" y2="70769"/>
                        <a14:foregroundMark x1="24308" y1="57538" x2="26154" y2="66769"/>
                        <a14:foregroundMark x1="37231" y1="62154" x2="40308" y2="75385"/>
                        <a14:foregroundMark x1="34462" y1="79077" x2="61846" y2="62154"/>
                        <a14:foregroundMark x1="48615" y1="63077" x2="70462" y2="78154"/>
                        <a14:foregroundMark x1="44000" y1="72615" x2="51385" y2="54462"/>
                        <a14:foregroundMark x1="53538" y1="58462" x2="76000" y2="67692"/>
                        <a14:foregroundMark x1="62769" y1="65846" x2="77846" y2="80000"/>
                        <a14:foregroundMark x1="64615" y1="70769" x2="73231" y2="84000"/>
                        <a14:foregroundMark x1="86462" y1="59385" x2="74154" y2="69846"/>
                        <a14:foregroundMark x1="20308" y1="60308" x2="25231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41" y="2358806"/>
            <a:ext cx="1790274" cy="17902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" name="Picture 11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846" b="99077" l="9846" r="89846">
                        <a14:backgroundMark x1="71077" y1="12000" x2="86769" y2="2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049" t="8178" r="10327" b="2988"/>
          <a:stretch/>
        </p:blipFill>
        <p:spPr bwMode="auto">
          <a:xfrm>
            <a:off x="3978963" y="5157192"/>
            <a:ext cx="1457133" cy="1758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784488">
            <a:off x="6207281" y="2263753"/>
            <a:ext cx="1221373" cy="90106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  <a14:foregroundMark x1="69759" y1="80412" x2="81787" y2="66323"/>
                        <a14:foregroundMark x1="77663" y1="70447" x2="80756" y2="77663"/>
                        <a14:foregroundMark x1="53608" y1="68385" x2="64948" y2="63918"/>
                        <a14:foregroundMark x1="52921" y1="75601" x2="75945" y2="68729"/>
                        <a14:foregroundMark x1="93471" y1="64261" x2="98282" y2="615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216080">
            <a:off x="882015" y="4203540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  <a14:foregroundMark x1="48110" y1="80756" x2="82474" y2="70103"/>
                        <a14:foregroundMark x1="45361" y1="62543" x2="69759" y2="66667"/>
                        <a14:foregroundMark x1="93814" y1="64605" x2="96907" y2="61168"/>
                        <a14:foregroundMark x1="65979" y1="83849" x2="81443" y2="745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300307">
            <a:off x="1798181" y="1679801"/>
            <a:ext cx="1205997" cy="84342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5230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75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55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500"/>
                            </p:stCondLst>
                            <p:childTnLst>
                              <p:par>
                                <p:cTn id="75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7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7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19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000"/>
                            </p:stCondLst>
                            <p:childTnLst>
                              <p:par>
                                <p:cTn id="1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500"/>
                            </p:stCondLst>
                            <p:childTnLst>
                              <p:par>
                                <p:cTn id="14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4500"/>
                            </p:stCondLst>
                            <p:childTnLst>
                              <p:par>
                                <p:cTn id="147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7500"/>
                            </p:stCondLst>
                            <p:childTnLst>
                              <p:par>
                                <p:cTn id="172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3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4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5" dur="500" tmFilter="0, 0; .2, .5; .8, .5; 1, 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6" dur="250" autoRev="1" fill="hold"/>
                                        <p:tgtEl>
                                          <p:spTgt spid="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4" grpId="0" build="p" animBg="1"/>
      <p:bldP spid="3" grpId="0" animBg="1"/>
      <p:bldP spid="38" grpId="0" animBg="1"/>
      <p:bldP spid="10" grpId="0" animBg="1"/>
      <p:bldP spid="31" grpId="0" animBg="1"/>
      <p:bldP spid="87" grpId="0" animBg="1"/>
      <p:bldP spid="67" grpId="0"/>
      <p:bldP spid="68" grpId="0"/>
      <p:bldP spid="61" grpId="0"/>
      <p:bldP spid="70" grpId="0"/>
      <p:bldP spid="69" grpId="0"/>
      <p:bldP spid="9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907704" y="1412776"/>
            <a:ext cx="6408712" cy="3224392"/>
            <a:chOff x="2555776" y="2420888"/>
            <a:chExt cx="6408712" cy="3224392"/>
          </a:xfrm>
        </p:grpSpPr>
        <p:sp>
          <p:nvSpPr>
            <p:cNvPr id="6" name="Krychle 5"/>
            <p:cNvSpPr/>
            <p:nvPr/>
          </p:nvSpPr>
          <p:spPr>
            <a:xfrm>
              <a:off x="305983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" name="Krychle 6"/>
            <p:cNvSpPr/>
            <p:nvPr/>
          </p:nvSpPr>
          <p:spPr>
            <a:xfrm>
              <a:off x="5436096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" name="Krychle 7"/>
            <p:cNvSpPr/>
            <p:nvPr/>
          </p:nvSpPr>
          <p:spPr>
            <a:xfrm>
              <a:off x="2555776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" name="Krychle 8"/>
            <p:cNvSpPr/>
            <p:nvPr/>
          </p:nvSpPr>
          <p:spPr>
            <a:xfrm>
              <a:off x="8244408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" name="Krychle 9"/>
            <p:cNvSpPr/>
            <p:nvPr/>
          </p:nvSpPr>
          <p:spPr>
            <a:xfrm>
              <a:off x="391088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Krychle 10"/>
            <p:cNvSpPr/>
            <p:nvPr/>
          </p:nvSpPr>
          <p:spPr>
            <a:xfrm>
              <a:off x="463096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Krychle 11"/>
            <p:cNvSpPr/>
            <p:nvPr/>
          </p:nvSpPr>
          <p:spPr>
            <a:xfrm>
              <a:off x="535104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Krychle 12"/>
            <p:cNvSpPr/>
            <p:nvPr/>
          </p:nvSpPr>
          <p:spPr>
            <a:xfrm>
              <a:off x="607112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Krychle 13"/>
            <p:cNvSpPr/>
            <p:nvPr/>
          </p:nvSpPr>
          <p:spPr>
            <a:xfrm>
              <a:off x="679120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Krychle 14"/>
            <p:cNvSpPr/>
            <p:nvPr/>
          </p:nvSpPr>
          <p:spPr>
            <a:xfrm>
              <a:off x="7511281" y="3060976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33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Krychle 15"/>
            <p:cNvSpPr/>
            <p:nvPr/>
          </p:nvSpPr>
          <p:spPr>
            <a:xfrm>
              <a:off x="377991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" name="Krychle 16"/>
            <p:cNvSpPr/>
            <p:nvPr/>
          </p:nvSpPr>
          <p:spPr>
            <a:xfrm>
              <a:off x="449999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" name="Krychle 17"/>
            <p:cNvSpPr/>
            <p:nvPr/>
          </p:nvSpPr>
          <p:spPr>
            <a:xfrm>
              <a:off x="522007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" name="Krychle 18"/>
            <p:cNvSpPr/>
            <p:nvPr/>
          </p:nvSpPr>
          <p:spPr>
            <a:xfrm>
              <a:off x="594015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" name="Krychle 19"/>
            <p:cNvSpPr/>
            <p:nvPr/>
          </p:nvSpPr>
          <p:spPr>
            <a:xfrm>
              <a:off x="666023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" name="Krychle 20"/>
            <p:cNvSpPr/>
            <p:nvPr/>
          </p:nvSpPr>
          <p:spPr>
            <a:xfrm>
              <a:off x="7380312" y="370904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3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Krychle 21"/>
            <p:cNvSpPr/>
            <p:nvPr/>
          </p:nvSpPr>
          <p:spPr>
            <a:xfrm>
              <a:off x="3299927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Krychle 22"/>
            <p:cNvSpPr/>
            <p:nvPr/>
          </p:nvSpPr>
          <p:spPr>
            <a:xfrm>
              <a:off x="4020007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24" name="Krychle 23"/>
            <p:cNvSpPr/>
            <p:nvPr/>
          </p:nvSpPr>
          <p:spPr>
            <a:xfrm>
              <a:off x="4740087" y="2420888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bg2">
                <a:lumMod val="7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5" name="Krychle 24"/>
            <p:cNvSpPr/>
            <p:nvPr/>
          </p:nvSpPr>
          <p:spPr>
            <a:xfrm>
              <a:off x="365996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" name="Krychle 25"/>
            <p:cNvSpPr/>
            <p:nvPr/>
          </p:nvSpPr>
          <p:spPr>
            <a:xfrm>
              <a:off x="438004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7" name="Krychle 26"/>
            <p:cNvSpPr/>
            <p:nvPr/>
          </p:nvSpPr>
          <p:spPr>
            <a:xfrm>
              <a:off x="510012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8" name="Krychle 27"/>
            <p:cNvSpPr/>
            <p:nvPr/>
          </p:nvSpPr>
          <p:spPr>
            <a:xfrm>
              <a:off x="5820207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" name="Krychle 28"/>
            <p:cNvSpPr/>
            <p:nvPr/>
          </p:nvSpPr>
          <p:spPr>
            <a:xfrm>
              <a:off x="2915816" y="4365104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" name="Krychle 29"/>
            <p:cNvSpPr/>
            <p:nvPr/>
          </p:nvSpPr>
          <p:spPr>
            <a:xfrm>
              <a:off x="355084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Krychle 30"/>
            <p:cNvSpPr/>
            <p:nvPr/>
          </p:nvSpPr>
          <p:spPr>
            <a:xfrm>
              <a:off x="427092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2" name="Krychle 31"/>
            <p:cNvSpPr/>
            <p:nvPr/>
          </p:nvSpPr>
          <p:spPr>
            <a:xfrm>
              <a:off x="499100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" name="Krychle 32"/>
            <p:cNvSpPr/>
            <p:nvPr/>
          </p:nvSpPr>
          <p:spPr>
            <a:xfrm>
              <a:off x="571108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4" name="Krychle 33"/>
            <p:cNvSpPr/>
            <p:nvPr/>
          </p:nvSpPr>
          <p:spPr>
            <a:xfrm>
              <a:off x="6431161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Krychle 34"/>
            <p:cNvSpPr/>
            <p:nvPr/>
          </p:nvSpPr>
          <p:spPr>
            <a:xfrm>
              <a:off x="2843808" y="5005192"/>
              <a:ext cx="720080" cy="640088"/>
            </a:xfrm>
            <a:prstGeom prst="cube">
              <a:avLst>
                <a:gd name="adj" fmla="val 17507"/>
              </a:avLst>
            </a:prstGeom>
            <a:solidFill>
              <a:schemeClr val="accent5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1026" name="Picture 2" descr="emotikony,komunikace,kontrolní seznamy,poznámky,smajlíci,smajlík,sm&amp;ecaron;jící se obli&amp;ccaron;eje,usm&amp;ecaron;vavé obli&amp;ccaron;eje,usmívající se obli&amp;ccaron;eje,veselý obli&amp;ccaron;ej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692" l="308" r="100000">
                        <a14:foregroundMark x1="63077" y1="21846" x2="63077" y2="32000"/>
                        <a14:foregroundMark x1="45231" y1="51385" x2="69231" y2="42154"/>
                        <a14:foregroundMark x1="87385" y1="91077" x2="53538" y2="57231"/>
                        <a14:foregroundMark x1="21538" y1="57231" x2="26769" y2="87385"/>
                        <a14:foregroundMark x1="6154" y1="87385" x2="23385" y2="7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30154"/>
            <a:ext cx="6048672" cy="612068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4174858">
            <a:off x="4822047" y="537356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i="1" dirty="0" smtClean="0">
                <a:solidFill>
                  <a:srgbClr val="CC0000"/>
                </a:solidFill>
              </a:rPr>
              <a:t>1</a:t>
            </a:r>
            <a:endParaRPr lang="cs-CZ" sz="8800" b="1" i="1" dirty="0">
              <a:solidFill>
                <a:srgbClr val="CC0000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179511" y="836712"/>
            <a:ext cx="3912504" cy="3800456"/>
          </a:xfrm>
          <a:prstGeom prst="cloudCallout">
            <a:avLst>
              <a:gd name="adj1" fmla="val 51699"/>
              <a:gd name="adj2" fmla="val 9404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Šlo vám to na jedničku… </a:t>
            </a:r>
            <a:r>
              <a:rPr lang="cs-CZ" sz="3600" b="1" u="sng" dirty="0" smtClean="0">
                <a:solidFill>
                  <a:schemeClr val="tx1"/>
                </a:solidFill>
              </a:rPr>
              <a:t>podtrženou!</a:t>
            </a:r>
            <a:endParaRPr lang="cs-CZ" sz="360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31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6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4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900"/>
                            </p:stCondLst>
                            <p:childTnLst>
                              <p:par>
                                <p:cTn id="39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ovéPole 89"/>
          <p:cNvSpPr txBox="1"/>
          <p:nvPr/>
        </p:nvSpPr>
        <p:spPr>
          <a:xfrm>
            <a:off x="7345692" y="42041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94939" y="44624"/>
            <a:ext cx="3354123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o stromech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44008" y="1628800"/>
            <a:ext cx="781801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316879" y="1628800"/>
            <a:ext cx="781801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959749" y="1628800"/>
            <a:ext cx="781801" cy="77038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98511" y="1628800"/>
            <a:ext cx="781801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44007" y="236470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316878" y="236470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959748" y="2364706"/>
            <a:ext cx="803587" cy="77626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598510" y="236470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223951" y="2364706"/>
            <a:ext cx="781801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100000">
                        <a14:backgroundMark x1="27385" y1="54154" x2="55077" y2="41231"/>
                      </a14:backgroundRemoval>
                    </a14:imgEffect>
                    <a14:imgEffect>
                      <a14:saturation sat="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394" r="3739" b="29947"/>
          <a:stretch/>
        </p:blipFill>
        <p:spPr bwMode="auto">
          <a:xfrm rot="1753962">
            <a:off x="1317826" y="1134438"/>
            <a:ext cx="2090304" cy="107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62" b="95077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8037">
            <a:off x="7640802" y="403356"/>
            <a:ext cx="1360561" cy="136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" name="Picture 4"/>
          <p:cNvPicPr>
            <a:picLocks noChangeAspect="1" noChangeArrowheads="1"/>
          </p:cNvPicPr>
          <p:nvPr/>
        </p:nvPicPr>
        <p:blipFill rotWithShape="1">
          <a:blip r:embed="rId6">
            <a:grayscl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715"/>
          <a:stretch/>
        </p:blipFill>
        <p:spPr bwMode="auto">
          <a:xfrm>
            <a:off x="323528" y="2632689"/>
            <a:ext cx="4043330" cy="4252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vál 33"/>
          <p:cNvSpPr/>
          <p:nvPr/>
        </p:nvSpPr>
        <p:spPr>
          <a:xfrm>
            <a:off x="4644008" y="3140968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316879" y="3140968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959749" y="3140968"/>
            <a:ext cx="803587" cy="77626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598511" y="3140968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223952" y="3140968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849393" y="3140968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40356" y="393305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983226" y="3933056"/>
            <a:ext cx="803587" cy="77626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621987" y="393305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247428" y="393305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872869" y="3933056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5364088" y="4668962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6006958" y="4668962"/>
            <a:ext cx="803587" cy="77626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645719" y="4668962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271160" y="4668962"/>
            <a:ext cx="803587" cy="77626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7498163" y="1340768"/>
            <a:ext cx="576584" cy="482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3248267" y="2013992"/>
            <a:ext cx="1395741" cy="6747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3624274" y="3378968"/>
            <a:ext cx="1019734" cy="15013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2471482" y="4831470"/>
            <a:ext cx="2954327" cy="24104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V="1">
            <a:off x="3347864" y="4437112"/>
            <a:ext cx="2016224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846000" y="764704"/>
            <a:ext cx="145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(pracovní list)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9719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Krychle 14"/>
          <p:cNvSpPr/>
          <p:nvPr/>
        </p:nvSpPr>
        <p:spPr>
          <a:xfrm>
            <a:off x="305983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5436096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2555776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8244408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910881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630961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351041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071121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791201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7511281" y="3060976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77991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49999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22007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94015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666023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7380312" y="370904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3299927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4020007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4740087" y="2420888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659967" y="4365104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4380047" y="4365104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5100127" y="4365104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5820207" y="4365104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915816" y="4365104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55084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427092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499100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571108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6431161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2843808" y="5005192"/>
            <a:ext cx="720080" cy="640088"/>
          </a:xfrm>
          <a:prstGeom prst="cube">
            <a:avLst>
              <a:gd name="adj" fmla="val 17507"/>
            </a:avLst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2340203" y="345430"/>
            <a:ext cx="4463594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ovocné stromy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46" name="Picture 13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20698199">
            <a:off x="375194" y="3054817"/>
            <a:ext cx="1252364" cy="1380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13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2042440">
            <a:off x="871364" y="3141849"/>
            <a:ext cx="1252364" cy="1380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20737414">
            <a:off x="7339419" y="857147"/>
            <a:ext cx="1481053" cy="124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6491648">
            <a:off x="6843056" y="754902"/>
            <a:ext cx="1341819" cy="1368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1" name="Skupina 50"/>
          <p:cNvGrpSpPr/>
          <p:nvPr/>
        </p:nvGrpSpPr>
        <p:grpSpPr>
          <a:xfrm>
            <a:off x="434921" y="4866255"/>
            <a:ext cx="1574577" cy="1772284"/>
            <a:chOff x="6892454" y="421854"/>
            <a:chExt cx="2113077" cy="1967292"/>
          </a:xfrm>
          <a:effectLst/>
        </p:grpSpPr>
        <p:pic>
          <p:nvPicPr>
            <p:cNvPr id="52" name="Picture 17"/>
            <p:cNvPicPr>
              <a:picLocks noChangeAspect="1" noChangeArrowheads="1"/>
            </p:cNvPicPr>
            <p:nvPr/>
          </p:nvPicPr>
          <p:blipFill rotWithShape="1">
            <a:blip r:embed="rId6">
              <a:grayscl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762332">
              <a:off x="7545850" y="421854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" name="Picture 17"/>
            <p:cNvPicPr>
              <a:picLocks noChangeAspect="1" noChangeArrowheads="1"/>
            </p:cNvPicPr>
            <p:nvPr/>
          </p:nvPicPr>
          <p:blipFill rotWithShape="1">
            <a:blip r:embed="rId6">
              <a:grayscl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19817987">
              <a:off x="6892454" y="656009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5" name="Picture 4"/>
          <p:cNvPicPr>
            <a:picLocks noChangeAspect="1" noChangeArrowheads="1"/>
          </p:cNvPicPr>
          <p:nvPr/>
        </p:nvPicPr>
        <p:blipFill rotWithShape="1">
          <a:blip r:embed="rId8">
            <a:grayscl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395536" y="400703"/>
            <a:ext cx="1872208" cy="2360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Picture 16"/>
          <p:cNvPicPr>
            <a:picLocks noChangeAspect="1" noChangeArrowheads="1"/>
          </p:cNvPicPr>
          <p:nvPr/>
        </p:nvPicPr>
        <p:blipFill rotWithShape="1">
          <a:blip r:embed="rId10">
            <a:grayscl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backgroundMark x1="16923" y1="36923" x2="86769" y2="35692"/>
                        <a14:backgroundMark x1="37231" y1="35692" x2="98769" y2="60923"/>
                        <a14:backgroundMark x1="65538" y1="40308" x2="92308" y2="44000"/>
                        <a14:backgroundMark x1="86769" y1="47077" x2="99077" y2="74462"/>
                        <a14:backgroundMark x1="77538" y1="58462" x2="83385" y2="78462"/>
                        <a14:backgroundMark x1="64615" y1="46769" x2="66462" y2="79077"/>
                        <a14:backgroundMark x1="54154" y1="42154" x2="60308" y2="77846"/>
                        <a14:backgroundMark x1="46769" y1="40308" x2="48923" y2="71692"/>
                        <a14:backgroundMark x1="28615" y1="80308" x2="52615" y2="59077"/>
                        <a14:backgroundMark x1="12000" y1="81231" x2="38462" y2="67385"/>
                        <a14:backgroundMark x1="36308" y1="36000" x2="45231" y2="57231"/>
                        <a14:backgroundMark x1="40000" y1="48615" x2="36923" y2="68308"/>
                        <a14:backgroundMark x1="18154" y1="77538" x2="38462" y2="54462"/>
                        <a14:backgroundMark x1="3385" y1="52308" x2="28615" y2="38769"/>
                        <a14:backgroundMark x1="11385" y1="45231" x2="4923" y2="70154"/>
                        <a14:backgroundMark x1="10462" y1="57846" x2="13538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09" t="40628" r="58424" b="29072"/>
          <a:stretch/>
        </p:blipFill>
        <p:spPr bwMode="auto">
          <a:xfrm rot="21382520">
            <a:off x="7208658" y="5219652"/>
            <a:ext cx="1243332" cy="896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16"/>
          <p:cNvPicPr>
            <a:picLocks noChangeAspect="1" noChangeArrowheads="1"/>
          </p:cNvPicPr>
          <p:nvPr/>
        </p:nvPicPr>
        <p:blipFill rotWithShape="1">
          <a:blip r:embed="rId10">
            <a:grayscl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backgroundMark x1="16923" y1="36923" x2="86769" y2="35692"/>
                        <a14:backgroundMark x1="37231" y1="35692" x2="98769" y2="60923"/>
                        <a14:backgroundMark x1="65538" y1="40308" x2="92308" y2="44000"/>
                        <a14:backgroundMark x1="86769" y1="47077" x2="99077" y2="74462"/>
                        <a14:backgroundMark x1="77538" y1="58462" x2="83385" y2="78462"/>
                        <a14:backgroundMark x1="64615" y1="46769" x2="66462" y2="79077"/>
                        <a14:backgroundMark x1="54154" y1="42154" x2="60308" y2="77846"/>
                        <a14:backgroundMark x1="46769" y1="40308" x2="48923" y2="71692"/>
                        <a14:backgroundMark x1="28615" y1="80308" x2="52615" y2="59077"/>
                        <a14:backgroundMark x1="12000" y1="81231" x2="38462" y2="67385"/>
                        <a14:backgroundMark x1="36308" y1="36000" x2="45231" y2="57231"/>
                        <a14:backgroundMark x1="40000" y1="48615" x2="36923" y2="68308"/>
                        <a14:backgroundMark x1="18154" y1="77538" x2="38462" y2="54462"/>
                        <a14:backgroundMark x1="3385" y1="52308" x2="28615" y2="38769"/>
                        <a14:backgroundMark x1="11385" y1="45231" x2="4923" y2="70154"/>
                        <a14:backgroundMark x1="10462" y1="57846" x2="13538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09" t="40628" r="58424" b="29072"/>
          <a:stretch/>
        </p:blipFill>
        <p:spPr bwMode="auto">
          <a:xfrm rot="4621686">
            <a:off x="7827806" y="5273782"/>
            <a:ext cx="1202245" cy="927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16"/>
          <p:cNvPicPr>
            <a:picLocks noChangeAspect="1" noChangeArrowheads="1"/>
          </p:cNvPicPr>
          <p:nvPr/>
        </p:nvPicPr>
        <p:blipFill rotWithShape="1">
          <a:blip r:embed="rId10">
            <a:grayscl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backgroundMark x1="16923" y1="36923" x2="86769" y2="35692"/>
                        <a14:backgroundMark x1="37231" y1="35692" x2="98769" y2="60923"/>
                        <a14:backgroundMark x1="65538" y1="40308" x2="92308" y2="44000"/>
                        <a14:backgroundMark x1="86769" y1="47077" x2="99077" y2="74462"/>
                        <a14:backgroundMark x1="77538" y1="58462" x2="83385" y2="78462"/>
                        <a14:backgroundMark x1="64615" y1="46769" x2="66462" y2="79077"/>
                        <a14:backgroundMark x1="54154" y1="42154" x2="60308" y2="77846"/>
                        <a14:backgroundMark x1="46769" y1="40308" x2="48923" y2="71692"/>
                        <a14:backgroundMark x1="28615" y1="80308" x2="52615" y2="59077"/>
                        <a14:backgroundMark x1="12000" y1="81231" x2="38462" y2="67385"/>
                        <a14:backgroundMark x1="36308" y1="36000" x2="45231" y2="57231"/>
                        <a14:backgroundMark x1="40000" y1="48615" x2="36923" y2="68308"/>
                        <a14:backgroundMark x1="18154" y1="77538" x2="38462" y2="54462"/>
                        <a14:backgroundMark x1="3385" y1="52308" x2="28615" y2="38769"/>
                        <a14:backgroundMark x1="11385" y1="45231" x2="4923" y2="70154"/>
                        <a14:backgroundMark x1="10462" y1="57846" x2="13538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09" t="40628" r="58424" b="29072"/>
          <a:stretch/>
        </p:blipFill>
        <p:spPr bwMode="auto">
          <a:xfrm rot="1869458">
            <a:off x="7548407" y="5731931"/>
            <a:ext cx="1243332" cy="896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2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245948">
            <a:off x="7621209" y="2151660"/>
            <a:ext cx="1167370" cy="861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4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315976">
            <a:off x="1523937" y="1958820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905311">
            <a:off x="1980871" y="3307245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633966">
            <a:off x="1688528" y="5099188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17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088560">
            <a:off x="6890794" y="4272924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3846000" y="1043444"/>
            <a:ext cx="145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(pracovní list)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86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Picture 4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31" b="95692" l="0" r="100000">
                        <a14:foregroundMark x1="17846" y1="65846" x2="39077" y2="81231"/>
                        <a14:foregroundMark x1="24000" y1="61231" x2="25846" y2="57231"/>
                        <a14:foregroundMark x1="25231" y1="58154" x2="36000" y2="46154"/>
                        <a14:foregroundMark x1="33538" y1="65538" x2="36308" y2="45846"/>
                        <a14:backgroundMark x1="1231" y1="56308" x2="3692" y2="92615"/>
                        <a14:backgroundMark x1="2462" y1="81846" x2="48308" y2="94769"/>
                        <a14:backgroundMark x1="5231" y1="8308" x2="8000" y2="7077"/>
                        <a14:backgroundMark x1="1231" y1="30769" x2="8923" y2="36923"/>
                        <a14:backgroundMark x1="16615" y1="36615" x2="6462" y2="39077"/>
                        <a14:backgroundMark x1="9231" y1="32923" x2="13538" y2="35077"/>
                        <a14:backgroundMark x1="3692" y1="17538" x2="1538" y2="32615"/>
                        <a14:backgroundMark x1="24000" y1="7385" x2="41846" y2="8923"/>
                        <a14:backgroundMark x1="26154" y1="13846" x2="33231" y2="13846"/>
                        <a14:backgroundMark x1="30462" y1="27077" x2="36000" y2="19692"/>
                        <a14:backgroundMark x1="28615" y1="24923" x2="30462" y2="26769"/>
                        <a14:backgroundMark x1="41846" y1="23077" x2="43692" y2="29538"/>
                        <a14:backgroundMark x1="45846" y1="22462" x2="48000" y2="11692"/>
                        <a14:backgroundMark x1="40923" y1="14769" x2="43692" y2="17231"/>
                        <a14:backgroundMark x1="54769" y1="8923" x2="59385" y2="7077"/>
                        <a14:backgroundMark x1="65846" y1="7077" x2="83385" y2="7385"/>
                        <a14:backgroundMark x1="84615" y1="14769" x2="86462" y2="8308"/>
                        <a14:backgroundMark x1="90154" y1="13231" x2="99692" y2="9538"/>
                        <a14:backgroundMark x1="98462" y1="28615" x2="96615" y2="61231"/>
                        <a14:backgroundMark x1="73538" y1="48923" x2="89846" y2="60923"/>
                        <a14:backgroundMark x1="51385" y1="27077" x2="63692" y2="40615"/>
                        <a14:backgroundMark x1="64308" y1="45538" x2="73538" y2="72000"/>
                        <a14:backgroundMark x1="23385" y1="39077" x2="27692" y2="50462"/>
                        <a14:backgroundMark x1="11385" y1="51385" x2="32923" y2="47077"/>
                        <a14:backgroundMark x1="34154" y1="51385" x2="28923" y2="62462"/>
                        <a14:backgroundMark x1="37231" y1="60000" x2="49538" y2="48308"/>
                        <a14:backgroundMark x1="37538" y1="64000" x2="45231" y2="65538"/>
                        <a14:backgroundMark x1="45846" y1="56923" x2="47385" y2="56923"/>
                        <a14:backgroundMark x1="44615" y1="65231" x2="50769" y2="78769"/>
                        <a14:backgroundMark x1="44615" y1="82769" x2="50154" y2="96308"/>
                        <a14:backgroundMark x1="53846" y1="80615" x2="69846" y2="91692"/>
                        <a14:backgroundMark x1="73538" y1="69538" x2="78154" y2="92923"/>
                        <a14:backgroundMark x1="88000" y1="73231" x2="91077" y2="91385"/>
                        <a14:backgroundMark x1="85538" y1="75077" x2="88923" y2="92923"/>
                        <a14:backgroundMark x1="88923" y1="75385" x2="99692" y2="91692"/>
                        <a14:backgroundMark x1="75692" y1="23077" x2="77538" y2="20308"/>
                        <a14:backgroundMark x1="55692" y1="51385" x2="63385" y2="48923"/>
                        <a14:backgroundMark x1="3692" y1="31385" x2="29231" y2="5538"/>
                        <a14:backgroundMark x1="13846" y1="34154" x2="25538" y2="11077"/>
                        <a14:backgroundMark x1="18154" y1="34154" x2="18154" y2="21231"/>
                        <a14:backgroundMark x1="24000" y1="18462" x2="99077" y2="26462"/>
                        <a14:backgroundMark x1="48000" y1="81231" x2="63692" y2="90462"/>
                        <a14:backgroundMark x1="19692" y1="52308" x2="24000" y2="58154"/>
                        <a14:backgroundMark x1="3692" y1="45231" x2="11692" y2="35692"/>
                        <a14:backgroundMark x1="12308" y1="46769" x2="11385" y2="59385"/>
                        <a14:backgroundMark x1="9231" y1="47077" x2="14769" y2="48615"/>
                        <a14:backgroundMark x1="2769" y1="72923" x2="24923" y2="52615"/>
                        <a14:backgroundMark x1="7077" y1="79385" x2="11385" y2="66769"/>
                        <a14:backgroundMark x1="29538" y1="45846" x2="52923" y2="37846"/>
                        <a14:backgroundMark x1="34154" y1="45231" x2="48615" y2="47692"/>
                        <a14:backgroundMark x1="43385" y1="56000" x2="73231" y2="85846"/>
                        <a14:backgroundMark x1="64000" y1="48000" x2="85538" y2="29231"/>
                        <a14:backgroundMark x1="67692" y1="16923" x2="82769" y2="58769"/>
                        <a14:backgroundMark x1="63077" y1="45231" x2="83077" y2="87077"/>
                        <a14:backgroundMark x1="78769" y1="72923" x2="66154" y2="45846"/>
                        <a14:backgroundMark x1="50462" y1="52308" x2="49538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37" t="45288" r="51047" b="10890"/>
          <a:stretch/>
        </p:blipFill>
        <p:spPr bwMode="auto">
          <a:xfrm>
            <a:off x="75505" y="4063664"/>
            <a:ext cx="1121584" cy="1237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Krychle 14"/>
          <p:cNvSpPr/>
          <p:nvPr/>
        </p:nvSpPr>
        <p:spPr>
          <a:xfrm>
            <a:off x="275039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4680667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5256731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833104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Krychle 1"/>
          <p:cNvSpPr/>
          <p:nvPr/>
        </p:nvSpPr>
        <p:spPr>
          <a:xfrm>
            <a:off x="3409168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982890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4572000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5148064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257040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3326456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3913225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4489288" y="3555487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06535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5832795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6408859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409201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318243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Krychle 30"/>
          <p:cNvSpPr/>
          <p:nvPr/>
        </p:nvSpPr>
        <p:spPr>
          <a:xfrm>
            <a:off x="3793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Krychle 31"/>
          <p:cNvSpPr/>
          <p:nvPr/>
        </p:nvSpPr>
        <p:spPr>
          <a:xfrm>
            <a:off x="4417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Krychle 32"/>
          <p:cNvSpPr/>
          <p:nvPr/>
        </p:nvSpPr>
        <p:spPr>
          <a:xfrm>
            <a:off x="4993343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Krychle 34"/>
          <p:cNvSpPr/>
          <p:nvPr/>
        </p:nvSpPr>
        <p:spPr>
          <a:xfrm>
            <a:off x="2606375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Krychle 36"/>
          <p:cNvSpPr/>
          <p:nvPr/>
        </p:nvSpPr>
        <p:spPr>
          <a:xfrm>
            <a:off x="2953849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Krychle 37"/>
          <p:cNvSpPr/>
          <p:nvPr/>
        </p:nvSpPr>
        <p:spPr>
          <a:xfrm>
            <a:off x="3547831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Krychle 38"/>
          <p:cNvSpPr/>
          <p:nvPr/>
        </p:nvSpPr>
        <p:spPr>
          <a:xfrm>
            <a:off x="4134599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Krychle 39"/>
          <p:cNvSpPr/>
          <p:nvPr/>
        </p:nvSpPr>
        <p:spPr>
          <a:xfrm>
            <a:off x="1187624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Krychle 40"/>
          <p:cNvSpPr/>
          <p:nvPr/>
        </p:nvSpPr>
        <p:spPr>
          <a:xfrm>
            <a:off x="1766831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Krychle 42"/>
          <p:cNvSpPr/>
          <p:nvPr/>
        </p:nvSpPr>
        <p:spPr>
          <a:xfrm>
            <a:off x="2353599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728226" y="404664"/>
            <a:ext cx="3687548" cy="923330"/>
          </a:xfrm>
          <a:prstGeom prst="rect">
            <a:avLst/>
          </a:prstGeom>
          <a:noFill/>
          <a:effectLst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ovoce z keřů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4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9116726">
            <a:off x="2035490" y="5487401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4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511840">
            <a:off x="357790" y="3729807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755215">
            <a:off x="5527352" y="3112989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biLevel thresh="5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282" y="327195"/>
            <a:ext cx="1539920" cy="1539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2" name="Skupina 61"/>
          <p:cNvGrpSpPr/>
          <p:nvPr/>
        </p:nvGrpSpPr>
        <p:grpSpPr>
          <a:xfrm>
            <a:off x="3043776" y="5660178"/>
            <a:ext cx="1719763" cy="1311515"/>
            <a:chOff x="3992882" y="481690"/>
            <a:chExt cx="2165044" cy="1720127"/>
          </a:xfrm>
        </p:grpSpPr>
        <p:pic>
          <p:nvPicPr>
            <p:cNvPr id="66" name="Picture 3"/>
            <p:cNvPicPr>
              <a:picLocks noChangeAspect="1" noChangeArrowheads="1"/>
            </p:cNvPicPr>
            <p:nvPr/>
          </p:nvPicPr>
          <p:blipFill rotWithShape="1">
            <a:blip r:embed="rId10">
              <a:grayscl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1231328">
              <a:off x="4312751" y="48169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" name="Picture 3"/>
            <p:cNvPicPr>
              <a:picLocks noChangeAspect="1" noChangeArrowheads="1"/>
            </p:cNvPicPr>
            <p:nvPr/>
          </p:nvPicPr>
          <p:blipFill rotWithShape="1">
            <a:blip r:embed="rId10">
              <a:grayscl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7417685">
              <a:off x="4881028" y="924919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Picture 3"/>
            <p:cNvPicPr>
              <a:picLocks noChangeAspect="1" noChangeArrowheads="1"/>
            </p:cNvPicPr>
            <p:nvPr/>
          </p:nvPicPr>
          <p:blipFill rotWithShape="1">
            <a:blip r:embed="rId10">
              <a:grayscl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20474615">
              <a:off x="3992882" y="78405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74" name="Picture 2"/>
          <p:cNvPicPr>
            <a:picLocks noChangeAspect="1" noChangeArrowheads="1"/>
          </p:cNvPicPr>
          <p:nvPr/>
        </p:nvPicPr>
        <p:blipFill rotWithShape="1">
          <a:blip r:embed="rId12">
            <a:biLevel thresh="2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  <a14:backgroundMark x1="42769" y1="28308" x2="93231" y2="70769"/>
                        <a14:backgroundMark x1="66462" y1="72308" x2="99385" y2="40308"/>
                        <a14:backgroundMark x1="80923" y1="36000" x2="76615" y2="80000"/>
                        <a14:backgroundMark x1="69538" y1="54769" x2="83077" y2="33538"/>
                        <a14:backgroundMark x1="76308" y1="72615" x2="91077" y2="60000"/>
                        <a14:backgroundMark x1="38462" y1="32000" x2="59692" y2="56308"/>
                        <a14:backgroundMark x1="36000" y1="33538" x2="49231" y2="48615"/>
                        <a14:backgroundMark x1="36923" y1="37231" x2="40308" y2="39692"/>
                        <a14:backgroundMark x1="73846" y1="51385" x2="84000" y2="40308"/>
                        <a14:backgroundMark x1="72923" y1="45231" x2="82154" y2="53846"/>
                        <a14:backgroundMark x1="80000" y1="64923" x2="77231" y2="62462"/>
                        <a14:backgroundMark x1="77538" y1="66769" x2="84923" y2="5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88" t="25433" r="45101" b="29212"/>
          <a:stretch/>
        </p:blipFill>
        <p:spPr bwMode="auto">
          <a:xfrm rot="3374135">
            <a:off x="1487325" y="1345599"/>
            <a:ext cx="1178737" cy="121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5" name="Picture 2"/>
          <p:cNvPicPr>
            <a:picLocks noChangeAspect="1" noChangeArrowheads="1"/>
          </p:cNvPicPr>
          <p:nvPr/>
        </p:nvPicPr>
        <p:blipFill rotWithShape="1">
          <a:blip r:embed="rId14">
            <a:biLevel thresh="2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77231" y1="42462" x2="80000" y2="6430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94" t="38906" b="22761"/>
          <a:stretch/>
        </p:blipFill>
        <p:spPr bwMode="auto">
          <a:xfrm rot="20015667">
            <a:off x="863128" y="1511179"/>
            <a:ext cx="1153243" cy="873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7" name="Picture 2"/>
          <p:cNvPicPr>
            <a:picLocks noChangeAspect="1" noChangeArrowheads="1"/>
          </p:cNvPicPr>
          <p:nvPr/>
        </p:nvPicPr>
        <p:blipFill rotWithShape="1">
          <a:blip r:embed="rId15" cstate="print">
            <a:grayscl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97231" l="0" r="100000">
                        <a14:foregroundMark x1="49538" y1="47077" x2="46154" y2="54154"/>
                        <a14:backgroundMark x1="43692" y1="54769" x2="45231" y2="54769"/>
                        <a14:backgroundMark x1="3385" y1="18769" x2="98462" y2="28000"/>
                        <a14:backgroundMark x1="24615" y1="36308" x2="95077" y2="55385"/>
                        <a14:backgroundMark x1="60308" y1="49846" x2="58769" y2="41231"/>
                        <a14:backgroundMark x1="60308" y1="51385" x2="75077" y2="52000"/>
                        <a14:backgroundMark x1="74462" y1="54154" x2="80923" y2="61231"/>
                        <a14:backgroundMark x1="25538" y1="48308" x2="7692" y2="76000"/>
                      </a14:backgroundRemoval>
                    </a14:imgEffect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91" t="38631" r="14072" b="1"/>
          <a:stretch/>
        </p:blipFill>
        <p:spPr bwMode="auto">
          <a:xfrm rot="21043030">
            <a:off x="6730504" y="5232903"/>
            <a:ext cx="1486528" cy="1325240"/>
          </a:xfrm>
          <a:prstGeom prst="roundRect">
            <a:avLst>
              <a:gd name="adj" fmla="val 45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8" name="Skupina 77"/>
          <p:cNvGrpSpPr/>
          <p:nvPr/>
        </p:nvGrpSpPr>
        <p:grpSpPr>
          <a:xfrm rot="19500267">
            <a:off x="6783977" y="3421546"/>
            <a:ext cx="1246666" cy="1326774"/>
            <a:chOff x="2186629" y="1146259"/>
            <a:chExt cx="1691274" cy="1810672"/>
          </a:xfrm>
        </p:grpSpPr>
        <p:pic>
          <p:nvPicPr>
            <p:cNvPr id="79" name="Picture 3"/>
            <p:cNvPicPr>
              <a:picLocks noChangeAspect="1" noChangeArrowheads="1"/>
            </p:cNvPicPr>
            <p:nvPr/>
          </p:nvPicPr>
          <p:blipFill rotWithShape="1">
            <a:blip r:embed="rId17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98462" l="9538" r="88308">
                          <a14:foregroundMark x1="31385" y1="20000" x2="33846" y2="25846"/>
                          <a14:foregroundMark x1="49538" y1="19385" x2="54462" y2="27077"/>
                          <a14:foregroundMark x1="36615" y1="29538" x2="40615" y2="37538"/>
                          <a14:foregroundMark x1="41538" y1="40000" x2="47077" y2="44308"/>
                          <a14:foregroundMark x1="45231" y1="46154" x2="48615" y2="40923"/>
                          <a14:foregroundMark x1="28000" y1="53846" x2="32923" y2="58154"/>
                          <a14:foregroundMark x1="62462" y1="43385" x2="64000" y2="49538"/>
                          <a14:foregroundMark x1="74462" y1="69538" x2="65846" y2="79692"/>
                          <a14:foregroundMark x1="67385" y1="60923" x2="69231" y2="66462"/>
                          <a14:foregroundMark x1="70769" y1="60308" x2="65846" y2="64000"/>
                          <a14:foregroundMark x1="69231" y1="76615" x2="68923" y2="83077"/>
                          <a14:foregroundMark x1="34769" y1="50769" x2="37231" y2="55692"/>
                          <a14:backgroundMark x1="15385" y1="6154" x2="64923" y2="4000"/>
                          <a14:backgroundMark x1="42462" y1="9538" x2="39385" y2="12308"/>
                          <a14:backgroundMark x1="46154" y1="16000" x2="49231" y2="12308"/>
                          <a14:backgroundMark x1="53538" y1="12000" x2="58462" y2="13231"/>
                          <a14:backgroundMark x1="20615" y1="20923" x2="27077" y2="21538"/>
                          <a14:backgroundMark x1="18462" y1="25846" x2="19692" y2="27077"/>
                          <a14:backgroundMark x1="27692" y1="27077" x2="27692" y2="27077"/>
                          <a14:backgroundMark x1="29538" y1="30769" x2="35385" y2="30462"/>
                          <a14:backgroundMark x1="29538" y1="40615" x2="32615" y2="38154"/>
                          <a14:backgroundMark x1="45846" y1="39077" x2="45846" y2="39077"/>
                          <a14:backgroundMark x1="59385" y1="27385" x2="87692" y2="43385"/>
                          <a14:backgroundMark x1="57846" y1="41846" x2="70462" y2="34154"/>
                          <a14:backgroundMark x1="69231" y1="51077" x2="94154" y2="36923"/>
                          <a14:backgroundMark x1="75385" y1="62154" x2="93231" y2="69846"/>
                          <a14:backgroundMark x1="84308" y1="68923" x2="76308" y2="98462"/>
                          <a14:backgroundMark x1="52923" y1="46769" x2="54462" y2="98154"/>
                          <a14:backgroundMark x1="48615" y1="38462" x2="48615" y2="38462"/>
                          <a14:backgroundMark x1="38462" y1="52308" x2="40615" y2="56923"/>
                          <a14:backgroundMark x1="36923" y1="58154" x2="36923" y2="60923"/>
                          <a14:backgroundMark x1="36000" y1="52615" x2="36000" y2="52615"/>
                          <a14:backgroundMark x1="34154" y1="60923" x2="34154" y2="60923"/>
                          <a14:backgroundMark x1="31077" y1="69231" x2="31077" y2="69231"/>
                          <a14:backgroundMark x1="28923" y1="70769" x2="30462" y2="72000"/>
                          <a14:backgroundMark x1="28923" y1="80923" x2="28923" y2="80923"/>
                          <a14:backgroundMark x1="29538" y1="82769" x2="32615" y2="84000"/>
                          <a14:backgroundMark x1="31077" y1="88308" x2="31077" y2="88308"/>
                          <a14:backgroundMark x1="64308" y1="63077" x2="65538" y2="61231"/>
                          <a14:backgroundMark x1="68000" y1="64615" x2="68923" y2="70154"/>
                          <a14:backgroundMark x1="13846" y1="18154" x2="29538" y2="18154"/>
                          <a14:backgroundMark x1="17231" y1="19077" x2="21538" y2="37231"/>
                          <a14:backgroundMark x1="22769" y1="20615" x2="26154" y2="44923"/>
                          <a14:backgroundMark x1="41538" y1="19385" x2="51077" y2="45231"/>
                          <a14:backgroundMark x1="38154" y1="49538" x2="47692" y2="43385"/>
                          <a14:backgroundMark x1="46154" y1="19385" x2="52000" y2="15692"/>
                          <a14:backgroundMark x1="52000" y1="16308" x2="60000" y2="20615"/>
                          <a14:backgroundMark x1="61846" y1="25846" x2="58154" y2="18154"/>
                          <a14:backgroundMark x1="50462" y1="31077" x2="50462" y2="39692"/>
                          <a14:backgroundMark x1="40000" y1="41538" x2="51385" y2="46769"/>
                          <a14:backgroundMark x1="47692" y1="49231" x2="44923" y2="39077"/>
                          <a14:backgroundMark x1="40923" y1="41538" x2="46769" y2="37231"/>
                          <a14:backgroundMark x1="39077" y1="40923" x2="42769" y2="42769"/>
                          <a14:backgroundMark x1="63692" y1="74154" x2="67385" y2="72615"/>
                          <a14:backgroundMark x1="32308" y1="50154" x2="36000" y2="52615"/>
                          <a14:backgroundMark x1="12923" y1="17538" x2="18154" y2="96308"/>
                          <a14:backgroundMark x1="28308" y1="62769" x2="10462" y2="40923"/>
                          <a14:backgroundMark x1="62769" y1="25231" x2="80000" y2="16615"/>
                          <a14:backgroundMark x1="50154" y1="58154" x2="48923" y2="99385"/>
                          <a14:backgroundMark x1="33846" y1="72923" x2="49538" y2="69846"/>
                          <a14:backgroundMark x1="56615" y1="81231" x2="63385" y2="99385"/>
                          <a14:backgroundMark x1="69231" y1="30769" x2="93231" y2="31385"/>
                          <a14:backgroundMark x1="74462" y1="25846" x2="84615" y2="15692"/>
                          <a14:backgroundMark x1="38769" y1="20308" x2="37231" y2="1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65" t="15893" r="13134"/>
            <a:stretch/>
          </p:blipFill>
          <p:spPr bwMode="auto">
            <a:xfrm rot="604730">
              <a:off x="2186629" y="1162178"/>
              <a:ext cx="1531809" cy="1690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0" name="Picture 5"/>
            <p:cNvPicPr>
              <a:picLocks noChangeAspect="1" noChangeArrowheads="1"/>
            </p:cNvPicPr>
            <p:nvPr/>
          </p:nvPicPr>
          <p:blipFill rotWithShape="1">
            <a:blip r:embed="rId19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0" b="100000" l="27692" r="69231"/>
                      </a14:imgEffect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364" r="28970"/>
            <a:stretch/>
          </p:blipFill>
          <p:spPr bwMode="auto">
            <a:xfrm rot="430094">
              <a:off x="2627784" y="1162080"/>
              <a:ext cx="783733" cy="17948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1" name="Picture 5"/>
            <p:cNvPicPr>
              <a:picLocks noChangeAspect="1" noChangeArrowheads="1"/>
            </p:cNvPicPr>
            <p:nvPr/>
          </p:nvPicPr>
          <p:blipFill rotWithShape="1">
            <a:blip r:embed="rId21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0" b="100000" l="27692" r="6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364" r="28970"/>
            <a:stretch/>
          </p:blipFill>
          <p:spPr bwMode="auto">
            <a:xfrm rot="20697515">
              <a:off x="3110930" y="1146259"/>
              <a:ext cx="766973" cy="1756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2" name="Krychle 81"/>
          <p:cNvSpPr/>
          <p:nvPr/>
        </p:nvSpPr>
        <p:spPr>
          <a:xfrm>
            <a:off x="6984923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83" name="Krychle 82"/>
          <p:cNvSpPr/>
          <p:nvPr/>
        </p:nvSpPr>
        <p:spPr>
          <a:xfrm>
            <a:off x="7560987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4" name="Krychle 83"/>
          <p:cNvSpPr/>
          <p:nvPr/>
        </p:nvSpPr>
        <p:spPr>
          <a:xfrm>
            <a:off x="556940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" name="Krychle 84"/>
          <p:cNvSpPr/>
          <p:nvPr/>
        </p:nvSpPr>
        <p:spPr>
          <a:xfrm>
            <a:off x="4710663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Krychle 85"/>
          <p:cNvSpPr/>
          <p:nvPr/>
        </p:nvSpPr>
        <p:spPr>
          <a:xfrm>
            <a:off x="3049127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Krychle 86"/>
          <p:cNvSpPr/>
          <p:nvPr/>
        </p:nvSpPr>
        <p:spPr>
          <a:xfrm>
            <a:off x="3659967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" name="Krychle 87"/>
          <p:cNvSpPr/>
          <p:nvPr/>
        </p:nvSpPr>
        <p:spPr>
          <a:xfrm>
            <a:off x="4249077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" name="Krychle 88"/>
          <p:cNvSpPr/>
          <p:nvPr/>
        </p:nvSpPr>
        <p:spPr>
          <a:xfrm>
            <a:off x="4812094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" name="Krychle 89"/>
          <p:cNvSpPr/>
          <p:nvPr/>
        </p:nvSpPr>
        <p:spPr>
          <a:xfrm>
            <a:off x="2473063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" name="Krychle 90"/>
          <p:cNvSpPr/>
          <p:nvPr/>
        </p:nvSpPr>
        <p:spPr>
          <a:xfrm>
            <a:off x="5364088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" name="Krychle 91"/>
          <p:cNvSpPr/>
          <p:nvPr/>
        </p:nvSpPr>
        <p:spPr>
          <a:xfrm>
            <a:off x="1475656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" name="Krychle 92"/>
          <p:cNvSpPr/>
          <p:nvPr/>
        </p:nvSpPr>
        <p:spPr>
          <a:xfrm>
            <a:off x="2051721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4" name="Krychle 93"/>
          <p:cNvSpPr/>
          <p:nvPr/>
        </p:nvSpPr>
        <p:spPr>
          <a:xfrm>
            <a:off x="6145472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3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37707">
            <a:off x="5855169" y="4763439"/>
            <a:ext cx="1167370" cy="861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774502">
            <a:off x="6792668" y="1574094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4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905311">
            <a:off x="1153434" y="2604696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" name="TextovéPole 96"/>
          <p:cNvSpPr txBox="1"/>
          <p:nvPr/>
        </p:nvSpPr>
        <p:spPr>
          <a:xfrm>
            <a:off x="3846000" y="1124744"/>
            <a:ext cx="1575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(pracovní list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61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Krychle 20"/>
          <p:cNvSpPr/>
          <p:nvPr/>
        </p:nvSpPr>
        <p:spPr>
          <a:xfrm>
            <a:off x="2928471" y="2539389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3504535" y="254737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845759" y="3068959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Krychle 1"/>
          <p:cNvSpPr/>
          <p:nvPr/>
        </p:nvSpPr>
        <p:spPr>
          <a:xfrm>
            <a:off x="3421823" y="3068959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117567" y="3068959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693631" y="3068959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269695" y="3068959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4501943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078007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409201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Krychle 39"/>
          <p:cNvSpPr/>
          <p:nvPr/>
        </p:nvSpPr>
        <p:spPr>
          <a:xfrm>
            <a:off x="1392944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148598" y="116632"/>
            <a:ext cx="2846805" cy="923330"/>
          </a:xfrm>
          <a:prstGeom prst="rect">
            <a:avLst/>
          </a:prstGeom>
          <a:noFill/>
          <a:effectLst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ptáci stálí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97" name="Krychle 96"/>
          <p:cNvSpPr/>
          <p:nvPr/>
        </p:nvSpPr>
        <p:spPr>
          <a:xfrm>
            <a:off x="5654071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8" name="Krychle 97"/>
          <p:cNvSpPr/>
          <p:nvPr/>
        </p:nvSpPr>
        <p:spPr>
          <a:xfrm>
            <a:off x="6230135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" name="Krychle 98"/>
          <p:cNvSpPr/>
          <p:nvPr/>
        </p:nvSpPr>
        <p:spPr>
          <a:xfrm>
            <a:off x="6806199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" name="Krychle 99"/>
          <p:cNvSpPr/>
          <p:nvPr/>
        </p:nvSpPr>
        <p:spPr>
          <a:xfrm>
            <a:off x="7382263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1" name="Krychle 100"/>
          <p:cNvSpPr/>
          <p:nvPr/>
        </p:nvSpPr>
        <p:spPr>
          <a:xfrm>
            <a:off x="794567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2763047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3339111" y="357301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3913225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982890" y="306896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3265152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Krychle 30"/>
          <p:cNvSpPr/>
          <p:nvPr/>
        </p:nvSpPr>
        <p:spPr>
          <a:xfrm>
            <a:off x="3841216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Krychle 31"/>
          <p:cNvSpPr/>
          <p:nvPr/>
        </p:nvSpPr>
        <p:spPr>
          <a:xfrm>
            <a:off x="4417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Krychle 32"/>
          <p:cNvSpPr/>
          <p:nvPr/>
        </p:nvSpPr>
        <p:spPr>
          <a:xfrm>
            <a:off x="4993343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Krychle 34"/>
          <p:cNvSpPr/>
          <p:nvPr/>
        </p:nvSpPr>
        <p:spPr>
          <a:xfrm>
            <a:off x="268908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" name="Krychle 83"/>
          <p:cNvSpPr/>
          <p:nvPr/>
        </p:nvSpPr>
        <p:spPr>
          <a:xfrm>
            <a:off x="5569408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Krychle 85"/>
          <p:cNvSpPr/>
          <p:nvPr/>
        </p:nvSpPr>
        <p:spPr>
          <a:xfrm>
            <a:off x="3193144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Krychle 86"/>
          <p:cNvSpPr/>
          <p:nvPr/>
        </p:nvSpPr>
        <p:spPr>
          <a:xfrm>
            <a:off x="3769208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" name="Krychle 87"/>
          <p:cNvSpPr/>
          <p:nvPr/>
        </p:nvSpPr>
        <p:spPr>
          <a:xfrm>
            <a:off x="4310381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" name="Krychle 88"/>
          <p:cNvSpPr/>
          <p:nvPr/>
        </p:nvSpPr>
        <p:spPr>
          <a:xfrm>
            <a:off x="4921336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" name="Krychle 89"/>
          <p:cNvSpPr/>
          <p:nvPr/>
        </p:nvSpPr>
        <p:spPr>
          <a:xfrm>
            <a:off x="2617080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" name="Krychle 90"/>
          <p:cNvSpPr/>
          <p:nvPr/>
        </p:nvSpPr>
        <p:spPr>
          <a:xfrm>
            <a:off x="2051721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" name="Krychle 101"/>
          <p:cNvSpPr/>
          <p:nvPr/>
        </p:nvSpPr>
        <p:spPr>
          <a:xfrm>
            <a:off x="5497400" y="458112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Krychle 36"/>
          <p:cNvSpPr/>
          <p:nvPr/>
        </p:nvSpPr>
        <p:spPr>
          <a:xfrm>
            <a:off x="3097865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Krychle 37"/>
          <p:cNvSpPr/>
          <p:nvPr/>
        </p:nvSpPr>
        <p:spPr>
          <a:xfrm>
            <a:off x="3686496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Krychle 38"/>
          <p:cNvSpPr/>
          <p:nvPr/>
        </p:nvSpPr>
        <p:spPr>
          <a:xfrm>
            <a:off x="816880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Krychle 40"/>
          <p:cNvSpPr/>
          <p:nvPr/>
        </p:nvSpPr>
        <p:spPr>
          <a:xfrm>
            <a:off x="1969008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Krychle 42"/>
          <p:cNvSpPr/>
          <p:nvPr/>
        </p:nvSpPr>
        <p:spPr>
          <a:xfrm>
            <a:off x="2545072" y="512369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3" name="Picture 3"/>
          <p:cNvPicPr>
            <a:picLocks noChangeAspect="1" noChangeArrowheads="1"/>
          </p:cNvPicPr>
          <p:nvPr/>
        </p:nvPicPr>
        <p:blipFill rotWithShape="1"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385" b="70769" l="35385" r="57538">
                        <a14:foregroundMark x1="38462" y1="47385" x2="47385" y2="48308"/>
                        <a14:foregroundMark x1="49538" y1="47077" x2="54154" y2="44923"/>
                        <a14:backgroundMark x1="36615" y1="41538" x2="36615" y2="41538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694" t="29024" r="39597" b="29024"/>
          <a:stretch/>
        </p:blipFill>
        <p:spPr bwMode="auto">
          <a:xfrm>
            <a:off x="-16571" y="3384697"/>
            <a:ext cx="1204195" cy="170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" name="Picture 4"/>
          <p:cNvPicPr>
            <a:picLocks noChangeAspect="1" noChangeArrowheads="1"/>
          </p:cNvPicPr>
          <p:nvPr/>
        </p:nvPicPr>
        <p:blipFill>
          <a:blip r:embed="rId4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5538" r="94154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331" y="5193555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" name="Picture 5"/>
          <p:cNvPicPr>
            <a:picLocks noChangeAspect="1" noChangeArrowheads="1"/>
          </p:cNvPicPr>
          <p:nvPr/>
        </p:nvPicPr>
        <p:blipFill rotWithShape="1">
          <a:blip r:embed="rId6">
            <a:biLevel thresh="2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15692" r="83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37" r="17037"/>
          <a:stretch/>
        </p:blipFill>
        <p:spPr bwMode="auto">
          <a:xfrm rot="21208903">
            <a:off x="7368610" y="1635666"/>
            <a:ext cx="1464517" cy="222144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" name="Picture 6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5077" b="82154" l="0" r="100000"/>
                    </a14:imgEffect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824" b="14789"/>
          <a:stretch/>
        </p:blipFill>
        <p:spPr bwMode="auto">
          <a:xfrm rot="20592954">
            <a:off x="4911750" y="1072001"/>
            <a:ext cx="1818438" cy="1279930"/>
          </a:xfrm>
          <a:prstGeom prst="rect">
            <a:avLst/>
          </a:prstGeom>
          <a:noFill/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" name="Picture 3"/>
          <p:cNvPicPr>
            <a:picLocks noChangeAspect="1" noChangeArrowheads="1"/>
          </p:cNvPicPr>
          <p:nvPr/>
        </p:nvPicPr>
        <p:blipFill rotWithShape="1">
          <a:blip r:embed="rId10">
            <a:biLevel thresh="25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846" r="9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8" r="11043"/>
          <a:stretch/>
        </p:blipFill>
        <p:spPr bwMode="auto">
          <a:xfrm>
            <a:off x="94531" y="486667"/>
            <a:ext cx="2135629" cy="2786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2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813606">
            <a:off x="947195" y="2269201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14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9660190">
            <a:off x="6536088" y="2631225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14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21648">
            <a:off x="4599759" y="2201495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2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511840">
            <a:off x="1005862" y="4084971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513961">
            <a:off x="6140034" y="4021666"/>
            <a:ext cx="1167370" cy="861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" name="Picture 2"/>
          <p:cNvPicPr>
            <a:picLocks noChangeAspect="1" noChangeArrowheads="1"/>
          </p:cNvPicPr>
          <p:nvPr/>
        </p:nvPicPr>
        <p:blipFill rotWithShape="1">
          <a:blip r:embed="rId17">
            <a:biLevel thresh="50000"/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9692" l="9538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0" r="19604"/>
          <a:stretch/>
        </p:blipFill>
        <p:spPr bwMode="auto">
          <a:xfrm rot="20001485">
            <a:off x="7237558" y="4545479"/>
            <a:ext cx="1042937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12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19116726">
            <a:off x="2611986" y="5532585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extovéPole 58"/>
          <p:cNvSpPr txBox="1"/>
          <p:nvPr/>
        </p:nvSpPr>
        <p:spPr>
          <a:xfrm>
            <a:off x="3846000" y="836712"/>
            <a:ext cx="145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(pracovní list)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43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Krychle 20"/>
          <p:cNvSpPr/>
          <p:nvPr/>
        </p:nvSpPr>
        <p:spPr>
          <a:xfrm>
            <a:off x="2915816" y="217935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3491880" y="218733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Krychle 1"/>
          <p:cNvSpPr/>
          <p:nvPr/>
        </p:nvSpPr>
        <p:spPr>
          <a:xfrm>
            <a:off x="3409168" y="270892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4092016" y="217935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0" name="Krychle 39"/>
          <p:cNvSpPr/>
          <p:nvPr/>
        </p:nvSpPr>
        <p:spPr>
          <a:xfrm>
            <a:off x="4849328" y="476365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83630" y="260648"/>
            <a:ext cx="3776740" cy="923330"/>
          </a:xfrm>
          <a:prstGeom prst="rect">
            <a:avLst/>
          </a:prstGeom>
          <a:noFill/>
          <a:effectLst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ptáci domácí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3326456" y="321297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982890" y="270892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7297600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Krychle 34"/>
          <p:cNvSpPr/>
          <p:nvPr/>
        </p:nvSpPr>
        <p:spPr>
          <a:xfrm>
            <a:off x="6721536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" name="Krychle 83"/>
          <p:cNvSpPr/>
          <p:nvPr/>
        </p:nvSpPr>
        <p:spPr>
          <a:xfrm>
            <a:off x="6145472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Krychle 85"/>
          <p:cNvSpPr/>
          <p:nvPr/>
        </p:nvSpPr>
        <p:spPr>
          <a:xfrm>
            <a:off x="3193144" y="422108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" name="Krychle 88"/>
          <p:cNvSpPr/>
          <p:nvPr/>
        </p:nvSpPr>
        <p:spPr>
          <a:xfrm>
            <a:off x="2617080" y="422108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Krychle 36"/>
          <p:cNvSpPr/>
          <p:nvPr/>
        </p:nvSpPr>
        <p:spPr>
          <a:xfrm>
            <a:off x="3097865" y="476365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Krychle 37"/>
          <p:cNvSpPr/>
          <p:nvPr/>
        </p:nvSpPr>
        <p:spPr>
          <a:xfrm>
            <a:off x="3686496" y="47739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Krychle 38"/>
          <p:cNvSpPr/>
          <p:nvPr/>
        </p:nvSpPr>
        <p:spPr>
          <a:xfrm>
            <a:off x="4273264" y="47739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Krychle 40"/>
          <p:cNvSpPr/>
          <p:nvPr/>
        </p:nvSpPr>
        <p:spPr>
          <a:xfrm>
            <a:off x="5425392" y="4763654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1197960">
            <a:off x="7497447" y="3826472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" name="Krychle 61"/>
          <p:cNvSpPr/>
          <p:nvPr/>
        </p:nvSpPr>
        <p:spPr>
          <a:xfrm>
            <a:off x="5281376" y="217935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Krychle 65"/>
          <p:cNvSpPr/>
          <p:nvPr/>
        </p:nvSpPr>
        <p:spPr>
          <a:xfrm>
            <a:off x="5857440" y="218733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Krychle 70"/>
          <p:cNvSpPr/>
          <p:nvPr/>
        </p:nvSpPr>
        <p:spPr>
          <a:xfrm>
            <a:off x="4694608" y="218733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Krychle 73"/>
          <p:cNvSpPr/>
          <p:nvPr/>
        </p:nvSpPr>
        <p:spPr>
          <a:xfrm>
            <a:off x="5569408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5" name="Krychle 74"/>
          <p:cNvSpPr/>
          <p:nvPr/>
        </p:nvSpPr>
        <p:spPr>
          <a:xfrm>
            <a:off x="6001456" y="4779623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3913225" y="321297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4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5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  <a14:foregroundMark x1="50515" y1="64261" x2="80069" y2="72852"/>
                        <a14:foregroundMark x1="46048" y1="80756" x2="80069" y2="65292"/>
                        <a14:foregroundMark x1="94502" y1="61856" x2="94502" y2="61856"/>
                        <a14:foregroundMark x1="71478" y1="82818" x2="81443" y2="70790"/>
                        <a14:foregroundMark x1="69072" y1="81787" x2="67010" y2="707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>
            <a:off x="2213875" y="3017626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7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9286" y1="64057" x2="48571" y2="71174"/>
                        <a14:foregroundMark x1="27857" y1="74377" x2="48214" y2="69395"/>
                        <a14:foregroundMark x1="29643" y1="75801" x2="38929" y2="76868"/>
                        <a14:foregroundMark x1="21429" y1="65836" x2="50000" y2="67616"/>
                        <a14:foregroundMark x1="26429" y1="71530" x2="26071" y2="76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253151">
            <a:off x="5279344" y="5063677"/>
            <a:ext cx="1167370" cy="861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" name="Krychle 80"/>
          <p:cNvSpPr/>
          <p:nvPr/>
        </p:nvSpPr>
        <p:spPr>
          <a:xfrm>
            <a:off x="4572000" y="270892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Krychle 81"/>
          <p:cNvSpPr/>
          <p:nvPr/>
        </p:nvSpPr>
        <p:spPr>
          <a:xfrm>
            <a:off x="5148064" y="270892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5724128" y="270892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4489288" y="321297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065352" y="3212976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Krychle 30"/>
          <p:cNvSpPr/>
          <p:nvPr/>
        </p:nvSpPr>
        <p:spPr>
          <a:xfrm>
            <a:off x="3841216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Krychle 31"/>
          <p:cNvSpPr/>
          <p:nvPr/>
        </p:nvSpPr>
        <p:spPr>
          <a:xfrm>
            <a:off x="4417279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Krychle 32"/>
          <p:cNvSpPr/>
          <p:nvPr/>
        </p:nvSpPr>
        <p:spPr>
          <a:xfrm>
            <a:off x="4993343" y="371703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Krychle 86"/>
          <p:cNvSpPr/>
          <p:nvPr/>
        </p:nvSpPr>
        <p:spPr>
          <a:xfrm>
            <a:off x="3769208" y="422108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" name="Krychle 87"/>
          <p:cNvSpPr/>
          <p:nvPr/>
        </p:nvSpPr>
        <p:spPr>
          <a:xfrm>
            <a:off x="4345272" y="422108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Krychle 82"/>
          <p:cNvSpPr/>
          <p:nvPr/>
        </p:nvSpPr>
        <p:spPr>
          <a:xfrm>
            <a:off x="2041016" y="4221088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90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15077" r="93231">
                        <a14:foregroundMark x1="27077" y1="23385" x2="50462" y2="72000"/>
                        <a14:foregroundMark x1="35385" y1="59385" x2="47385" y2="72615"/>
                        <a14:foregroundMark x1="46154" y1="77846" x2="71692" y2="60615"/>
                        <a14:foregroundMark x1="58462" y1="75077" x2="63077" y2="69846"/>
                        <a14:foregroundMark x1="71692" y1="62154" x2="73538" y2="14154"/>
                        <a14:foregroundMark x1="69538" y1="8923" x2="56615" y2="56308"/>
                        <a14:foregroundMark x1="19077" y1="29231" x2="26154" y2="22769"/>
                      </a14:backgroundRemoval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996" r="6665"/>
          <a:stretch/>
        </p:blipFill>
        <p:spPr bwMode="auto">
          <a:xfrm>
            <a:off x="7517429" y="4760822"/>
            <a:ext cx="1375052" cy="177796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1" name="Picture 4"/>
          <p:cNvPicPr>
            <a:picLocks noChangeAspect="1" noChangeArrowheads="1"/>
          </p:cNvPicPr>
          <p:nvPr/>
        </p:nvPicPr>
        <p:blipFill rotWithShape="1">
          <a:blip r:embed="rId10">
            <a:biLevel thresh="25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4462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8664"/>
          <a:stretch/>
        </p:blipFill>
        <p:spPr bwMode="auto">
          <a:xfrm>
            <a:off x="655965" y="448777"/>
            <a:ext cx="1539771" cy="168582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8" name="Picture 4" descr="holubi,ptáci,zví&amp;rcaron;ata"/>
          <p:cNvPicPr>
            <a:picLocks noChangeAspect="1" noChangeArrowheads="1"/>
          </p:cNvPicPr>
          <p:nvPr/>
        </p:nvPicPr>
        <p:blipFill>
          <a:blip r:embed="rId1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>
                        <a14:foregroundMark x1="33846" y1="85231" x2="30154" y2="92923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27" y="980728"/>
            <a:ext cx="1292297" cy="129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5"/>
          <p:cNvPicPr>
            <a:picLocks noChangeAspect="1" noChangeArrowheads="1"/>
          </p:cNvPicPr>
          <p:nvPr/>
        </p:nvPicPr>
        <p:blipFill>
          <a:blip r:embed="rId14">
            <a:biLevel thresh="2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8462" l="0" r="100000">
                        <a14:foregroundMark x1="26462" y1="33846" x2="28000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26123"/>
            <a:ext cx="1483197" cy="148319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Picture 9"/>
          <p:cNvPicPr>
            <a:picLocks noChangeAspect="1" noChangeArrowheads="1"/>
          </p:cNvPicPr>
          <p:nvPr/>
        </p:nvPicPr>
        <p:blipFill>
          <a:blip r:embed="rId16">
            <a:biLevel thresh="25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5231" b="95077" l="0" r="100000">
                        <a14:foregroundMark x1="14769" y1="15077" x2="28923" y2="18769"/>
                        <a14:foregroundMark x1="28923" y1="18769" x2="30769" y2="22462"/>
                        <a14:foregroundMark x1="27077" y1="15077" x2="36308" y2="21538"/>
                        <a14:foregroundMark x1="12000" y1="16923" x2="15692" y2="13846"/>
                        <a14:foregroundMark x1="15692" y1="20615" x2="23077" y2="17846"/>
                        <a14:foregroundMark x1="33538" y1="26154" x2="31692" y2="59385"/>
                        <a14:foregroundMark x1="27077" y1="54462" x2="27077" y2="70769"/>
                        <a14:foregroundMark x1="25231" y1="61231" x2="23077" y2="70769"/>
                        <a14:foregroundMark x1="24308" y1="57538" x2="26154" y2="66769"/>
                        <a14:foregroundMark x1="37231" y1="62154" x2="40308" y2="75385"/>
                        <a14:foregroundMark x1="34462" y1="79077" x2="61846" y2="62154"/>
                        <a14:foregroundMark x1="48615" y1="63077" x2="70462" y2="78154"/>
                        <a14:foregroundMark x1="44000" y1="72615" x2="51385" y2="54462"/>
                        <a14:foregroundMark x1="53538" y1="58462" x2="76000" y2="67692"/>
                        <a14:foregroundMark x1="62769" y1="65846" x2="77846" y2="80000"/>
                        <a14:foregroundMark x1="64615" y1="70769" x2="73231" y2="84000"/>
                        <a14:foregroundMark x1="86462" y1="59385" x2="74154" y2="69846"/>
                        <a14:foregroundMark x1="20308" y1="60308" x2="25231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41" y="2358806"/>
            <a:ext cx="1790274" cy="17902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" name="Picture 11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846" b="99077" l="9846" r="89846">
                        <a14:backgroundMark x1="71077" y1="12000" x2="86769" y2="23385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049" t="8178" r="10327" b="2988"/>
          <a:stretch/>
        </p:blipFill>
        <p:spPr bwMode="auto">
          <a:xfrm>
            <a:off x="3978963" y="5157192"/>
            <a:ext cx="1457133" cy="1758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 rotWithShape="1">
          <a:blip r:embed="rId3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100000">
                        <a14:foregroundMark x1="47077" y1="26769" x2="62154" y2="47077"/>
                        <a14:foregroundMark x1="69846" y1="23077" x2="79385" y2="45231"/>
                        <a14:foregroundMark x1="4000" y1="63077" x2="49846" y2="70462"/>
                        <a14:foregroundMark x1="15077" y1="79077" x2="19077" y2="73231"/>
                        <a14:foregroundMark x1="16429" y1="76868" x2="23214" y2="66904"/>
                        <a14:foregroundMark x1="15357" y1="62633" x2="45357" y2="66904"/>
                        <a14:foregroundMark x1="45714" y1="65125" x2="45714" y2="65125"/>
                        <a14:foregroundMark x1="31786" y1="81851" x2="43571" y2="69751"/>
                        <a14:foregroundMark x1="24286" y1="79359" x2="24286" y2="68327"/>
                        <a14:foregroundMark x1="30000" y1="80427" x2="33571" y2="7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3391"/>
          <a:stretch/>
        </p:blipFill>
        <p:spPr bwMode="auto">
          <a:xfrm rot="20784488">
            <a:off x="6207281" y="2263753"/>
            <a:ext cx="1221373" cy="901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20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  <a14:foregroundMark x1="69759" y1="80412" x2="81787" y2="66323"/>
                        <a14:foregroundMark x1="77663" y1="70447" x2="80756" y2="77663"/>
                        <a14:foregroundMark x1="53608" y1="68385" x2="64948" y2="63918"/>
                        <a14:foregroundMark x1="52921" y1="75601" x2="75945" y2="68729"/>
                        <a14:foregroundMark x1="93471" y1="64261" x2="98282" y2="615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20216080">
            <a:off x="882015" y="4203540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oprava,emoce,ksichtík,ksichtíky,prsty,smajlíci,smajlík,smajlíky,symboly,ukazatel doprava,ukazování,úsm&amp;ecaron;vy"/>
          <p:cNvPicPr>
            <a:picLocks noChangeAspect="1" noChangeArrowheads="1"/>
          </p:cNvPicPr>
          <p:nvPr/>
        </p:nvPicPr>
        <p:blipFill rotWithShape="1">
          <a:blip r:embed="rId21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18462" y1="43077" x2="31077" y2="24308"/>
                        <a14:foregroundMark x1="40000" y1="43692" x2="53538" y2="24615"/>
                        <a14:foregroundMark x1="50154" y1="70154" x2="93538" y2="61846"/>
                        <a14:foregroundMark x1="83077" y1="76923" x2="86462" y2="77538"/>
                        <a14:foregroundMark x1="48110" y1="80756" x2="82474" y2="70103"/>
                        <a14:foregroundMark x1="45361" y1="62543" x2="69759" y2="66667"/>
                        <a14:foregroundMark x1="93814" y1="64605" x2="96907" y2="61168"/>
                        <a14:foregroundMark x1="65979" y1="83849" x2="81443" y2="745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6595" b="13470"/>
          <a:stretch/>
        </p:blipFill>
        <p:spPr bwMode="auto">
          <a:xfrm rot="300307">
            <a:off x="1798181" y="1679801"/>
            <a:ext cx="1205997" cy="84342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3846000" y="1043444"/>
            <a:ext cx="145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(pracovní list)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89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1030</TotalTime>
  <Words>472</Words>
  <Application>Microsoft Office PowerPoint</Application>
  <PresentationFormat>Předvádění na obrazovce (4:3)</PresentationFormat>
  <Paragraphs>75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systému Office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78</cp:revision>
  <dcterms:created xsi:type="dcterms:W3CDTF">2012-12-05T12:34:53Z</dcterms:created>
  <dcterms:modified xsi:type="dcterms:W3CDTF">2012-12-19T17:09:42Z</dcterms:modified>
</cp:coreProperties>
</file>