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70" r:id="rId4"/>
    <p:sldId id="271" r:id="rId5"/>
    <p:sldId id="259" r:id="rId6"/>
    <p:sldId id="268" r:id="rId7"/>
    <p:sldId id="261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E0D"/>
    <a:srgbClr val="FF3300"/>
    <a:srgbClr val="FF9900"/>
    <a:srgbClr val="663300"/>
    <a:srgbClr val="51ED55"/>
    <a:srgbClr val="FFFFFF"/>
    <a:srgbClr val="F5FEBE"/>
    <a:srgbClr val="E0F0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D2C52B57-9022-40C0-AB20-BBE00BF3DDD9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59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B9D4F-78AD-4CF6-8611-9FD4482377F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71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E3AA6-F2DD-4621-BFAE-9A01F6E43F9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0234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055C4-14DD-49CB-B62D-FD9721A07FD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006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FA224-D4BE-40EE-9B43-DA0620443F6B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9665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8B471-5E9C-41C2-9A4A-21432E5AB9D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5149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B599B-0CE9-404D-A1FA-AE5D49BFFD3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949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DC48D-25A3-470F-BB56-080E422F39B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1264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476E3-641E-4CE4-9396-29DA89811123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12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95E57-2B75-4C7C-9573-2FA6F5CC90A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5280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2C03A-1836-46E9-B449-A27F6072CA7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0673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2B077-5830-4065-9F1C-C9AB0A46587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0586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E421-F0AA-4972-BFC0-1C58AFB403A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637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3D69A-A1D3-4A2B-A61C-C789A593FD6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5254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61344-213F-460F-BED8-10E2395B35F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786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FCF63-B193-40FD-81F8-1ED1A5FD293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6490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332F2-4D83-4A36-BD20-CEB3FB29E7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5872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618F8-DD9A-41BD-A29F-F28946F2EA6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0450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4FEA1-AB8A-4B19-9533-49C06C2B1CD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7988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1591D-C1FA-43FF-966D-7F0C07E2361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1870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F35FE-573C-4AF7-9E85-2A9EACE2AC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3038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2AA97-50B3-4420-9002-92C1A3AE81A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576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00B0F0"/>
            </a:gs>
            <a:gs pos="100000">
              <a:schemeClr val="bg2">
                <a:lumMod val="20000"/>
                <a:lumOff val="8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A4F00-9584-4AFE-8222-D8AE35C7E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AA293-F845-4310-82B9-BB4CA080807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BFC537-9824-4879-A57A-15053ADD36E1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3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2729AD-DA13-444D-B803-046404971F26}" type="slidenum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8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6.wdp"/><Relationship Id="rId18" Type="http://schemas.openxmlformats.org/officeDocument/2006/relationships/image" Target="../media/image10.png"/><Relationship Id="rId3" Type="http://schemas.microsoft.com/office/2007/relationships/hdphoto" Target="../media/hdphoto1.wdp"/><Relationship Id="rId21" Type="http://schemas.microsoft.com/office/2007/relationships/hdphoto" Target="../media/hdphoto10.wdp"/><Relationship Id="rId7" Type="http://schemas.microsoft.com/office/2007/relationships/hdphoto" Target="../media/hdphoto3.wdp"/><Relationship Id="rId12" Type="http://schemas.openxmlformats.org/officeDocument/2006/relationships/image" Target="../media/image7.png"/><Relationship Id="rId17" Type="http://schemas.microsoft.com/office/2007/relationships/hdphoto" Target="../media/hdphoto8.wdp"/><Relationship Id="rId2" Type="http://schemas.openxmlformats.org/officeDocument/2006/relationships/image" Target="../media/image2.png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microsoft.com/office/2007/relationships/hdphoto" Target="../media/hdphoto7.wdp"/><Relationship Id="rId23" Type="http://schemas.microsoft.com/office/2007/relationships/hdphoto" Target="../media/hdphoto11.wdp"/><Relationship Id="rId10" Type="http://schemas.openxmlformats.org/officeDocument/2006/relationships/image" Target="../media/image6.png"/><Relationship Id="rId19" Type="http://schemas.microsoft.com/office/2007/relationships/hdphoto" Target="../media/hdphoto9.wdp"/><Relationship Id="rId4" Type="http://schemas.openxmlformats.org/officeDocument/2006/relationships/image" Target="../media/image3.png"/><Relationship Id="rId9" Type="http://schemas.microsoft.com/office/2007/relationships/hdphoto" Target="../media/hdphoto4.wdp"/><Relationship Id="rId14" Type="http://schemas.openxmlformats.org/officeDocument/2006/relationships/image" Target="../media/image8.png"/><Relationship Id="rId22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6.png"/><Relationship Id="rId18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microsoft.com/office/2007/relationships/hdphoto" Target="../media/hdphoto12.wdp"/><Relationship Id="rId12" Type="http://schemas.microsoft.com/office/2007/relationships/hdphoto" Target="../media/hdphoto13.wdp"/><Relationship Id="rId17" Type="http://schemas.openxmlformats.org/officeDocument/2006/relationships/image" Target="../media/image18.png"/><Relationship Id="rId2" Type="http://schemas.openxmlformats.org/officeDocument/2006/relationships/audio" Target="../media/audio1.wav"/><Relationship Id="rId16" Type="http://schemas.microsoft.com/office/2007/relationships/hdphoto" Target="../media/hdphoto15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5.png"/><Relationship Id="rId5" Type="http://schemas.microsoft.com/office/2007/relationships/hdphoto" Target="../media/hdphoto8.wdp"/><Relationship Id="rId15" Type="http://schemas.openxmlformats.org/officeDocument/2006/relationships/image" Target="../media/image17.png"/><Relationship Id="rId10" Type="http://schemas.openxmlformats.org/officeDocument/2006/relationships/image" Target="../media/image14.png"/><Relationship Id="rId19" Type="http://schemas.microsoft.com/office/2007/relationships/hdphoto" Target="../media/hdphoto16.wdp"/><Relationship Id="rId4" Type="http://schemas.openxmlformats.org/officeDocument/2006/relationships/image" Target="../media/image9.png"/><Relationship Id="rId9" Type="http://schemas.microsoft.com/office/2007/relationships/hdphoto" Target="../media/hdphoto9.wdp"/><Relationship Id="rId14" Type="http://schemas.microsoft.com/office/2007/relationships/hdphoto" Target="../media/hdphoto1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21.wdp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21" Type="http://schemas.microsoft.com/office/2007/relationships/hdphoto" Target="../media/hdphoto9.wdp"/><Relationship Id="rId7" Type="http://schemas.microsoft.com/office/2007/relationships/hdphoto" Target="../media/hdphoto18.wdp"/><Relationship Id="rId12" Type="http://schemas.openxmlformats.org/officeDocument/2006/relationships/image" Target="../media/image24.png"/><Relationship Id="rId17" Type="http://schemas.microsoft.com/office/2007/relationships/hdphoto" Target="../media/hdphoto12.wdp"/><Relationship Id="rId2" Type="http://schemas.openxmlformats.org/officeDocument/2006/relationships/audio" Target="../media/audio1.wav"/><Relationship Id="rId16" Type="http://schemas.openxmlformats.org/officeDocument/2006/relationships/image" Target="../media/image13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microsoft.com/office/2007/relationships/hdphoto" Target="../media/hdphoto20.wdp"/><Relationship Id="rId5" Type="http://schemas.microsoft.com/office/2007/relationships/hdphoto" Target="../media/hdphoto17.wdp"/><Relationship Id="rId15" Type="http://schemas.microsoft.com/office/2007/relationships/hdphoto" Target="../media/hdphoto8.wdp"/><Relationship Id="rId10" Type="http://schemas.openxmlformats.org/officeDocument/2006/relationships/image" Target="../media/image23.png"/><Relationship Id="rId19" Type="http://schemas.microsoft.com/office/2007/relationships/hdphoto" Target="../media/hdphoto22.wdp"/><Relationship Id="rId4" Type="http://schemas.openxmlformats.org/officeDocument/2006/relationships/image" Target="../media/image20.png"/><Relationship Id="rId9" Type="http://schemas.microsoft.com/office/2007/relationships/hdphoto" Target="../media/hdphoto19.wdp"/><Relationship Id="rId1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microsoft.com/office/2007/relationships/hdphoto" Target="../media/hdphoto12.wdp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12" Type="http://schemas.openxmlformats.org/officeDocument/2006/relationships/image" Target="../media/image13.png"/><Relationship Id="rId17" Type="http://schemas.microsoft.com/office/2007/relationships/hdphoto" Target="../media/hdphoto27.wdp"/><Relationship Id="rId2" Type="http://schemas.openxmlformats.org/officeDocument/2006/relationships/audio" Target="../media/audio1.wav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4.wdp"/><Relationship Id="rId11" Type="http://schemas.microsoft.com/office/2007/relationships/hdphoto" Target="../media/hdphoto8.wdp"/><Relationship Id="rId5" Type="http://schemas.openxmlformats.org/officeDocument/2006/relationships/image" Target="../media/image27.png"/><Relationship Id="rId15" Type="http://schemas.microsoft.com/office/2007/relationships/hdphoto" Target="../media/hdphoto26.wdp"/><Relationship Id="rId10" Type="http://schemas.openxmlformats.org/officeDocument/2006/relationships/image" Target="../media/image9.png"/><Relationship Id="rId4" Type="http://schemas.microsoft.com/office/2007/relationships/hdphoto" Target="../media/hdphoto23.wdp"/><Relationship Id="rId9" Type="http://schemas.microsoft.com/office/2007/relationships/hdphoto" Target="../media/hdphoto25.wdp"/><Relationship Id="rId1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13" Type="http://schemas.openxmlformats.org/officeDocument/2006/relationships/image" Target="../media/image32.png"/><Relationship Id="rId18" Type="http://schemas.microsoft.com/office/2007/relationships/hdphoto" Target="../media/hdphoto2.wdp"/><Relationship Id="rId3" Type="http://schemas.openxmlformats.org/officeDocument/2006/relationships/image" Target="../media/image20.png"/><Relationship Id="rId21" Type="http://schemas.openxmlformats.org/officeDocument/2006/relationships/image" Target="../media/image10.png"/><Relationship Id="rId7" Type="http://schemas.openxmlformats.org/officeDocument/2006/relationships/image" Target="../media/image13.png"/><Relationship Id="rId12" Type="http://schemas.microsoft.com/office/2007/relationships/hdphoto" Target="../media/hdphoto7.wdp"/><Relationship Id="rId17" Type="http://schemas.openxmlformats.org/officeDocument/2006/relationships/image" Target="../media/image34.png"/><Relationship Id="rId2" Type="http://schemas.openxmlformats.org/officeDocument/2006/relationships/audio" Target="../media/audio1.wav"/><Relationship Id="rId16" Type="http://schemas.microsoft.com/office/2007/relationships/hdphoto" Target="../media/hdphoto29.wdp"/><Relationship Id="rId20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8.png"/><Relationship Id="rId5" Type="http://schemas.openxmlformats.org/officeDocument/2006/relationships/image" Target="../media/image9.png"/><Relationship Id="rId15" Type="http://schemas.openxmlformats.org/officeDocument/2006/relationships/image" Target="../media/image33.png"/><Relationship Id="rId23" Type="http://schemas.openxmlformats.org/officeDocument/2006/relationships/image" Target="../media/image14.png"/><Relationship Id="rId10" Type="http://schemas.microsoft.com/office/2007/relationships/hdphoto" Target="../media/hdphoto4.wdp"/><Relationship Id="rId19" Type="http://schemas.openxmlformats.org/officeDocument/2006/relationships/image" Target="../media/image7.png"/><Relationship Id="rId4" Type="http://schemas.microsoft.com/office/2007/relationships/hdphoto" Target="../media/hdphoto17.wdp"/><Relationship Id="rId9" Type="http://schemas.openxmlformats.org/officeDocument/2006/relationships/image" Target="../media/image5.png"/><Relationship Id="rId14" Type="http://schemas.microsoft.com/office/2007/relationships/hdphoto" Target="../media/hdphoto28.wdp"/><Relationship Id="rId22" Type="http://schemas.microsoft.com/office/2007/relationships/hdphoto" Target="../media/hdphoto9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13" Type="http://schemas.microsoft.com/office/2007/relationships/hdphoto" Target="../media/hdphoto31.wdp"/><Relationship Id="rId3" Type="http://schemas.openxmlformats.org/officeDocument/2006/relationships/image" Target="../media/image35.png"/><Relationship Id="rId7" Type="http://schemas.openxmlformats.org/officeDocument/2006/relationships/image" Target="../media/image13.png"/><Relationship Id="rId12" Type="http://schemas.openxmlformats.org/officeDocument/2006/relationships/image" Target="../media/image3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microsoft.com/office/2007/relationships/hdphoto" Target="../media/hdphoto9.wdp"/><Relationship Id="rId4" Type="http://schemas.microsoft.com/office/2007/relationships/hdphoto" Target="../media/hdphoto30.wdp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microsoft.com/office/2007/relationships/hdphoto" Target="../media/hdphoto12.wdp"/><Relationship Id="rId12" Type="http://schemas.microsoft.com/office/2007/relationships/hdphoto" Target="../media/hdphoto3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37.png"/><Relationship Id="rId5" Type="http://schemas.microsoft.com/office/2007/relationships/hdphoto" Target="../media/hdphoto8.wdp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microsoft.com/office/2007/relationships/hdphoto" Target="../media/hdphoto9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microsoft.com/office/2007/relationships/hdphoto" Target="../media/hdphoto33.wdp"/><Relationship Id="rId5" Type="http://schemas.openxmlformats.org/officeDocument/2006/relationships/image" Target="../media/image13.png"/><Relationship Id="rId10" Type="http://schemas.openxmlformats.org/officeDocument/2006/relationships/image" Target="../media/image38.png"/><Relationship Id="rId4" Type="http://schemas.microsoft.com/office/2007/relationships/hdphoto" Target="../media/hdphoto8.wdp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microsoft.com/office/2007/relationships/hdphoto" Target="../media/hdphoto8.wdp"/><Relationship Id="rId12" Type="http://schemas.openxmlformats.org/officeDocument/2006/relationships/image" Target="../media/image14.png"/><Relationship Id="rId2" Type="http://schemas.openxmlformats.org/officeDocument/2006/relationships/audio" Target="../media/audio1.wav"/><Relationship Id="rId16" Type="http://schemas.microsoft.com/office/2007/relationships/hdphoto" Target="../media/hdphoto36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microsoft.com/office/2007/relationships/hdphoto" Target="../media/hdphoto9.wdp"/><Relationship Id="rId5" Type="http://schemas.microsoft.com/office/2007/relationships/hdphoto" Target="../media/hdphoto34.wdp"/><Relationship Id="rId15" Type="http://schemas.openxmlformats.org/officeDocument/2006/relationships/image" Target="../media/image41.png"/><Relationship Id="rId10" Type="http://schemas.openxmlformats.org/officeDocument/2006/relationships/image" Target="../media/image10.png"/><Relationship Id="rId4" Type="http://schemas.openxmlformats.org/officeDocument/2006/relationships/image" Target="../media/image39.png"/><Relationship Id="rId9" Type="http://schemas.microsoft.com/office/2007/relationships/hdphoto" Target="../media/hdphoto12.wdp"/><Relationship Id="rId14" Type="http://schemas.microsoft.com/office/2007/relationships/hdphoto" Target="../media/hdphoto35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microsoft.com/office/2007/relationships/hdphoto" Target="../media/hdphoto37.wdp"/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12" Type="http://schemas.openxmlformats.org/officeDocument/2006/relationships/image" Target="../media/image4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microsoft.com/office/2007/relationships/hdphoto" Target="../media/hdphoto31.wdp"/><Relationship Id="rId5" Type="http://schemas.openxmlformats.org/officeDocument/2006/relationships/image" Target="../media/image13.png"/><Relationship Id="rId10" Type="http://schemas.openxmlformats.org/officeDocument/2006/relationships/image" Target="../media/image42.png"/><Relationship Id="rId4" Type="http://schemas.microsoft.com/office/2007/relationships/hdphoto" Target="../media/hdphoto8.wdp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3" Type="http://schemas.openxmlformats.org/officeDocument/2006/relationships/audio" Target="../media/audio2.wav"/><Relationship Id="rId21" Type="http://schemas.microsoft.com/office/2007/relationships/hdphoto" Target="../media/hdphoto39.wdp"/><Relationship Id="rId7" Type="http://schemas.microsoft.com/office/2007/relationships/hdphoto" Target="../media/hdphoto38.wdp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2.wdp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microsoft.com/office/2007/relationships/hdphoto" Target="../media/hdphoto3.wdp"/><Relationship Id="rId24" Type="http://schemas.openxmlformats.org/officeDocument/2006/relationships/image" Target="../media/image13.png"/><Relationship Id="rId5" Type="http://schemas.microsoft.com/office/2007/relationships/hdphoto" Target="../media/hdphoto17.wdp"/><Relationship Id="rId15" Type="http://schemas.microsoft.com/office/2007/relationships/hdphoto" Target="../media/hdphoto5.wdp"/><Relationship Id="rId23" Type="http://schemas.microsoft.com/office/2007/relationships/hdphoto" Target="../media/hdphoto8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4" Type="http://schemas.openxmlformats.org/officeDocument/2006/relationships/image" Target="../media/image20.png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620713"/>
            <a:ext cx="7642225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OZNAČENÍ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 VY_32_INOVACE_67_PRV1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2060"/>
                </a:solidFill>
                <a:latin typeface="Arial"/>
              </a:rPr>
              <a:t>NÁZEV VZDĚLÁVACÍHO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Zimní svátky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NÁZEV ŠKOLY: Základní škola a Mateřská škola, Hevlín, příspěvková organizace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CÍSLO PROJEKTU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CZ.1.07/1.4.00/21.2193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KLÍČOVÁ AKTIVITA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III/2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TÉMA HODINY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Advent, vánoce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ROČNÍK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1.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PŘEDMĚT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Prvouka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AUTOR 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Mgr. Marie Jelínková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1200" i="1" smtClean="0">
              <a:solidFill>
                <a:srgbClr val="003366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cs-CZ" sz="1200" smtClean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22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HV, VV, PČ</a:t>
            </a:r>
          </a:p>
          <a:p>
            <a:r>
              <a:rPr lang="cs-CZ" sz="14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Prezentace, ve které jsou děti seznámeny s nejdůležitějšími  zimními svátky. List č. </a:t>
            </a:r>
            <a:r>
              <a:rPr lang="cs-CZ" sz="1400" dirty="0">
                <a:latin typeface="Arial" charset="0"/>
                <a:cs typeface="Arial" charset="0"/>
              </a:rPr>
              <a:t>4</a:t>
            </a:r>
            <a:r>
              <a:rPr lang="cs-CZ" sz="1400" dirty="0" smtClean="0">
                <a:latin typeface="Arial" charset="0"/>
                <a:cs typeface="Arial" charset="0"/>
              </a:rPr>
              <a:t> – Co je to advent, list č. 5 – Barborka, list č. 6 – Mikuláš, list č. 7 – Štědrý den, list č. 8 – Boží hod vánoční, list č. 9 -  Svatý Štěpán, list č. 10 – Silvestr, list č. 11 – Nový rok, list č. 12 – Tři králové</a:t>
            </a:r>
          </a:p>
          <a:p>
            <a:r>
              <a:rPr lang="cs-CZ" sz="1400" b="1" dirty="0" smtClean="0">
                <a:latin typeface="Arial" charset="0"/>
                <a:cs typeface="Arial" charset="0"/>
              </a:rPr>
              <a:t>ZKUŠENOST S PILOTÁŽÍ:  </a:t>
            </a:r>
            <a:r>
              <a:rPr lang="cs-CZ" sz="1400" dirty="0" smtClean="0">
                <a:latin typeface="Arial" charset="0"/>
                <a:cs typeface="Arial" charset="0"/>
              </a:rPr>
              <a:t>Většina žáků sledovala prezentaci </a:t>
            </a:r>
            <a:r>
              <a:rPr lang="cs-CZ" sz="1400" smtClean="0">
                <a:latin typeface="Arial" charset="0"/>
                <a:cs typeface="Arial" charset="0"/>
              </a:rPr>
              <a:t>se zájmem. </a:t>
            </a:r>
          </a:p>
          <a:p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</a:t>
            </a:r>
            <a:r>
              <a:rPr lang="cs-CZ" sz="1400" b="1" u="sng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400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234436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59856" y="260648"/>
            <a:ext cx="4704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Zimní svátky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538" r="89538">
                        <a14:foregroundMark x1="33846" y1="15692" x2="53538" y2="11692"/>
                        <a14:foregroundMark x1="27692" y1="23385" x2="29538" y2="24923"/>
                        <a14:foregroundMark x1="68000" y1="16923" x2="73538" y2="16923"/>
                        <a14:foregroundMark x1="37538" y1="32000" x2="46769" y2="18154"/>
                        <a14:foregroundMark x1="53846" y1="34154" x2="48000" y2="22462"/>
                        <a14:foregroundMark x1="51692" y1="36308" x2="53231" y2="57231"/>
                        <a14:foregroundMark x1="56000" y1="58769" x2="63692" y2="53231"/>
                        <a14:foregroundMark x1="34154" y1="83692" x2="42769" y2="85538"/>
                        <a14:foregroundMark x1="60308" y1="84923" x2="69846" y2="84923"/>
                        <a14:foregroundMark x1="26154" y1="26462" x2="29846" y2="24615"/>
                        <a14:foregroundMark x1="29538" y1="96615" x2="40308" y2="91077"/>
                        <a14:foregroundMark x1="60000" y1="90154" x2="72000" y2="93846"/>
                        <a14:backgroundMark x1="22154" y1="28000" x2="6462" y2="46154"/>
                        <a14:backgroundMark x1="31385" y1="28000" x2="31385" y2="28000"/>
                        <a14:backgroundMark x1="26154" y1="28000" x2="28615" y2="28000"/>
                        <a14:backgroundMark x1="60000" y1="20000" x2="64923" y2="22462"/>
                        <a14:backgroundMark x1="70769" y1="35692" x2="79077" y2="78462"/>
                        <a14:backgroundMark x1="52308" y1="73538" x2="52615" y2="84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1" r="19517"/>
          <a:stretch/>
        </p:blipFill>
        <p:spPr bwMode="auto">
          <a:xfrm>
            <a:off x="787718" y="2054125"/>
            <a:ext cx="3001860" cy="4076833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538" r="89538">
                        <a14:backgroundMark x1="56000" y1="10154" x2="68000" y2="4308"/>
                        <a14:backgroundMark x1="52615" y1="3692" x2="63077" y2="6154"/>
                        <a14:backgroundMark x1="60615" y1="13846" x2="84308" y2="58462"/>
                        <a14:backgroundMark x1="58462" y1="19077" x2="62769" y2="16923"/>
                        <a14:backgroundMark x1="61538" y1="32308" x2="67385" y2="29231"/>
                        <a14:backgroundMark x1="64923" y1="37846" x2="73538" y2="42154"/>
                        <a14:backgroundMark x1="70154" y1="53231" x2="76000" y2="48000"/>
                        <a14:backgroundMark x1="76000" y1="56615" x2="82154" y2="65538"/>
                        <a14:backgroundMark x1="73846" y1="61231" x2="78462" y2="65231"/>
                        <a14:backgroundMark x1="65846" y1="44615" x2="65846" y2="44615"/>
                        <a14:backgroundMark x1="47385" y1="2769" x2="36308" y2="6154"/>
                        <a14:backgroundMark x1="43385" y1="8308" x2="11692" y2="57538"/>
                        <a14:backgroundMark x1="39077" y1="24615" x2="35385" y2="27077"/>
                        <a14:backgroundMark x1="34462" y1="40923" x2="26769" y2="47385"/>
                        <a14:backgroundMark x1="31077" y1="48615" x2="17538" y2="57846"/>
                        <a14:backgroundMark x1="28923" y1="56308" x2="15692" y2="63385"/>
                        <a14:backgroundMark x1="25846" y1="66462" x2="13846" y2="69846"/>
                        <a14:backgroundMark x1="52923" y1="16000" x2="55077" y2="18462"/>
                        <a14:backgroundMark x1="44923" y1="17231" x2="44923" y2="15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69" r="11920"/>
          <a:stretch/>
        </p:blipFill>
        <p:spPr bwMode="auto">
          <a:xfrm>
            <a:off x="4716016" y="1372011"/>
            <a:ext cx="3352801" cy="446377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35692" y1="36615" x2="23692" y2="37846"/>
                        <a14:backgroundMark x1="41231" y1="34462" x2="43385" y2="36615"/>
                        <a14:backgroundMark x1="50462" y1="34462" x2="51692" y2="29846"/>
                        <a14:backgroundMark x1="58769" y1="36615" x2="58154" y2="37846"/>
                        <a14:backgroundMark x1="65538" y1="37538" x2="67692" y2="34462"/>
                        <a14:backgroundMark x1="38462" y1="67692" x2="41846" y2="6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58" t="27994" r="24206" b="28340"/>
          <a:stretch/>
        </p:blipFill>
        <p:spPr bwMode="auto">
          <a:xfrm>
            <a:off x="7273291" y="4549750"/>
            <a:ext cx="1183349" cy="977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backgroundMark x1="24615" y1="46769" x2="22769" y2="47385"/>
                        <a14:backgroundMark x1="37538" y1="35077" x2="38769" y2="35385"/>
                        <a14:backgroundMark x1="61846" y1="36308" x2="65538" y2="37538"/>
                        <a14:backgroundMark x1="42769" y1="33846" x2="44000" y2="32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88" t="31960" r="27290" b="27371"/>
          <a:stretch/>
        </p:blipFill>
        <p:spPr bwMode="auto">
          <a:xfrm>
            <a:off x="6823651" y="5254322"/>
            <a:ext cx="1276741" cy="98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backgroundMark x1="26154" y1="48000" x2="22154" y2="55692"/>
                        <a14:backgroundMark x1="55692" y1="32923" x2="55692" y2="32923"/>
                        <a14:backgroundMark x1="59077" y1="37538" x2="59077" y2="37538"/>
                        <a14:backgroundMark x1="48308" y1="34769" x2="47385" y2="30769"/>
                        <a14:backgroundMark x1="41538" y1="35692" x2="42769" y2="33846"/>
                        <a14:backgroundMark x1="37231" y1="40308" x2="36000" y2="38154"/>
                        <a14:backgroundMark x1="66769" y1="44923" x2="68000" y2="43692"/>
                        <a14:backgroundMark x1="73538" y1="52308" x2="75385" y2="5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33" t="30843" r="25171" b="34579"/>
          <a:stretch/>
        </p:blipFill>
        <p:spPr bwMode="auto">
          <a:xfrm>
            <a:off x="3779912" y="4581128"/>
            <a:ext cx="1706087" cy="107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941168"/>
            <a:ext cx="1334345" cy="1334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>
                        <a14:foregroundMark x1="7077" y1="30154" x2="20615" y2="24000"/>
                        <a14:foregroundMark x1="73538" y1="21231" x2="83077" y2="23385"/>
                        <a14:foregroundMark x1="81538" y1="24000" x2="90462" y2="22769"/>
                        <a14:foregroundMark x1="39385" y1="30769" x2="37231" y2="34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033" y="5013176"/>
            <a:ext cx="1059635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40653" y="108891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032426" y="750793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158698" y="1164908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24569" y="613003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378194" y="166211"/>
            <a:ext cx="982347" cy="85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946819" y="1193272"/>
            <a:ext cx="829947" cy="723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42613" y="1045894"/>
            <a:ext cx="829947" cy="723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24569" y="1859027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970138" y="1143267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615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60583" y="620688"/>
            <a:ext cx="262283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Advent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78232" y="1412776"/>
            <a:ext cx="59875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začíná</a:t>
            </a:r>
          </a:p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neděle </a:t>
            </a:r>
            <a:r>
              <a:rPr lang="cs-CZ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Štědrým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dnem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6435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032827" y="122123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86678" y="18270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391342" y="522162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0546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72067" y="239137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108217" y="179180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267744" y="76690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483768" y="27939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791907" y="2564904"/>
            <a:ext cx="3560186" cy="1384995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to čas těšení se        </a:t>
            </a:r>
          </a:p>
          <a:p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na 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Štědrý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příchod Ježíška. 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425672" y="470577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175133">
            <a:off x="711261" y="390668"/>
            <a:ext cx="1234839" cy="1351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538" b="96308" l="308" r="100000">
                        <a14:foregroundMark x1="79692" y1="18462" x2="79692" y2="26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73" b="6420"/>
          <a:stretch/>
        </p:blipFill>
        <p:spPr bwMode="auto">
          <a:xfrm>
            <a:off x="6876256" y="2636912"/>
            <a:ext cx="1872208" cy="153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538" b="89538" l="3692" r="97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73" b="10661"/>
          <a:stretch/>
        </p:blipFill>
        <p:spPr bwMode="auto">
          <a:xfrm>
            <a:off x="467544" y="2669212"/>
            <a:ext cx="1872208" cy="1452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538" b="96615" l="0" r="100000">
                        <a14:foregroundMark x1="80000" y1="29231" x2="80000" y2="31077"/>
                        <a14:backgroundMark x1="78154" y1="20308" x2="87077" y2="24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01"/>
          <a:stretch/>
        </p:blipFill>
        <p:spPr bwMode="auto">
          <a:xfrm>
            <a:off x="467544" y="4561292"/>
            <a:ext cx="1789649" cy="1633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538" b="96615" l="0" r="100000">
                        <a14:foregroundMark x1="80000" y1="29231" x2="80000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01"/>
          <a:stretch/>
        </p:blipFill>
        <p:spPr bwMode="auto">
          <a:xfrm>
            <a:off x="7024383" y="4561292"/>
            <a:ext cx="1724081" cy="1574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3300565" y="5408193"/>
            <a:ext cx="2542870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Advent končí       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prosince. 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3692" b="89846" l="9846" r="956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132" r="6209" b="14223"/>
          <a:stretch/>
        </p:blipFill>
        <p:spPr bwMode="auto">
          <a:xfrm>
            <a:off x="3815916" y="3702998"/>
            <a:ext cx="1512168" cy="1670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179512" y="4005064"/>
            <a:ext cx="2582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adventní neděle</a:t>
            </a:r>
            <a:endParaRPr lang="cs-CZ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26387" y="4037002"/>
            <a:ext cx="2582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adventní neděle</a:t>
            </a:r>
            <a:endParaRPr lang="cs-CZ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79512" y="6053226"/>
            <a:ext cx="2582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adventní neděle</a:t>
            </a:r>
            <a:endParaRPr lang="cs-CZ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516216" y="6021288"/>
            <a:ext cx="2582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adventní neděle</a:t>
            </a:r>
            <a:endParaRPr lang="cs-CZ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662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100"/>
                            </p:stCondLst>
                            <p:childTnLst>
                              <p:par>
                                <p:cTn id="6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tmFilter="0,0; .5, 1; 1, 1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100"/>
                            </p:stCondLst>
                            <p:childTnLst>
                              <p:par>
                                <p:cTn id="76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3000"/>
                            </p:stCondLst>
                            <p:childTnLst>
                              <p:par>
                                <p:cTn id="84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500"/>
                            </p:stCondLst>
                            <p:childTnLst>
                              <p:par>
                                <p:cTn id="92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85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6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0"/>
                            </p:stCondLst>
                            <p:childTnLst>
                              <p:par>
                                <p:cTn id="120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8000"/>
                            </p:stCondLst>
                            <p:childTnLst>
                              <p:par>
                                <p:cTn id="12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9500"/>
                            </p:stCondLst>
                            <p:childTnLst>
                              <p:par>
                                <p:cTn id="134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2500"/>
                            </p:stCondLst>
                            <p:childTnLst>
                              <p:par>
                                <p:cTn id="14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4000"/>
                            </p:stCondLst>
                            <p:childTnLst>
                              <p:par>
                                <p:cTn id="148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5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 tmFilter="0,0; .5, 1; 1, 1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1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 tmFilter="0,0; .5, 1; 1, 1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0000"/>
                            </p:stCondLst>
                            <p:childTnLst>
                              <p:par>
                                <p:cTn id="17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 tmFilter="0,0; .5, 1; 1, 1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 build="p" animBg="1"/>
      <p:bldP spid="20" grpId="0" build="p" animBg="1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538" b="92000" l="0" r="100000"/>
                    </a14:imgEffect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0357">
            <a:off x="77768" y="3480355"/>
            <a:ext cx="8884954" cy="363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Skupina 32"/>
          <p:cNvGrpSpPr/>
          <p:nvPr/>
        </p:nvGrpSpPr>
        <p:grpSpPr>
          <a:xfrm>
            <a:off x="6246512" y="1270794"/>
            <a:ext cx="2285928" cy="1798166"/>
            <a:chOff x="6246512" y="1270794"/>
            <a:chExt cx="2285928" cy="1798166"/>
          </a:xfrm>
        </p:grpSpPr>
        <p:sp>
          <p:nvSpPr>
            <p:cNvPr id="11" name="Oválný popisek 10"/>
            <p:cNvSpPr/>
            <p:nvPr/>
          </p:nvSpPr>
          <p:spPr>
            <a:xfrm>
              <a:off x="6246512" y="1270794"/>
              <a:ext cx="2285928" cy="1798166"/>
            </a:xfrm>
            <a:prstGeom prst="wedgeEllipseCallout">
              <a:avLst>
                <a:gd name="adj1" fmla="val -29529"/>
                <a:gd name="adj2" fmla="val 55130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" name="Skupina 2"/>
            <p:cNvGrpSpPr/>
            <p:nvPr/>
          </p:nvGrpSpPr>
          <p:grpSpPr>
            <a:xfrm rot="430088">
              <a:off x="6568613" y="1717296"/>
              <a:ext cx="1478101" cy="952934"/>
              <a:chOff x="2119101" y="788936"/>
              <a:chExt cx="2356656" cy="2564840"/>
            </a:xfrm>
          </p:grpSpPr>
          <p:pic>
            <p:nvPicPr>
              <p:cNvPr id="7" name="Picture 2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2615" l="5231" r="100000">
                            <a14:foregroundMark x1="14462" y1="48923" x2="21231" y2="41846"/>
                            <a14:foregroundMark x1="26462" y1="50154" x2="28615" y2="44000"/>
                            <a14:foregroundMark x1="51692" y1="44000" x2="55077" y2="40923"/>
                            <a14:backgroundMark x1="77846" y1="64000" x2="62462" y2="4000"/>
                            <a14:backgroundMark x1="80923" y1="34462" x2="72000" y2="39077"/>
                            <a14:backgroundMark x1="97231" y1="12308" x2="99692" y2="7692"/>
                            <a14:backgroundMark x1="90769" y1="12000" x2="91692" y2="13231"/>
                            <a14:backgroundMark x1="88923" y1="15692" x2="91385" y2="14154"/>
                            <a14:backgroundMark x1="94154" y1="15385" x2="95692" y2="12615"/>
                            <a14:backgroundMark x1="97538" y1="16923" x2="97538" y2="16923"/>
                            <a14:backgroundMark x1="88615" y1="27692" x2="90769" y2="32923"/>
                            <a14:backgroundMark x1="91692" y1="34154" x2="99692" y2="32000"/>
                            <a14:backgroundMark x1="85231" y1="41846" x2="99692" y2="43077"/>
                            <a14:backgroundMark x1="86154" y1="8308" x2="84000" y2="8615"/>
                            <a14:backgroundMark x1="82462" y1="16308" x2="80923" y2="16308"/>
                            <a14:backgroundMark x1="86462" y1="17231" x2="87385" y2="16923"/>
                            <a14:backgroundMark x1="83692" y1="64308" x2="96308" y2="46462"/>
                            <a14:backgroundMark x1="86154" y1="61538" x2="98462" y2="60923"/>
                            <a14:backgroundMark x1="93538" y1="73231" x2="97231" y2="70769"/>
                            <a14:backgroundMark x1="97538" y1="83385" x2="99692" y2="84923"/>
                            <a14:backgroundMark x1="87077" y1="83385" x2="91385" y2="88308"/>
                            <a14:backgroundMark x1="78769" y1="83077" x2="72923" y2="79077"/>
                            <a14:backgroundMark x1="61846" y1="80000" x2="63692" y2="83692"/>
                            <a14:backgroundMark x1="63692" y1="83692" x2="70769" y2="83077"/>
                            <a14:backgroundMark x1="77846" y1="87077" x2="64308" y2="92000"/>
                            <a14:backgroundMark x1="98462" y1="87385" x2="98462" y2="89846"/>
                            <a14:backgroundMark x1="79385" y1="70462" x2="64615" y2="49538"/>
                            <a14:backgroundMark x1="67385" y1="48615" x2="72923" y2="45231"/>
                            <a14:backgroundMark x1="60000" y1="49538" x2="62769" y2="48000"/>
                            <a14:backgroundMark x1="62769" y1="44000" x2="73538" y2="36923"/>
                            <a14:backgroundMark x1="53846" y1="44615" x2="68308" y2="35385"/>
                            <a14:backgroundMark x1="53231" y1="40615" x2="68308" y2="25231"/>
                            <a14:backgroundMark x1="49538" y1="40923" x2="52923" y2="30154"/>
                            <a14:backgroundMark x1="46769" y1="27385" x2="64615" y2="6462"/>
                            <a14:backgroundMark x1="21231" y1="13538" x2="15385" y2="6462"/>
                            <a14:backgroundMark x1="17846" y1="15385" x2="17846" y2="10769"/>
                            <a14:backgroundMark x1="21231" y1="17538" x2="20308" y2="17538"/>
                            <a14:backgroundMark x1="13231" y1="15692" x2="9846" y2="12308"/>
                            <a14:backgroundMark x1="11692" y1="17231" x2="8923" y2="18462"/>
                            <a14:backgroundMark x1="11077" y1="20923" x2="4615" y2="23692"/>
                            <a14:backgroundMark x1="12000" y1="24308" x2="7692" y2="27692"/>
                            <a14:backgroundMark x1="24308" y1="19692" x2="21231" y2="20000"/>
                            <a14:backgroundMark x1="24615" y1="22462" x2="23077" y2="23077"/>
                            <a14:backgroundMark x1="27077" y1="23692" x2="22769" y2="37231"/>
                            <a14:backgroundMark x1="50462" y1="50154" x2="36000" y2="43385"/>
                            <a14:backgroundMark x1="26462" y1="53846" x2="44615" y2="51692"/>
                            <a14:backgroundMark x1="24000" y1="54769" x2="27385" y2="52308"/>
                            <a14:backgroundMark x1="34462" y1="56923" x2="38154" y2="52923"/>
                            <a14:backgroundMark x1="43077" y1="58462" x2="38154" y2="48000"/>
                            <a14:backgroundMark x1="69846" y1="68000" x2="59692" y2="58462"/>
                            <a14:backgroundMark x1="61538" y1="64923" x2="46462" y2="52923"/>
                            <a14:backgroundMark x1="50769" y1="64000" x2="45231" y2="53846"/>
                            <a14:backgroundMark x1="22154" y1="60923" x2="8923" y2="89846"/>
                            <a14:backgroundMark x1="17538" y1="64000" x2="3385" y2="76615"/>
                            <a14:backgroundMark x1="25538" y1="64923" x2="12000" y2="87077"/>
                            <a14:backgroundMark x1="26154" y1="73231" x2="12308" y2="96923"/>
                            <a14:backgroundMark x1="34154" y1="66154" x2="36308" y2="71692"/>
                            <a14:backgroundMark x1="35077" y1="72000" x2="57231" y2="93846"/>
                            <a14:backgroundMark x1="48923" y1="73231" x2="44000" y2="8553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728" t="6168" b="38306"/>
              <a:stretch/>
            </p:blipFill>
            <p:spPr bwMode="auto">
              <a:xfrm rot="2978888">
                <a:off x="3308168" y="2272381"/>
                <a:ext cx="1057374" cy="11054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" name="Picture 2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2615" l="5231" r="100000">
                            <a14:foregroundMark x1="14462" y1="48923" x2="21231" y2="41846"/>
                            <a14:foregroundMark x1="26462" y1="50154" x2="28615" y2="44000"/>
                            <a14:foregroundMark x1="51692" y1="44000" x2="55077" y2="40923"/>
                            <a14:backgroundMark x1="77846" y1="64000" x2="62462" y2="4000"/>
                            <a14:backgroundMark x1="80923" y1="34462" x2="72000" y2="39077"/>
                            <a14:backgroundMark x1="97231" y1="12308" x2="99692" y2="7692"/>
                            <a14:backgroundMark x1="90769" y1="12000" x2="91692" y2="13231"/>
                            <a14:backgroundMark x1="88923" y1="15692" x2="91385" y2="14154"/>
                            <a14:backgroundMark x1="94154" y1="15385" x2="95692" y2="12615"/>
                            <a14:backgroundMark x1="97538" y1="16923" x2="97538" y2="16923"/>
                            <a14:backgroundMark x1="88615" y1="27692" x2="90769" y2="32923"/>
                            <a14:backgroundMark x1="91692" y1="34154" x2="99692" y2="32000"/>
                            <a14:backgroundMark x1="85231" y1="41846" x2="99692" y2="43077"/>
                            <a14:backgroundMark x1="86154" y1="8308" x2="84000" y2="8615"/>
                            <a14:backgroundMark x1="82462" y1="16308" x2="80923" y2="16308"/>
                            <a14:backgroundMark x1="86462" y1="17231" x2="87385" y2="16923"/>
                            <a14:backgroundMark x1="83692" y1="64308" x2="96308" y2="46462"/>
                            <a14:backgroundMark x1="86154" y1="61538" x2="98462" y2="60923"/>
                            <a14:backgroundMark x1="93538" y1="73231" x2="97231" y2="70769"/>
                            <a14:backgroundMark x1="97538" y1="83385" x2="99692" y2="84923"/>
                            <a14:backgroundMark x1="87077" y1="83385" x2="91385" y2="88308"/>
                            <a14:backgroundMark x1="78769" y1="83077" x2="72923" y2="79077"/>
                            <a14:backgroundMark x1="61846" y1="80000" x2="63692" y2="83692"/>
                            <a14:backgroundMark x1="63692" y1="83692" x2="70769" y2="83077"/>
                            <a14:backgroundMark x1="77846" y1="87077" x2="64308" y2="92000"/>
                            <a14:backgroundMark x1="98462" y1="87385" x2="98462" y2="89846"/>
                            <a14:backgroundMark x1="79385" y1="70462" x2="64615" y2="49538"/>
                            <a14:backgroundMark x1="67385" y1="48615" x2="72923" y2="45231"/>
                            <a14:backgroundMark x1="60000" y1="49538" x2="62769" y2="48000"/>
                            <a14:backgroundMark x1="62769" y1="44000" x2="73538" y2="36923"/>
                            <a14:backgroundMark x1="53846" y1="44615" x2="68308" y2="35385"/>
                            <a14:backgroundMark x1="53231" y1="40615" x2="68308" y2="25231"/>
                            <a14:backgroundMark x1="49538" y1="40923" x2="52923" y2="30154"/>
                            <a14:backgroundMark x1="46769" y1="27385" x2="64615" y2="6462"/>
                            <a14:backgroundMark x1="21231" y1="13538" x2="15385" y2="6462"/>
                            <a14:backgroundMark x1="17846" y1="15385" x2="17846" y2="10769"/>
                            <a14:backgroundMark x1="21231" y1="17538" x2="20308" y2="17538"/>
                            <a14:backgroundMark x1="13231" y1="15692" x2="9846" y2="12308"/>
                            <a14:backgroundMark x1="11692" y1="17231" x2="8923" y2="18462"/>
                            <a14:backgroundMark x1="11077" y1="20923" x2="4615" y2="23692"/>
                            <a14:backgroundMark x1="12000" y1="24308" x2="7692" y2="27692"/>
                            <a14:backgroundMark x1="24308" y1="19692" x2="21231" y2="20000"/>
                            <a14:backgroundMark x1="24615" y1="22462" x2="23077" y2="23077"/>
                            <a14:backgroundMark x1="27077" y1="23692" x2="22769" y2="37231"/>
                            <a14:backgroundMark x1="50462" y1="50154" x2="36000" y2="43385"/>
                            <a14:backgroundMark x1="26462" y1="53846" x2="44615" y2="51692"/>
                            <a14:backgroundMark x1="24000" y1="54769" x2="27385" y2="52308"/>
                            <a14:backgroundMark x1="34462" y1="56923" x2="38154" y2="52923"/>
                            <a14:backgroundMark x1="43077" y1="58462" x2="38154" y2="48000"/>
                            <a14:backgroundMark x1="69846" y1="68000" x2="59692" y2="58462"/>
                            <a14:backgroundMark x1="61538" y1="64923" x2="46462" y2="52923"/>
                            <a14:backgroundMark x1="50769" y1="64000" x2="45231" y2="53846"/>
                            <a14:backgroundMark x1="22154" y1="60923" x2="8923" y2="89846"/>
                            <a14:backgroundMark x1="17538" y1="64000" x2="3385" y2="76615"/>
                            <a14:backgroundMark x1="25538" y1="64923" x2="12000" y2="87077"/>
                            <a14:backgroundMark x1="26154" y1="73231" x2="12308" y2="96923"/>
                            <a14:backgroundMark x1="34154" y1="66154" x2="36308" y2="71692"/>
                            <a14:backgroundMark x1="35077" y1="72000" x2="57231" y2="93846"/>
                            <a14:backgroundMark x1="48923" y1="73231" x2="44000" y2="8553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433" t="6168" b="6271"/>
              <a:stretch/>
            </p:blipFill>
            <p:spPr bwMode="auto">
              <a:xfrm rot="2701819">
                <a:off x="2051718" y="856319"/>
                <a:ext cx="2491421" cy="235665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0" b="92615" l="5231" r="100000">
                            <a14:foregroundMark x1="14462" y1="48923" x2="21231" y2="41846"/>
                            <a14:foregroundMark x1="26462" y1="50154" x2="28615" y2="44000"/>
                            <a14:foregroundMark x1="51692" y1="44000" x2="55077" y2="40923"/>
                            <a14:backgroundMark x1="77846" y1="64000" x2="62462" y2="4000"/>
                            <a14:backgroundMark x1="80923" y1="34462" x2="72000" y2="39077"/>
                            <a14:backgroundMark x1="97231" y1="12308" x2="99692" y2="7692"/>
                            <a14:backgroundMark x1="90769" y1="12000" x2="91692" y2="13231"/>
                            <a14:backgroundMark x1="88923" y1="15692" x2="91385" y2="14154"/>
                            <a14:backgroundMark x1="94154" y1="15385" x2="95692" y2="12615"/>
                            <a14:backgroundMark x1="97538" y1="16923" x2="97538" y2="16923"/>
                            <a14:backgroundMark x1="88615" y1="27692" x2="90769" y2="32923"/>
                            <a14:backgroundMark x1="91692" y1="34154" x2="99692" y2="32000"/>
                            <a14:backgroundMark x1="85231" y1="41846" x2="99692" y2="43077"/>
                            <a14:backgroundMark x1="86154" y1="8308" x2="84000" y2="8615"/>
                            <a14:backgroundMark x1="82462" y1="16308" x2="80923" y2="16308"/>
                            <a14:backgroundMark x1="86462" y1="17231" x2="87385" y2="16923"/>
                            <a14:backgroundMark x1="83692" y1="64308" x2="96308" y2="46462"/>
                            <a14:backgroundMark x1="86154" y1="61538" x2="98462" y2="60923"/>
                            <a14:backgroundMark x1="93538" y1="73231" x2="97231" y2="70769"/>
                            <a14:backgroundMark x1="97538" y1="83385" x2="99692" y2="84923"/>
                            <a14:backgroundMark x1="87077" y1="83385" x2="91385" y2="88308"/>
                            <a14:backgroundMark x1="78769" y1="83077" x2="72923" y2="79077"/>
                            <a14:backgroundMark x1="61846" y1="80000" x2="63692" y2="83692"/>
                            <a14:backgroundMark x1="63692" y1="83692" x2="70769" y2="83077"/>
                            <a14:backgroundMark x1="77846" y1="87077" x2="64308" y2="92000"/>
                            <a14:backgroundMark x1="98462" y1="87385" x2="98462" y2="89846"/>
                            <a14:backgroundMark x1="79385" y1="70462" x2="64615" y2="49538"/>
                            <a14:backgroundMark x1="67385" y1="48615" x2="72923" y2="45231"/>
                            <a14:backgroundMark x1="60000" y1="49538" x2="62769" y2="48000"/>
                            <a14:backgroundMark x1="62769" y1="44000" x2="73538" y2="36923"/>
                            <a14:backgroundMark x1="53846" y1="44615" x2="68308" y2="35385"/>
                            <a14:backgroundMark x1="53231" y1="40615" x2="68308" y2="25231"/>
                            <a14:backgroundMark x1="49538" y1="40923" x2="52923" y2="30154"/>
                            <a14:backgroundMark x1="46769" y1="27385" x2="64615" y2="6462"/>
                            <a14:backgroundMark x1="21231" y1="13538" x2="15385" y2="6462"/>
                            <a14:backgroundMark x1="17846" y1="15385" x2="17846" y2="10769"/>
                            <a14:backgroundMark x1="21231" y1="17538" x2="20308" y2="17538"/>
                            <a14:backgroundMark x1="13231" y1="15692" x2="9846" y2="12308"/>
                            <a14:backgroundMark x1="11692" y1="17231" x2="8923" y2="18462"/>
                            <a14:backgroundMark x1="11077" y1="20923" x2="4615" y2="23692"/>
                            <a14:backgroundMark x1="12000" y1="24308" x2="7692" y2="27692"/>
                            <a14:backgroundMark x1="24308" y1="19692" x2="21231" y2="20000"/>
                            <a14:backgroundMark x1="24615" y1="22462" x2="23077" y2="23077"/>
                            <a14:backgroundMark x1="27077" y1="23692" x2="22769" y2="37231"/>
                            <a14:backgroundMark x1="50462" y1="50154" x2="36000" y2="43385"/>
                            <a14:backgroundMark x1="26462" y1="53846" x2="44615" y2="51692"/>
                            <a14:backgroundMark x1="24000" y1="54769" x2="27385" y2="52308"/>
                            <a14:backgroundMark x1="34462" y1="56923" x2="38154" y2="52923"/>
                            <a14:backgroundMark x1="43077" y1="58462" x2="38154" y2="48000"/>
                            <a14:backgroundMark x1="69846" y1="68000" x2="59692" y2="58462"/>
                            <a14:backgroundMark x1="61538" y1="64923" x2="46462" y2="52923"/>
                            <a14:backgroundMark x1="50769" y1="64000" x2="45231" y2="53846"/>
                            <a14:backgroundMark x1="22154" y1="60923" x2="8923" y2="89846"/>
                            <a14:backgroundMark x1="17538" y1="64000" x2="3385" y2="76615"/>
                            <a14:backgroundMark x1="25538" y1="64923" x2="12000" y2="87077"/>
                            <a14:backgroundMark x1="26154" y1="73231" x2="12308" y2="96923"/>
                            <a14:backgroundMark x1="34154" y1="66154" x2="36308" y2="71692"/>
                            <a14:backgroundMark x1="35077" y1="72000" x2="57231" y2="93846"/>
                            <a14:backgroundMark x1="48923" y1="73231" x2="44000" y2="8553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433" t="6168" r="23177" b="6271"/>
              <a:stretch/>
            </p:blipFill>
            <p:spPr bwMode="auto">
              <a:xfrm rot="4040051">
                <a:off x="2476946" y="1130356"/>
                <a:ext cx="1800200" cy="18085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" name="Picture 2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2615" l="5231" r="100000">
                            <a14:foregroundMark x1="14462" y1="48923" x2="21231" y2="41846"/>
                            <a14:foregroundMark x1="26462" y1="50154" x2="28615" y2="44000"/>
                            <a14:foregroundMark x1="51692" y1="44000" x2="55077" y2="40923"/>
                            <a14:backgroundMark x1="77846" y1="64000" x2="62462" y2="4000"/>
                            <a14:backgroundMark x1="80923" y1="34462" x2="72000" y2="39077"/>
                            <a14:backgroundMark x1="97231" y1="12308" x2="99692" y2="7692"/>
                            <a14:backgroundMark x1="90769" y1="12000" x2="91692" y2="13231"/>
                            <a14:backgroundMark x1="88923" y1="15692" x2="91385" y2="14154"/>
                            <a14:backgroundMark x1="94154" y1="15385" x2="95692" y2="12615"/>
                            <a14:backgroundMark x1="97538" y1="16923" x2="97538" y2="16923"/>
                            <a14:backgroundMark x1="88615" y1="27692" x2="90769" y2="32923"/>
                            <a14:backgroundMark x1="91692" y1="34154" x2="99692" y2="32000"/>
                            <a14:backgroundMark x1="85231" y1="41846" x2="99692" y2="43077"/>
                            <a14:backgroundMark x1="86154" y1="8308" x2="84000" y2="8615"/>
                            <a14:backgroundMark x1="82462" y1="16308" x2="80923" y2="16308"/>
                            <a14:backgroundMark x1="86462" y1="17231" x2="87385" y2="16923"/>
                            <a14:backgroundMark x1="83692" y1="64308" x2="96308" y2="46462"/>
                            <a14:backgroundMark x1="86154" y1="61538" x2="98462" y2="60923"/>
                            <a14:backgroundMark x1="93538" y1="73231" x2="97231" y2="70769"/>
                            <a14:backgroundMark x1="97538" y1="83385" x2="99692" y2="84923"/>
                            <a14:backgroundMark x1="87077" y1="83385" x2="91385" y2="88308"/>
                            <a14:backgroundMark x1="78769" y1="83077" x2="72923" y2="79077"/>
                            <a14:backgroundMark x1="61846" y1="80000" x2="63692" y2="83692"/>
                            <a14:backgroundMark x1="63692" y1="83692" x2="70769" y2="83077"/>
                            <a14:backgroundMark x1="77846" y1="87077" x2="64308" y2="92000"/>
                            <a14:backgroundMark x1="98462" y1="87385" x2="98462" y2="89846"/>
                            <a14:backgroundMark x1="79385" y1="70462" x2="64615" y2="49538"/>
                            <a14:backgroundMark x1="67385" y1="48615" x2="72923" y2="45231"/>
                            <a14:backgroundMark x1="60000" y1="49538" x2="62769" y2="48000"/>
                            <a14:backgroundMark x1="62769" y1="44000" x2="73538" y2="36923"/>
                            <a14:backgroundMark x1="53846" y1="44615" x2="68308" y2="35385"/>
                            <a14:backgroundMark x1="53231" y1="40615" x2="68308" y2="25231"/>
                            <a14:backgroundMark x1="49538" y1="40923" x2="52923" y2="30154"/>
                            <a14:backgroundMark x1="46769" y1="27385" x2="64615" y2="6462"/>
                            <a14:backgroundMark x1="21231" y1="13538" x2="15385" y2="6462"/>
                            <a14:backgroundMark x1="17846" y1="15385" x2="17846" y2="10769"/>
                            <a14:backgroundMark x1="21231" y1="17538" x2="20308" y2="17538"/>
                            <a14:backgroundMark x1="13231" y1="15692" x2="9846" y2="12308"/>
                            <a14:backgroundMark x1="11692" y1="17231" x2="8923" y2="18462"/>
                            <a14:backgroundMark x1="11077" y1="20923" x2="4615" y2="23692"/>
                            <a14:backgroundMark x1="12000" y1="24308" x2="7692" y2="27692"/>
                            <a14:backgroundMark x1="24308" y1="19692" x2="21231" y2="20000"/>
                            <a14:backgroundMark x1="24615" y1="22462" x2="23077" y2="23077"/>
                            <a14:backgroundMark x1="27077" y1="23692" x2="22769" y2="37231"/>
                            <a14:backgroundMark x1="50462" y1="50154" x2="36000" y2="43385"/>
                            <a14:backgroundMark x1="26462" y1="53846" x2="44615" y2="51692"/>
                            <a14:backgroundMark x1="24000" y1="54769" x2="27385" y2="52308"/>
                            <a14:backgroundMark x1="34462" y1="56923" x2="38154" y2="52923"/>
                            <a14:backgroundMark x1="43077" y1="58462" x2="38154" y2="48000"/>
                            <a14:backgroundMark x1="69846" y1="68000" x2="59692" y2="58462"/>
                            <a14:backgroundMark x1="61538" y1="64923" x2="46462" y2="52923"/>
                            <a14:backgroundMark x1="50769" y1="64000" x2="45231" y2="53846"/>
                            <a14:backgroundMark x1="22154" y1="60923" x2="8923" y2="89846"/>
                            <a14:backgroundMark x1="17538" y1="64000" x2="3385" y2="76615"/>
                            <a14:backgroundMark x1="25538" y1="64923" x2="12000" y2="87077"/>
                            <a14:backgroundMark x1="26154" y1="73231" x2="12308" y2="96923"/>
                            <a14:backgroundMark x1="34154" y1="66154" x2="36308" y2="71692"/>
                            <a14:backgroundMark x1="35077" y1="72000" x2="57231" y2="93846"/>
                            <a14:backgroundMark x1="48923" y1="73231" x2="44000" y2="8553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728" t="6168" b="38306"/>
              <a:stretch/>
            </p:blipFill>
            <p:spPr bwMode="auto">
              <a:xfrm rot="1530245">
                <a:off x="3647084" y="1230956"/>
                <a:ext cx="626359" cy="186608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0" name="Skupina 29"/>
          <p:cNvGrpSpPr/>
          <p:nvPr/>
        </p:nvGrpSpPr>
        <p:grpSpPr>
          <a:xfrm>
            <a:off x="2411760" y="3386246"/>
            <a:ext cx="1441930" cy="2707050"/>
            <a:chOff x="2842038" y="3386246"/>
            <a:chExt cx="1441930" cy="2707050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231" b="77846" l="9538" r="89538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802" t="5074" r="18571" b="26431"/>
            <a:stretch/>
          </p:blipFill>
          <p:spPr bwMode="auto">
            <a:xfrm rot="196059">
              <a:off x="3163409" y="4958351"/>
              <a:ext cx="1120559" cy="11349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8" name="Skupina 7"/>
            <p:cNvGrpSpPr/>
            <p:nvPr/>
          </p:nvGrpSpPr>
          <p:grpSpPr>
            <a:xfrm rot="786945">
              <a:off x="2842038" y="3386246"/>
              <a:ext cx="1410916" cy="1805065"/>
              <a:chOff x="1322186" y="3520536"/>
              <a:chExt cx="977171" cy="1769280"/>
            </a:xfrm>
          </p:grpSpPr>
          <p:grpSp>
            <p:nvGrpSpPr>
              <p:cNvPr id="2" name="Skupina 1"/>
              <p:cNvGrpSpPr/>
              <p:nvPr/>
            </p:nvGrpSpPr>
            <p:grpSpPr>
              <a:xfrm>
                <a:off x="1322186" y="3520536"/>
                <a:ext cx="977171" cy="1769280"/>
                <a:chOff x="1322186" y="3022416"/>
                <a:chExt cx="977171" cy="1769280"/>
              </a:xfrm>
            </p:grpSpPr>
            <p:pic>
              <p:nvPicPr>
                <p:cNvPr id="14" name="Picture 5"/>
                <p:cNvPicPr>
                  <a:picLocks noChangeAspect="1" noChangeArrowheads="1"/>
                </p:cNvPicPr>
                <p:nvPr/>
              </p:nvPicPr>
              <p:blipFill rotWithShape="1">
                <a:blip r:embed="rId12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9231" b="72308" l="37231" r="89538">
                              <a14:foregroundMark x1="54769" y1="42462" x2="59077" y2="28923"/>
                              <a14:foregroundMark x1="62462" y1="50154" x2="78769" y2="40308"/>
                              <a14:foregroundMark x1="83692" y1="54154" x2="88308" y2="52923"/>
                              <a14:backgroundMark x1="57846" y1="51077" x2="55385" y2="49538"/>
                              <a14:backgroundMark x1="66769" y1="44308" x2="66769" y2="44308"/>
                              <a14:backgroundMark x1="73231" y1="41231" x2="74154" y2="36615"/>
                              <a14:backgroundMark x1="83077" y1="36923" x2="86462" y2="34462"/>
                              <a14:backgroundMark x1="79385" y1="52000" x2="77538" y2="50769"/>
                              <a14:backgroundMark x1="65538" y1="55077" x2="66769" y2="58462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6067" t="23275" r="8709" b="27470"/>
                <a:stretch/>
              </p:blipFill>
              <p:spPr bwMode="auto">
                <a:xfrm rot="17072207">
                  <a:off x="1254558" y="3675112"/>
                  <a:ext cx="1259912" cy="829687"/>
                </a:xfrm>
                <a:prstGeom prst="pentagon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3" name="Picture 5"/>
                <p:cNvPicPr>
                  <a:picLocks noChangeAspect="1" noChangeArrowheads="1"/>
                </p:cNvPicPr>
                <p:nvPr/>
              </p:nvPicPr>
              <p:blipFill rotWithShape="1">
                <a:blip r:embed="rId12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9231" b="72308" l="37231" r="89538">
                              <a14:foregroundMark x1="54769" y1="42462" x2="59077" y2="28923"/>
                              <a14:foregroundMark x1="62462" y1="50154" x2="78769" y2="40308"/>
                              <a14:foregroundMark x1="83692" y1="54154" x2="88308" y2="52923"/>
                              <a14:backgroundMark x1="57846" y1="51077" x2="55385" y2="49538"/>
                              <a14:backgroundMark x1="66769" y1="44308" x2="66769" y2="44308"/>
                              <a14:backgroundMark x1="73231" y1="41231" x2="74154" y2="36615"/>
                              <a14:backgroundMark x1="83077" y1="36923" x2="86462" y2="34462"/>
                              <a14:backgroundMark x1="79385" y1="52000" x2="77538" y2="50769"/>
                              <a14:backgroundMark x1="65538" y1="55077" x2="66769" y2="58462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6067" t="23275" r="8709" b="27470"/>
                <a:stretch/>
              </p:blipFill>
              <p:spPr bwMode="auto">
                <a:xfrm rot="17031262">
                  <a:off x="1242885" y="3575283"/>
                  <a:ext cx="1108623" cy="950021"/>
                </a:xfrm>
                <a:prstGeom prst="pentagon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5" name="Picture 5"/>
                <p:cNvPicPr>
                  <a:picLocks noChangeAspect="1" noChangeArrowheads="1"/>
                </p:cNvPicPr>
                <p:nvPr/>
              </p:nvPicPr>
              <p:blipFill rotWithShape="1">
                <a:blip r:embed="rId12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9231" b="72308" l="37231" r="89538">
                              <a14:foregroundMark x1="54769" y1="42462" x2="59077" y2="28923"/>
                              <a14:foregroundMark x1="62462" y1="50154" x2="78769" y2="40308"/>
                              <a14:foregroundMark x1="83692" y1="54154" x2="88308" y2="52923"/>
                              <a14:backgroundMark x1="57846" y1="51077" x2="55385" y2="49538"/>
                              <a14:backgroundMark x1="66769" y1="44308" x2="66769" y2="44308"/>
                              <a14:backgroundMark x1="73231" y1="41231" x2="74154" y2="36615"/>
                              <a14:backgroundMark x1="83077" y1="36923" x2="86462" y2="34462"/>
                              <a14:backgroundMark x1="79385" y1="52000" x2="77538" y2="50769"/>
                              <a14:backgroundMark x1="65538" y1="55077" x2="66769" y2="58462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6067" t="23275" r="8709" b="27470"/>
                <a:stretch/>
              </p:blipFill>
              <p:spPr bwMode="auto">
                <a:xfrm rot="3036898">
                  <a:off x="1025714" y="3528959"/>
                  <a:ext cx="1709531" cy="762374"/>
                </a:xfrm>
                <a:prstGeom prst="pentagon">
                  <a:avLst/>
                </a:prstGeom>
                <a:noFill/>
                <a:ln>
                  <a:noFill/>
                </a:ln>
                <a:effectLst/>
                <a:scene3d>
                  <a:camera prst="orthographicFront">
                    <a:rot lat="0" lon="10800000" rev="0"/>
                  </a:camera>
                  <a:lightRig rig="threePt" dir="t"/>
                </a:scene3d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2" name="Picture 5"/>
                <p:cNvPicPr>
                  <a:picLocks noChangeAspect="1" noChangeArrowheads="1"/>
                </p:cNvPicPr>
                <p:nvPr/>
              </p:nvPicPr>
              <p:blipFill rotWithShape="1">
                <a:blip r:embed="rId12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9231" b="72308" l="37231" r="89538">
                              <a14:foregroundMark x1="54769" y1="42462" x2="59077" y2="28923"/>
                              <a14:foregroundMark x1="62462" y1="50154" x2="78769" y2="40308"/>
                              <a14:foregroundMark x1="83692" y1="54154" x2="88308" y2="52923"/>
                              <a14:backgroundMark x1="57846" y1="51077" x2="55385" y2="49538"/>
                              <a14:backgroundMark x1="66769" y1="44308" x2="66769" y2="44308"/>
                              <a14:backgroundMark x1="73231" y1="41231" x2="74154" y2="36615"/>
                              <a14:backgroundMark x1="83077" y1="36923" x2="86462" y2="34462"/>
                              <a14:backgroundMark x1="79385" y1="52000" x2="77538" y2="50769"/>
                              <a14:backgroundMark x1="65538" y1="55077" x2="66769" y2="58462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6067" t="23275" r="8709" b="27470"/>
                <a:stretch/>
              </p:blipFill>
              <p:spPr bwMode="auto">
                <a:xfrm rot="17031262">
                  <a:off x="1128112" y="3645177"/>
                  <a:ext cx="1769280" cy="523757"/>
                </a:xfrm>
                <a:prstGeom prst="pentagon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pic>
            <p:nvPicPr>
              <p:cNvPr id="16" name="Picture 5"/>
              <p:cNvPicPr>
                <a:picLocks noChangeAspect="1" noChangeArrowheads="1"/>
              </p:cNvPicPr>
              <p:nvPr/>
            </p:nvPicPr>
            <p:blipFill rotWithShape="1">
              <a:blip r:embed="rId12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9231" b="72308" l="37231" r="89538">
                            <a14:foregroundMark x1="54769" y1="42462" x2="59077" y2="28923"/>
                            <a14:foregroundMark x1="62462" y1="50154" x2="78769" y2="40308"/>
                            <a14:foregroundMark x1="83692" y1="54154" x2="88308" y2="52923"/>
                            <a14:backgroundMark x1="57846" y1="51077" x2="55385" y2="49538"/>
                            <a14:backgroundMark x1="66769" y1="44308" x2="66769" y2="44308"/>
                            <a14:backgroundMark x1="73231" y1="41231" x2="74154" y2="36615"/>
                            <a14:backgroundMark x1="83077" y1="36923" x2="86462" y2="34462"/>
                            <a14:backgroundMark x1="79385" y1="52000" x2="77538" y2="50769"/>
                            <a14:backgroundMark x1="65538" y1="55077" x2="66769" y2="5846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067" t="23275" r="8709" b="27470"/>
              <a:stretch/>
            </p:blipFill>
            <p:spPr bwMode="auto">
              <a:xfrm rot="4639797">
                <a:off x="1485986" y="4229355"/>
                <a:ext cx="967476" cy="393417"/>
              </a:xfrm>
              <a:prstGeom prst="pentagon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10800000" rev="0"/>
                </a:camera>
                <a:lightRig rig="threePt" dir="t"/>
              </a:scene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7" name="TextovéPole 16"/>
          <p:cNvSpPr txBox="1"/>
          <p:nvPr/>
        </p:nvSpPr>
        <p:spPr>
          <a:xfrm>
            <a:off x="3099482" y="620688"/>
            <a:ext cx="294503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Barbora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365580" y="1412776"/>
            <a:ext cx="24128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prosince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90877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032827" y="148641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86678" y="44788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54844" y="588441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31982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72067" y="26565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108217" y="20569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710432" y="793419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271763" y="430012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251520" y="2348880"/>
            <a:ext cx="5477553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rozkvete na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Štědrý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den, 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033440" y="2905780"/>
            <a:ext cx="3394543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roka se vdám.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7692" r="100000">
                        <a14:foregroundMark x1="16615" y1="16308" x2="21846" y2="17538"/>
                        <a14:foregroundMark x1="32308" y1="19385" x2="32923" y2="16000"/>
                        <a14:foregroundMark x1="37231" y1="4615" x2="41846" y2="3077"/>
                        <a14:foregroundMark x1="50769" y1="10769" x2="54154" y2="9538"/>
                        <a14:foregroundMark x1="20308" y1="31385" x2="26154" y2="31692"/>
                        <a14:foregroundMark x1="30769" y1="57846" x2="28615" y2="60923"/>
                        <a14:backgroundMark x1="61846" y1="68615" x2="63692" y2="74462"/>
                        <a14:backgroundMark x1="45846" y1="87692" x2="42769" y2="85231"/>
                        <a14:backgroundMark x1="43077" y1="72308" x2="41538" y2="75077"/>
                        <a14:backgroundMark x1="63692" y1="88308" x2="63692" y2="88308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84" r="12756"/>
          <a:stretch/>
        </p:blipFill>
        <p:spPr bwMode="auto">
          <a:xfrm>
            <a:off x="4759441" y="2708919"/>
            <a:ext cx="2549924" cy="344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019736" y="1020442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3577" y="1270793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88674" y="265655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462814" y="448465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127993" y="108762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844356" y="41805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557235" y="1412776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32452" y="84486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-612576" y="21006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6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043608" y="59394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7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377402" y="258205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644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 tmFilter="0,0; .5, 1; 1, 1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tmFilter="0,0; .5, 1; 1, 1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40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 tmFilter="0,0; .5, 1; 1, 1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200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 tmFilter="0,0; .5, 1; 1, 1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450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1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31" grpId="0" uiExpand="1" build="p" animBg="1"/>
      <p:bldP spid="32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162800" y="620688"/>
            <a:ext cx="2818400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Mikuláš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11288" y="1412776"/>
            <a:ext cx="24128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prosince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9538" r="89538">
                        <a14:foregroundMark x1="57846" y1="36923" x2="57231" y2="39692"/>
                        <a14:backgroundMark x1="51692" y1="85846" x2="56000" y2="88000"/>
                        <a14:backgroundMark x1="60308" y1="94462" x2="68000" y2="98462"/>
                        <a14:backgroundMark x1="43385" y1="4615" x2="50462" y2="3692"/>
                        <a14:backgroundMark x1="50769" y1="3385" x2="50769" y2="3385"/>
                        <a14:backgroundMark x1="46462" y1="12000" x2="51077" y2="1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35" r="9956"/>
          <a:stretch/>
        </p:blipFill>
        <p:spPr bwMode="auto">
          <a:xfrm>
            <a:off x="3203848" y="2110787"/>
            <a:ext cx="2460755" cy="311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231" r="100000">
                        <a14:foregroundMark x1="34154" y1="29231" x2="45846" y2="31385"/>
                        <a14:foregroundMark x1="37538" y1="37538" x2="36000" y2="44923"/>
                        <a14:foregroundMark x1="82154" y1="8615" x2="81538" y2="84923"/>
                        <a14:backgroundMark x1="86462" y1="3077" x2="85231" y2="99692"/>
                        <a14:backgroundMark x1="11077" y1="97231" x2="88000" y2="96615"/>
                        <a14:backgroundMark x1="86769" y1="1231" x2="85538" y2="3385"/>
                        <a14:backgroundMark x1="11077" y1="91692" x2="86462" y2="91077"/>
                        <a14:backgroundMark x1="83385" y1="3077" x2="83385" y2="91077"/>
                        <a14:backgroundMark x1="11077" y1="4308" x2="1538" y2="2462"/>
                        <a14:backgroundMark x1="12000" y1="2462" x2="90154" y2="2154"/>
                      </a14:backgroundRemoval>
                    </a14:imgEffect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47" r="13968" b="7944"/>
          <a:stretch/>
        </p:blipFill>
        <p:spPr bwMode="auto">
          <a:xfrm>
            <a:off x="6649379" y="77076"/>
            <a:ext cx="2407928" cy="284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231" r="100000">
                        <a14:foregroundMark x1="34154" y1="29231" x2="45846" y2="31385"/>
                        <a14:foregroundMark x1="37538" y1="37538" x2="36000" y2="44923"/>
                        <a14:foregroundMark x1="82154" y1="8615" x2="81538" y2="84923"/>
                        <a14:backgroundMark x1="86462" y1="3077" x2="85231" y2="99692"/>
                        <a14:backgroundMark x1="11077" y1="97231" x2="88000" y2="96615"/>
                        <a14:backgroundMark x1="86769" y1="1231" x2="85538" y2="3385"/>
                        <a14:backgroundMark x1="11077" y1="91692" x2="86462" y2="91077"/>
                        <a14:backgroundMark x1="83385" y1="3077" x2="83385" y2="91077"/>
                        <a14:backgroundMark x1="11077" y1="4308" x2="1538" y2="2462"/>
                        <a14:backgroundMark x1="12000" y1="2462" x2="90154" y2="2154"/>
                      </a14:backgroundRemoval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47" r="13968" b="7944"/>
          <a:stretch/>
        </p:blipFill>
        <p:spPr bwMode="auto">
          <a:xfrm>
            <a:off x="179512" y="188640"/>
            <a:ext cx="2407928" cy="284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538" r="89538">
                        <a14:backgroundMark x1="31692" y1="14769" x2="55077" y2="3385"/>
                        <a14:backgroundMark x1="56308" y1="21538" x2="70462" y2="31385"/>
                        <a14:backgroundMark x1="61538" y1="40923" x2="70462" y2="59692"/>
                        <a14:backgroundMark x1="30769" y1="23385" x2="24923" y2="32923"/>
                        <a14:backgroundMark x1="34769" y1="53538" x2="39692" y2="69538"/>
                        <a14:backgroundMark x1="35692" y1="52308" x2="29538" y2="55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9" t="5877" r="24755" b="4885"/>
          <a:stretch/>
        </p:blipFill>
        <p:spPr bwMode="auto">
          <a:xfrm rot="2118331">
            <a:off x="8096379" y="1666621"/>
            <a:ext cx="757595" cy="1223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538" r="89538">
                        <a14:backgroundMark x1="31692" y1="14769" x2="55077" y2="3385"/>
                        <a14:backgroundMark x1="56308" y1="21538" x2="70462" y2="31385"/>
                        <a14:backgroundMark x1="61538" y1="40923" x2="70462" y2="59692"/>
                        <a14:backgroundMark x1="30769" y1="23385" x2="24923" y2="32923"/>
                        <a14:backgroundMark x1="34769" y1="53538" x2="39692" y2="69538"/>
                        <a14:backgroundMark x1="35692" y1="52308" x2="29538" y2="55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9" t="5877" r="24755" b="4885"/>
          <a:stretch/>
        </p:blipFill>
        <p:spPr bwMode="auto">
          <a:xfrm rot="19934897">
            <a:off x="404660" y="1739006"/>
            <a:ext cx="757595" cy="122396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538" r="89538">
                        <a14:backgroundMark x1="31692" y1="14769" x2="55077" y2="3385"/>
                        <a14:backgroundMark x1="56308" y1="21538" x2="70462" y2="31385"/>
                        <a14:backgroundMark x1="61538" y1="40923" x2="70462" y2="59692"/>
                        <a14:backgroundMark x1="30769" y1="23385" x2="24923" y2="32923"/>
                        <a14:backgroundMark x1="34769" y1="53538" x2="39692" y2="69538"/>
                        <a14:backgroundMark x1="35692" y1="52308" x2="29538" y2="55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9" t="5877" r="24755" b="4885"/>
          <a:stretch/>
        </p:blipFill>
        <p:spPr bwMode="auto">
          <a:xfrm rot="19934897">
            <a:off x="6957388" y="1662782"/>
            <a:ext cx="757595" cy="122396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538" r="89538">
                        <a14:backgroundMark x1="31692" y1="14769" x2="55077" y2="3385"/>
                        <a14:backgroundMark x1="56308" y1="21538" x2="70462" y2="31385"/>
                        <a14:backgroundMark x1="61538" y1="40923" x2="70462" y2="59692"/>
                        <a14:backgroundMark x1="30769" y1="23385" x2="24923" y2="32923"/>
                        <a14:backgroundMark x1="34769" y1="53538" x2="39692" y2="69538"/>
                        <a14:backgroundMark x1="35692" y1="52308" x2="29538" y2="55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9" t="5877" r="24755" b="4885"/>
          <a:stretch/>
        </p:blipFill>
        <p:spPr bwMode="auto">
          <a:xfrm rot="2118331">
            <a:off x="1759675" y="1735167"/>
            <a:ext cx="757595" cy="1223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24685" y="5373216"/>
            <a:ext cx="4711611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předvečer jeho svátku 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83768" y="5930116"/>
            <a:ext cx="5616624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těšíme na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 nadělování.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90877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032827" y="148641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86678" y="44788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54844" y="588441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31982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72067" y="26565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108217" y="20569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710432" y="793419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615135" y="5766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4615" b="98769" l="2154" r="100000">
                        <a14:foregroundMark x1="6769" y1="15385" x2="7692" y2="10462"/>
                        <a14:foregroundMark x1="15692" y1="8308" x2="19385" y2="21538"/>
                        <a14:foregroundMark x1="28000" y1="8308" x2="31077" y2="144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05" t="7273" b="3265"/>
          <a:stretch/>
        </p:blipFill>
        <p:spPr bwMode="auto">
          <a:xfrm>
            <a:off x="5868144" y="2252114"/>
            <a:ext cx="3148890" cy="353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550" r="16609"/>
          <a:stretch/>
        </p:blipFill>
        <p:spPr bwMode="auto">
          <a:xfrm>
            <a:off x="8231" y="2708920"/>
            <a:ext cx="2676846" cy="38884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224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tmFilter="0,0; .5, 1; 1, 1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30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tmFilter="0,0; .5, 1; 1, 1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0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 uiExpand="1" build="p" animBg="1"/>
      <p:bldP spid="5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38" b="92000" l="0" r="100000"/>
                    </a14:imgEffect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0357">
            <a:off x="77398" y="3456587"/>
            <a:ext cx="9189274" cy="363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02551" y="620688"/>
            <a:ext cx="3938899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Štědrý den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8141" y="1412776"/>
            <a:ext cx="2667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24. prosince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6435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032827" y="122123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86678" y="18270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391342" y="522162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0546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72067" y="239137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108217" y="179180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267744" y="76690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483768" y="27939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95058" y="1899989"/>
            <a:ext cx="2837770" cy="1384995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 očekávání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narození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Ježíška 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156176" y="1970837"/>
            <a:ext cx="2304256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štědrého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nadělování.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backgroundMark x1="24615" y1="46769" x2="22769" y2="47385"/>
                        <a14:backgroundMark x1="37538" y1="35077" x2="38769" y2="35385"/>
                        <a14:backgroundMark x1="61846" y1="36308" x2="65538" y2="37538"/>
                        <a14:backgroundMark x1="42769" y1="33846" x2="44000" y2="32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88" t="31960" r="27290" b="27371"/>
          <a:stretch/>
        </p:blipFill>
        <p:spPr bwMode="auto">
          <a:xfrm>
            <a:off x="2555776" y="4351716"/>
            <a:ext cx="1233232" cy="949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7077" y1="30154" x2="20615" y2="24000"/>
                        <a14:foregroundMark x1="73538" y1="21231" x2="83077" y2="23385"/>
                        <a14:foregroundMark x1="81538" y1="24000" x2="90462" y2="22769"/>
                        <a14:foregroundMark x1="39385" y1="30769" x2="37231" y2="34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881" y="3906881"/>
            <a:ext cx="1034287" cy="103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000" b="96308" l="6769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265" y="3205089"/>
            <a:ext cx="2672183" cy="267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077" b="97231" l="6462" r="94462">
                        <a14:foregroundMark x1="33846" y1="32000" x2="41538" y2="32000"/>
                        <a14:foregroundMark x1="74769" y1="56000" x2="74769" y2="51077"/>
                        <a14:foregroundMark x1="65538" y1="17846" x2="66769" y2="2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2699941" cy="2699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9538" r="89538">
                        <a14:backgroundMark x1="56000" y1="10154" x2="68000" y2="4308"/>
                        <a14:backgroundMark x1="52615" y1="3692" x2="63077" y2="6154"/>
                        <a14:backgroundMark x1="60615" y1="13846" x2="84308" y2="58462"/>
                        <a14:backgroundMark x1="58462" y1="19077" x2="62769" y2="16923"/>
                        <a14:backgroundMark x1="61538" y1="32308" x2="67385" y2="29231"/>
                        <a14:backgroundMark x1="64923" y1="37846" x2="73538" y2="42154"/>
                        <a14:backgroundMark x1="70154" y1="53231" x2="76000" y2="48000"/>
                        <a14:backgroundMark x1="76000" y1="56615" x2="82154" y2="65538"/>
                        <a14:backgroundMark x1="73846" y1="61231" x2="78462" y2="65231"/>
                        <a14:backgroundMark x1="65846" y1="44615" x2="65846" y2="44615"/>
                        <a14:backgroundMark x1="47385" y1="2769" x2="36308" y2="6154"/>
                        <a14:backgroundMark x1="43385" y1="8308" x2="11692" y2="57538"/>
                        <a14:backgroundMark x1="39077" y1="24615" x2="35385" y2="27077"/>
                        <a14:backgroundMark x1="34462" y1="40923" x2="26769" y2="47385"/>
                        <a14:backgroundMark x1="31077" y1="48615" x2="17538" y2="57846"/>
                        <a14:backgroundMark x1="28923" y1="56308" x2="15692" y2="63385"/>
                        <a14:backgroundMark x1="25846" y1="66462" x2="13846" y2="69846"/>
                        <a14:backgroundMark x1="52923" y1="16000" x2="55077" y2="18462"/>
                        <a14:backgroundMark x1="44923" y1="17231" x2="44923" y2="15077"/>
                        <a14:backgroundMark x1="19692" y1="76923" x2="16000" y2="77846"/>
                        <a14:backgroundMark x1="21846" y1="81231" x2="14769" y2="85538"/>
                        <a14:backgroundMark x1="24615" y1="84000" x2="15385" y2="89538"/>
                        <a14:backgroundMark x1="15692" y1="79385" x2="26154" y2="97846"/>
                        <a14:backgroundMark x1="23692" y1="84615" x2="23077" y2="88000"/>
                        <a14:backgroundMark x1="32923" y1="87077" x2="21231" y2="92923"/>
                        <a14:backgroundMark x1="32923" y1="86462" x2="36923" y2="99077"/>
                        <a14:backgroundMark x1="33846" y1="84615" x2="41231" y2="98154"/>
                        <a14:backgroundMark x1="26769" y1="82769" x2="23077" y2="84000"/>
                        <a14:backgroundMark x1="44923" y1="86769" x2="39385" y2="94769"/>
                        <a14:backgroundMark x1="44615" y1="86769" x2="55077" y2="99385"/>
                        <a14:backgroundMark x1="50769" y1="86154" x2="60923" y2="99385"/>
                        <a14:backgroundMark x1="57846" y1="87077" x2="74154" y2="94154"/>
                        <a14:backgroundMark x1="71385" y1="84000" x2="83692" y2="87692"/>
                        <a14:backgroundMark x1="69846" y1="82462" x2="71077" y2="84000"/>
                        <a14:backgroundMark x1="78154" y1="81231" x2="84308" y2="79692"/>
                        <a14:backgroundMark x1="83692" y1="78154" x2="85846" y2="80000"/>
                        <a14:backgroundMark x1="40000" y1="28000" x2="30154" y2="33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69" r="11920"/>
          <a:stretch/>
        </p:blipFill>
        <p:spPr bwMode="auto">
          <a:xfrm>
            <a:off x="2986231" y="2130525"/>
            <a:ext cx="3093964" cy="43228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646" y="5384194"/>
            <a:ext cx="1573198" cy="1573198"/>
          </a:xfrm>
          <a:prstGeom prst="rect">
            <a:avLst/>
          </a:prstGeom>
          <a:noFill/>
          <a:ln>
            <a:noFill/>
          </a:ln>
          <a:effectLst/>
          <a:scene3d>
            <a:camera prst="isometricBottomDown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468265" y="300043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1372579">
            <a:off x="654884" y="283369"/>
            <a:ext cx="1234839" cy="1351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962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tmFilter="0,0; .5, 1; 1, 1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1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30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400"/>
                            </p:stCondLst>
                            <p:childTnLst>
                              <p:par>
                                <p:cTn id="8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tmFilter="0,0; .5, 1; 1, 1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900"/>
                            </p:stCondLst>
                            <p:childTnLst>
                              <p:par>
                                <p:cTn id="9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8200"/>
                            </p:stCondLst>
                            <p:childTnLst>
                              <p:par>
                                <p:cTn id="10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 tmFilter="0,0; .5, 1; 1, 1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 uiExpand="1" build="p" animBg="1"/>
      <p:bldP spid="14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31" b="95385" l="6154" r="93846">
                        <a14:foregroundMark x1="52000" y1="17538" x2="56308" y2="18154"/>
                        <a14:backgroundMark x1="3692" y1="20923" x2="93538" y2="24308"/>
                        <a14:backgroundMark x1="41231" y1="40308" x2="99077" y2="34769"/>
                        <a14:backgroundMark x1="4000" y1="61231" x2="42154" y2="24000"/>
                        <a14:backgroundMark x1="33538" y1="59077" x2="5231" y2="60923"/>
                        <a14:backgroundMark x1="13538" y1="57846" x2="27077" y2="44615"/>
                        <a14:backgroundMark x1="69538" y1="65231" x2="95692" y2="88308"/>
                        <a14:backgroundMark x1="71385" y1="65538" x2="94462" y2="55692"/>
                        <a14:backgroundMark x1="72615" y1="61538" x2="80615" y2="45846"/>
                        <a14:backgroundMark x1="78154" y1="51385" x2="95077" y2="53846"/>
                        <a14:backgroundMark x1="72923" y1="48923" x2="88923" y2="34769"/>
                        <a14:backgroundMark x1="58462" y1="15077" x2="67077" y2="8923"/>
                        <a14:backgroundMark x1="48000" y1="19692" x2="30462" y2="5538"/>
                        <a14:backgroundMark x1="32615" y1="51385" x2="29231" y2="57538"/>
                        <a14:backgroundMark x1="48615" y1="21538" x2="60615" y2="14462"/>
                        <a14:backgroundMark x1="55385" y1="21538" x2="60000" y2="14462"/>
                        <a14:backgroundMark x1="48615" y1="19692" x2="57538" y2="10462"/>
                        <a14:backgroundMark x1="58462" y1="14154" x2="51077" y2="17231"/>
                        <a14:backgroundMark x1="51077" y1="15385" x2="56615" y2="153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2" t="40003" r="6546" b="6633"/>
          <a:stretch/>
        </p:blipFill>
        <p:spPr bwMode="auto">
          <a:xfrm>
            <a:off x="-396553" y="1935996"/>
            <a:ext cx="7819457" cy="4922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544569" y="620688"/>
            <a:ext cx="6054863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Boží hod vánoční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6435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032827" y="122123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86678" y="188640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535358" y="332656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0546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72067" y="37792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076056" y="23390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123728" y="62068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483768" y="27939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612281" y="211303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1372579">
            <a:off x="266407" y="83961"/>
            <a:ext cx="1234839" cy="1351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3238141" y="1412776"/>
            <a:ext cx="2667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prosince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381771" y="116632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004020" y="2132856"/>
            <a:ext cx="2837770" cy="1384995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 narození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Ježíška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v Betlémě.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538" b="89538" l="0" r="100000">
                        <a14:foregroundMark x1="10154" y1="32923" x2="18462" y2="32923"/>
                        <a14:backgroundMark x1="15692" y1="24308" x2="39692" y2="8000"/>
                        <a14:backgroundMark x1="33846" y1="15385" x2="88615" y2="23077"/>
                        <a14:backgroundMark x1="88000" y1="48308" x2="96308" y2="28615"/>
                        <a14:backgroundMark x1="74462" y1="51077" x2="75385" y2="53846"/>
                        <a14:backgroundMark x1="76923" y1="54462" x2="77538" y2="56000"/>
                        <a14:backgroundMark x1="78154" y1="58769" x2="76615" y2="58769"/>
                        <a14:backgroundMark x1="76923" y1="62462" x2="77846" y2="62154"/>
                        <a14:backgroundMark x1="78769" y1="68615" x2="72615" y2="77846"/>
                        <a14:backgroundMark x1="61846" y1="40615" x2="52000" y2="17538"/>
                        <a14:backgroundMark x1="83692" y1="67077" x2="80308" y2="81846"/>
                        <a14:backgroundMark x1="90769" y1="67692" x2="94154" y2="74154"/>
                        <a14:backgroundMark x1="74769" y1="80000" x2="61846" y2="90462"/>
                        <a14:backgroundMark x1="4615" y1="37538" x2="0" y2="37538"/>
                        <a14:backgroundMark x1="1231" y1="46769" x2="4923" y2="65231"/>
                        <a14:backgroundMark x1="5846" y1="50462" x2="5846" y2="50462"/>
                        <a14:backgroundMark x1="4923" y1="62154" x2="11077" y2="75385"/>
                        <a14:backgroundMark x1="11077" y1="74462" x2="47077" y2="89846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424" b="13933"/>
          <a:stretch/>
        </p:blipFill>
        <p:spPr bwMode="auto">
          <a:xfrm>
            <a:off x="5292080" y="4336952"/>
            <a:ext cx="3830973" cy="247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27328" y="1723374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486577" y="208752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66134" y="292152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413219" y="1609060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068886" y="2557375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882083" y="255737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29008" y="231460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33099" y="135349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123728" y="159267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49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tmFilter="0,0; .5, 1; 1, 1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 tmFilter="0,0; .5, 1; 1, 1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 tmFilter="0,0; .5, 1; 1, 1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600"/>
                            </p:stCondLst>
                            <p:childTnLst>
                              <p:par>
                                <p:cTn id="10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 tmFilter="0,0; .5, 1; 1, 1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7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4204" y="620688"/>
            <a:ext cx="4735592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Svatý Štěpán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6435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032827" y="122123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86678" y="188640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535358" y="332656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0546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072067" y="37792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979712" y="548680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483768" y="27939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497680" y="470577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1372579">
            <a:off x="413517" y="453903"/>
            <a:ext cx="1234839" cy="1351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381771" y="116632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5606639" y="4509120"/>
            <a:ext cx="3055645" cy="1384995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to kazatel,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který hlásal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příchod Ježíška.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77" b="100000" l="615" r="100000">
                        <a14:foregroundMark x1="41846" y1="12923" x2="35077" y2="25846"/>
                        <a14:foregroundMark x1="68000" y1="12000" x2="68000" y2="32923"/>
                        <a14:foregroundMark x1="72308" y1="33846" x2="71385" y2="3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9" y="1606210"/>
            <a:ext cx="5279174" cy="5279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bláček 18"/>
          <p:cNvSpPr/>
          <p:nvPr/>
        </p:nvSpPr>
        <p:spPr>
          <a:xfrm>
            <a:off x="3725813" y="1700808"/>
            <a:ext cx="4734619" cy="2182830"/>
          </a:xfrm>
          <a:prstGeom prst="cloudCallout">
            <a:avLst>
              <a:gd name="adj1" fmla="val -92669"/>
              <a:gd name="adj2" fmla="val -8776"/>
            </a:avLst>
          </a:prstGeom>
          <a:gradFill flip="none" rotWithShape="1">
            <a:gsLst>
              <a:gs pos="0">
                <a:srgbClr val="FF9900">
                  <a:tint val="66000"/>
                  <a:satMod val="160000"/>
                </a:srgbClr>
              </a:gs>
              <a:gs pos="50000">
                <a:srgbClr val="FF9900">
                  <a:tint val="44500"/>
                  <a:satMod val="160000"/>
                </a:srgbClr>
              </a:gs>
              <a:gs pos="100000">
                <a:srgbClr val="FF99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Ohlašuji vám narození Ježíška!!!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38141" y="1412776"/>
            <a:ext cx="2667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26. prosince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82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tmFilter="0,0; .5, 1; 1, 1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2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tmFilter="0,0; .5, 1; 1, 1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70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tmFilter="0,0; .5, 1; 1, 1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6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 animBg="1"/>
      <p:bldP spid="19" grpId="0" animBg="1"/>
      <p:bldP spid="1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70014" y="620688"/>
            <a:ext cx="2803973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Silvestr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6435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450095" y="620688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113217" y="927243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238033" y="89889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0546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28178" y="320609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483767" y="27030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238141" y="18772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209646" y="558367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1372579">
            <a:off x="654884" y="545076"/>
            <a:ext cx="1234839" cy="1351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834756" y="51307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5579515" y="3573016"/>
            <a:ext cx="2877775" cy="181588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Je to den,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kdy se vesele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loučíme se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starým rokem.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38141" y="1412776"/>
            <a:ext cx="2667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 prosince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14154" y1="11077" x2="12308" y2="26462"/>
                        <a14:foregroundMark x1="10154" y1="22769" x2="8000" y2="36000"/>
                        <a14:foregroundMark x1="13846" y1="31692" x2="13846" y2="33846"/>
                        <a14:foregroundMark x1="14462" y1="36000" x2="10769" y2="43692"/>
                        <a14:foregroundMark x1="8000" y1="42769" x2="9538" y2="45231"/>
                        <a14:foregroundMark x1="8615" y1="47385" x2="6462" y2="49231"/>
                        <a14:foregroundMark x1="6462" y1="50769" x2="4615" y2="52308"/>
                        <a14:foregroundMark x1="5846" y1="54769" x2="5846" y2="54769"/>
                        <a14:foregroundMark x1="8000" y1="56000" x2="8000" y2="56000"/>
                        <a14:foregroundMark x1="11077" y1="44923" x2="11077" y2="44923"/>
                        <a14:foregroundMark x1="12923" y1="49538" x2="12923" y2="49538"/>
                        <a14:foregroundMark x1="15077" y1="52308" x2="15077" y2="52308"/>
                        <a14:foregroundMark x1="27692" y1="9231" x2="28615" y2="18769"/>
                        <a14:foregroundMark x1="84000" y1="77846" x2="87692" y2="97846"/>
                        <a14:foregroundMark x1="35077" y1="72308" x2="29846" y2="96615"/>
                        <a14:foregroundMark x1="21846" y1="98462" x2="43385" y2="92000"/>
                        <a14:foregroundMark x1="81846" y1="79692" x2="80615" y2="97538"/>
                        <a14:foregroundMark x1="37538" y1="56923" x2="43385" y2="49538"/>
                        <a14:foregroundMark x1="39077" y1="66462" x2="39385" y2="70462"/>
                        <a14:foregroundMark x1="93538" y1="24923" x2="93846" y2="23385"/>
                        <a14:foregroundMark x1="27692" y1="22462" x2="27692" y2="24000"/>
                        <a14:foregroundMark x1="27077" y1="24615" x2="28308" y2="26154"/>
                        <a14:foregroundMark x1="52615" y1="28923" x2="52000" y2="32615"/>
                        <a14:foregroundMark x1="52000" y1="33538" x2="51385" y2="35385"/>
                        <a14:foregroundMark x1="35385" y1="31077" x2="39385" y2="26154"/>
                        <a14:backgroundMark x1="10769" y1="38462" x2="12308" y2="36308"/>
                        <a14:backgroundMark x1="9538" y1="44615" x2="8615" y2="48000"/>
                        <a14:backgroundMark x1="4615" y1="53846" x2="5231" y2="50769"/>
                        <a14:backgroundMark x1="21846" y1="34154" x2="21846" y2="35385"/>
                        <a14:backgroundMark x1="10462" y1="42769" x2="11385" y2="39077"/>
                        <a14:backgroundMark x1="35077" y1="27077" x2="35385" y2="25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1" y="1935997"/>
            <a:ext cx="4922003" cy="492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911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tmFilter="0,0; .5, 1; 1, 1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7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tmFilter="0,0; .5, 1; 1, 1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20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tmFilter="0,0; .5, 1; 1, 1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8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tmFilter="0,0; .5, 1; 1, 1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 animBg="1"/>
      <p:bldP spid="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231" b="892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439" b="10508"/>
          <a:stretch/>
        </p:blipFill>
        <p:spPr bwMode="auto">
          <a:xfrm>
            <a:off x="69751" y="135154"/>
            <a:ext cx="5294337" cy="4734005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30365" y="620688"/>
            <a:ext cx="3283271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Nový rok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6435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314701" y="526847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391678" y="675042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656714" y="135155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0546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28178" y="320609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236749" y="441992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867786" y="18772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569687" y="215205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1372579">
            <a:off x="294843" y="121817"/>
            <a:ext cx="1234839" cy="1351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530908" y="28839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564957" y="4725144"/>
            <a:ext cx="5015155" cy="181588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Začíná nový rok,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vítáme ho od silvestrovské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půlnoci přípitkem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a ohňostrojem.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432597" y="1412776"/>
            <a:ext cx="1803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ledna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>
                        <a14:backgroundMark x1="51692" y1="41538" x2="50769" y2="54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60" t="20059" r="25573" b="21326"/>
          <a:stretch/>
        </p:blipFill>
        <p:spPr bwMode="auto">
          <a:xfrm>
            <a:off x="5004048" y="3198660"/>
            <a:ext cx="1323905" cy="181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>
                        <a14:foregroundMark x1="90154" y1="31385" x2="80615" y2="42154"/>
                        <a14:foregroundMark x1="92308" y1="35692" x2="91077" y2="42154"/>
                        <a14:foregroundMark x1="27692" y1="57846" x2="44308" y2="46154"/>
                        <a14:foregroundMark x1="33538" y1="64615" x2="32615" y2="86462"/>
                        <a14:foregroundMark x1="38154" y1="64308" x2="37846" y2="75385"/>
                        <a14:backgroundMark x1="35692" y1="67692" x2="36308" y2="72000"/>
                        <a14:backgroundMark x1="40000" y1="1846" x2="92000" y2="22769"/>
                        <a14:backgroundMark x1="38769" y1="5538" x2="84308" y2="55385"/>
                        <a14:backgroundMark x1="83385" y1="45846" x2="85538" y2="28000"/>
                        <a14:backgroundMark x1="82154" y1="34154" x2="92308" y2="40000"/>
                        <a14:backgroundMark x1="80308" y1="35385" x2="84923" y2="42154"/>
                        <a14:backgroundMark x1="80308" y1="43385" x2="88000" y2="32923"/>
                        <a14:backgroundMark x1="80308" y1="44000" x2="80308" y2="38769"/>
                        <a14:backgroundMark x1="85538" y1="32923" x2="93538" y2="37846"/>
                        <a14:backgroundMark x1="91385" y1="44000" x2="90769" y2="40000"/>
                        <a14:backgroundMark x1="92308" y1="39077" x2="94462" y2="27385"/>
                        <a14:backgroundMark x1="89538" y1="29538" x2="90462" y2="35385"/>
                        <a14:backgroundMark x1="87385" y1="32308" x2="86769" y2="384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69" r="28555"/>
          <a:stretch/>
        </p:blipFill>
        <p:spPr bwMode="auto">
          <a:xfrm>
            <a:off x="5827599" y="2132856"/>
            <a:ext cx="3352913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520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tmFilter="0,0; .5, 1; 1, 1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4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tmFilter="0,0; .5, 1; 1, 1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60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tmFilter="0,0; .5, 1; 1, 1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600"/>
                            </p:stCondLst>
                            <p:childTnLst>
                              <p:par>
                                <p:cTn id="8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tmFilter="0,0; .5, 1; 1, 1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83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88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1050"/>
                            </p:stCondLst>
                            <p:childTnLst>
                              <p:par>
                                <p:cTn id="107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 animBg="1"/>
      <p:bldP spid="1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19382" y="620688"/>
            <a:ext cx="3905236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Tři králové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4180741" y="64359"/>
            <a:ext cx="782517" cy="68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066075" y="532639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684759" y="675364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6238033" y="89889"/>
            <a:ext cx="556922" cy="48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25813" y="40546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328178" y="320609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483767" y="270304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238141" y="18772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0436329">
            <a:off x="7560863" y="512539"/>
            <a:ext cx="1234839" cy="13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31" r="100000">
                        <a14:foregroundMark x1="39385" y1="47385" x2="46154" y2="50769"/>
                        <a14:foregroundMark x1="38462" y1="37538" x2="35385" y2="30154"/>
                        <a14:foregroundMark x1="58154" y1="38769" x2="56615" y2="43077"/>
                        <a14:backgroundMark x1="21846" y1="35692" x2="16615" y2="28923"/>
                        <a14:backgroundMark x1="14154" y1="25538" x2="9846" y2="5538"/>
                        <a14:backgroundMark x1="12923" y1="31077" x2="5231" y2="51077"/>
                        <a14:backgroundMark x1="22769" y1="40923" x2="2154" y2="71385"/>
                        <a14:backgroundMark x1="15385" y1="51692" x2="7385" y2="81231"/>
                        <a14:backgroundMark x1="34769" y1="64000" x2="7692" y2="84308"/>
                        <a14:backgroundMark x1="35385" y1="61846" x2="48000" y2="92615"/>
                        <a14:backgroundMark x1="33846" y1="64615" x2="13846" y2="73538"/>
                        <a14:backgroundMark x1="32000" y1="63692" x2="26462" y2="65846"/>
                        <a14:backgroundMark x1="63077" y1="56000" x2="54769" y2="91385"/>
                        <a14:backgroundMark x1="64615" y1="58462" x2="78769" y2="63692"/>
                        <a14:backgroundMark x1="79692" y1="63077" x2="98462" y2="76615"/>
                        <a14:backgroundMark x1="69846" y1="54769" x2="95385" y2="52000"/>
                        <a14:backgroundMark x1="69231" y1="52923" x2="91692" y2="48615"/>
                        <a14:backgroundMark x1="69846" y1="32000" x2="94462" y2="45538"/>
                        <a14:backgroundMark x1="70769" y1="30154" x2="78769" y2="8000"/>
                        <a14:backgroundMark x1="41846" y1="23077" x2="64923" y2="8000"/>
                        <a14:backgroundMark x1="42769" y1="22462" x2="17231" y2="2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9" r="7168"/>
          <a:stretch/>
        </p:blipFill>
        <p:spPr bwMode="auto">
          <a:xfrm rot="21372579">
            <a:off x="438858" y="571975"/>
            <a:ext cx="1234839" cy="1351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5834756" y="51307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781552" y="2405206"/>
            <a:ext cx="4203526" cy="181588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Putovali do Betléma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za Ježíškem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aby se mu poklonili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předali vzácné dary.     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670151" y="1412776"/>
            <a:ext cx="1803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ledna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538" b="89538" l="0" r="100000">
                        <a14:foregroundMark x1="10154" y1="32923" x2="18462" y2="32923"/>
                        <a14:backgroundMark x1="15692" y1="24308" x2="39692" y2="8000"/>
                        <a14:backgroundMark x1="33846" y1="15385" x2="88615" y2="23077"/>
                        <a14:backgroundMark x1="88000" y1="48308" x2="96308" y2="28615"/>
                        <a14:backgroundMark x1="74462" y1="51077" x2="75385" y2="53846"/>
                        <a14:backgroundMark x1="76923" y1="54462" x2="77538" y2="56000"/>
                        <a14:backgroundMark x1="78154" y1="58769" x2="76615" y2="58769"/>
                        <a14:backgroundMark x1="76923" y1="62462" x2="77846" y2="62154"/>
                        <a14:backgroundMark x1="78769" y1="68615" x2="72615" y2="77846"/>
                        <a14:backgroundMark x1="61846" y1="40615" x2="52000" y2="17538"/>
                        <a14:backgroundMark x1="83692" y1="67077" x2="80308" y2="81846"/>
                        <a14:backgroundMark x1="90769" y1="67692" x2="94154" y2="74154"/>
                        <a14:backgroundMark x1="74769" y1="80000" x2="61846" y2="90462"/>
                        <a14:backgroundMark x1="4615" y1="37538" x2="0" y2="37538"/>
                        <a14:backgroundMark x1="1231" y1="46769" x2="4923" y2="65231"/>
                        <a14:backgroundMark x1="5846" y1="50462" x2="5846" y2="50462"/>
                        <a14:backgroundMark x1="4923" y1="62154" x2="11077" y2="75385"/>
                        <a14:backgroundMark x1="11077" y1="74462" x2="47077" y2="89846"/>
                        <a14:backgroundMark x1="62462" y1="27077" x2="99692" y2="60923"/>
                        <a14:backgroundMark x1="65231" y1="46154" x2="87692" y2="40923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424" r="16779" b="13933"/>
          <a:stretch/>
        </p:blipFill>
        <p:spPr bwMode="auto">
          <a:xfrm>
            <a:off x="4440231" y="4536504"/>
            <a:ext cx="2931256" cy="227687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46" b="100000" l="9846" r="89846">
                        <a14:backgroundMark x1="40923" y1="37538" x2="48000" y2="6769"/>
                        <a14:backgroundMark x1="40000" y1="43077" x2="41846" y2="33846"/>
                        <a14:backgroundMark x1="36923" y1="13231" x2="11692" y2="23385"/>
                        <a14:backgroundMark x1="28923" y1="27692" x2="1846" y2="40615"/>
                        <a14:backgroundMark x1="22769" y1="32923" x2="13538" y2="68923"/>
                        <a14:backgroundMark x1="22154" y1="57231" x2="11692" y2="67077"/>
                        <a14:backgroundMark x1="39077" y1="54154" x2="39692" y2="53846"/>
                        <a14:backgroundMark x1="39692" y1="61846" x2="40000" y2="68308"/>
                        <a14:backgroundMark x1="56615" y1="55692" x2="55692" y2="59077"/>
                        <a14:backgroundMark x1="55692" y1="60308" x2="56615" y2="59077"/>
                        <a14:backgroundMark x1="57538" y1="45846" x2="59692" y2="5538"/>
                        <a14:backgroundMark x1="72000" y1="32308" x2="89538" y2="27692"/>
                        <a14:backgroundMark x1="78154" y1="51385" x2="90462" y2="48000"/>
                        <a14:backgroundMark x1="74154" y1="54154" x2="74769" y2="74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993" t="13421" r="11830"/>
          <a:stretch/>
        </p:blipFill>
        <p:spPr bwMode="auto">
          <a:xfrm>
            <a:off x="238539" y="2160104"/>
            <a:ext cx="4201692" cy="465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915816" y="449929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59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6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tmFilter="0,0; .5, 1; 1, 1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1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2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tmFilter="0,0; .5, 1; 1, 1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60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tmFilter="0,0; .5, 1; 1, 1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600"/>
                            </p:stCondLst>
                            <p:childTnLst>
                              <p:par>
                                <p:cTn id="8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tmFilter="0,0; .5, 1; 1, 1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 animBg="1"/>
      <p:bldP spid="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538" b="92000" l="0" r="100000"/>
                    </a14:imgEffect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0357">
            <a:off x="77768" y="3740177"/>
            <a:ext cx="8884954" cy="363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9077">
                        <a14:foregroundMark x1="19692" y1="34769" x2="60000" y2="26769"/>
                        <a14:foregroundMark x1="76308" y1="39692" x2="58154" y2="26154"/>
                        <a14:foregroundMark x1="84308" y1="13538" x2="87692" y2="16308"/>
                        <a14:foregroundMark x1="35385" y1="85538" x2="67077" y2="64923"/>
                        <a14:foregroundMark x1="26154" y1="74154" x2="58769" y2="60000"/>
                        <a14:foregroundMark x1="52923" y1="42462" x2="60923" y2="46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67" r="5894"/>
          <a:stretch/>
        </p:blipFill>
        <p:spPr bwMode="auto">
          <a:xfrm>
            <a:off x="6500530" y="1052736"/>
            <a:ext cx="2752375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538" r="89538">
                        <a14:backgroundMark x1="56000" y1="10154" x2="68000" y2="4308"/>
                        <a14:backgroundMark x1="52615" y1="3692" x2="63077" y2="6154"/>
                        <a14:backgroundMark x1="60615" y1="13846" x2="84308" y2="58462"/>
                        <a14:backgroundMark x1="58462" y1="19077" x2="62769" y2="16923"/>
                        <a14:backgroundMark x1="61538" y1="32308" x2="67385" y2="29231"/>
                        <a14:backgroundMark x1="64923" y1="37846" x2="73538" y2="42154"/>
                        <a14:backgroundMark x1="70154" y1="53231" x2="76000" y2="48000"/>
                        <a14:backgroundMark x1="76000" y1="56615" x2="82154" y2="65538"/>
                        <a14:backgroundMark x1="73846" y1="61231" x2="78462" y2="65231"/>
                        <a14:backgroundMark x1="65846" y1="44615" x2="65846" y2="44615"/>
                        <a14:backgroundMark x1="47385" y1="2769" x2="36308" y2="6154"/>
                        <a14:backgroundMark x1="43385" y1="8308" x2="11692" y2="57538"/>
                        <a14:backgroundMark x1="39077" y1="24615" x2="35385" y2="27077"/>
                        <a14:backgroundMark x1="34462" y1="40923" x2="26769" y2="47385"/>
                        <a14:backgroundMark x1="31077" y1="48615" x2="17538" y2="57846"/>
                        <a14:backgroundMark x1="28923" y1="56308" x2="15692" y2="63385"/>
                        <a14:backgroundMark x1="25846" y1="66462" x2="13846" y2="69846"/>
                        <a14:backgroundMark x1="52923" y1="16000" x2="55077" y2="18462"/>
                        <a14:backgroundMark x1="44923" y1="17231" x2="44923" y2="15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69" r="11920"/>
          <a:stretch/>
        </p:blipFill>
        <p:spPr bwMode="auto">
          <a:xfrm>
            <a:off x="2851110" y="1774272"/>
            <a:ext cx="3352801" cy="446377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backgroundMark x1="35692" y1="36615" x2="23692" y2="37846"/>
                        <a14:backgroundMark x1="41231" y1="34462" x2="43385" y2="36615"/>
                        <a14:backgroundMark x1="50462" y1="34462" x2="51692" y2="29846"/>
                        <a14:backgroundMark x1="58769" y1="36615" x2="58154" y2="37846"/>
                        <a14:backgroundMark x1="65538" y1="37538" x2="67692" y2="34462"/>
                        <a14:backgroundMark x1="38462" y1="67692" x2="41846" y2="6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58" t="27994" r="24206" b="28340"/>
          <a:stretch/>
        </p:blipFill>
        <p:spPr bwMode="auto">
          <a:xfrm>
            <a:off x="5401083" y="4909790"/>
            <a:ext cx="1183349" cy="977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backgroundMark x1="24615" y1="46769" x2="22769" y2="47385"/>
                        <a14:backgroundMark x1="37538" y1="35077" x2="38769" y2="35385"/>
                        <a14:backgroundMark x1="61846" y1="36308" x2="65538" y2="37538"/>
                        <a14:backgroundMark x1="42769" y1="33846" x2="44000" y2="32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88" t="31960" r="27290" b="27371"/>
          <a:stretch/>
        </p:blipFill>
        <p:spPr bwMode="auto">
          <a:xfrm>
            <a:off x="4951443" y="5614362"/>
            <a:ext cx="1276741" cy="98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backgroundMark x1="26154" y1="48000" x2="22154" y2="55692"/>
                        <a14:backgroundMark x1="55692" y1="32923" x2="55692" y2="32923"/>
                        <a14:backgroundMark x1="59077" y1="37538" x2="59077" y2="37538"/>
                        <a14:backgroundMark x1="48308" y1="34769" x2="47385" y2="30769"/>
                        <a14:backgroundMark x1="41538" y1="35692" x2="42769" y2="33846"/>
                        <a14:backgroundMark x1="37231" y1="40308" x2="36000" y2="38154"/>
                        <a14:backgroundMark x1="66769" y1="44923" x2="68000" y2="43692"/>
                        <a14:backgroundMark x1="73538" y1="52308" x2="75385" y2="53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33" t="30843" r="25171" b="34579"/>
          <a:stretch/>
        </p:blipFill>
        <p:spPr bwMode="auto">
          <a:xfrm>
            <a:off x="1907704" y="4941168"/>
            <a:ext cx="1706087" cy="107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301208"/>
            <a:ext cx="1334345" cy="1334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>
                        <a14:foregroundMark x1="7077" y1="30154" x2="20615" y2="24000"/>
                        <a14:foregroundMark x1="73538" y1="21231" x2="83077" y2="23385"/>
                        <a14:foregroundMark x1="81538" y1="24000" x2="90462" y2="22769"/>
                        <a14:foregroundMark x1="39385" y1="30769" x2="37231" y2="34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825" y="5373216"/>
            <a:ext cx="1059635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9538" b="89538" l="0" r="99692">
                        <a14:foregroundMark x1="29538" y1="62462" x2="41231" y2="70769"/>
                        <a14:foregroundMark x1="47077" y1="56615" x2="54154" y2="54769"/>
                        <a14:foregroundMark x1="28308" y1="53846" x2="38154" y2="53846"/>
                        <a14:foregroundMark x1="62462" y1="74462" x2="81231" y2="62462"/>
                        <a14:foregroundMark x1="65846" y1="66769" x2="68308" y2="67692"/>
                        <a14:foregroundMark x1="73538" y1="68308" x2="77846" y2="70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644" b="13899"/>
          <a:stretch/>
        </p:blipFill>
        <p:spPr bwMode="auto">
          <a:xfrm>
            <a:off x="13117" y="1804760"/>
            <a:ext cx="3732343" cy="2704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láček 10"/>
          <p:cNvSpPr/>
          <p:nvPr/>
        </p:nvSpPr>
        <p:spPr>
          <a:xfrm>
            <a:off x="1364467" y="116632"/>
            <a:ext cx="2775485" cy="1872141"/>
          </a:xfrm>
          <a:prstGeom prst="cloudCallout">
            <a:avLst>
              <a:gd name="adj1" fmla="val -13940"/>
              <a:gd name="adj2" fmla="val 78648"/>
            </a:avLst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ano a co vy děti?</a:t>
            </a:r>
          </a:p>
        </p:txBody>
      </p:sp>
      <p:sp>
        <p:nvSpPr>
          <p:cNvPr id="12" name="Obláček 11"/>
          <p:cNvSpPr/>
          <p:nvPr/>
        </p:nvSpPr>
        <p:spPr>
          <a:xfrm>
            <a:off x="4612478" y="44590"/>
            <a:ext cx="3487914" cy="2016224"/>
          </a:xfrm>
          <a:prstGeom prst="cloudCallout">
            <a:avLst>
              <a:gd name="adj1" fmla="val 8566"/>
              <a:gd name="adj2" fmla="val 81684"/>
            </a:avLst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 co, těšíte se na Ježíška?</a:t>
            </a:r>
            <a:endParaRPr lang="cs-CZ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7385" b="89538" l="4308" r="92615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779912" y="1473209"/>
            <a:ext cx="1417400" cy="12357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189083" y="188640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713505" y="723711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212489" y="93131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52736" y="116632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395536" y="521937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7971019" y="243117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289679" y="453465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617753" y="602327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368997" y="966478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385" b="89538" l="4308" r="92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42" r="6581" b="11013"/>
          <a:stretch/>
        </p:blipFill>
        <p:spPr bwMode="auto">
          <a:xfrm>
            <a:off x="8756984" y="121733"/>
            <a:ext cx="278461" cy="2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62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TC102455519[[fn=Zima]]</Template>
  <TotalTime>1572</TotalTime>
  <Words>371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Winter</vt:lpstr>
      <vt:lpstr>Kapsle</vt:lpstr>
      <vt:lpstr>1_Motiv systému Office</vt:lpstr>
      <vt:lpstr>Prezentace aplikace PowerPoint</vt:lpstr>
      <vt:lpstr>POPIS MATERIÁLU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Jelinek Finance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Jelinek</dc:creator>
  <cp:lastModifiedBy>aaaa</cp:lastModifiedBy>
  <cp:revision>84</cp:revision>
  <dcterms:created xsi:type="dcterms:W3CDTF">2012-12-09T13:13:47Z</dcterms:created>
  <dcterms:modified xsi:type="dcterms:W3CDTF">2012-12-18T12:47:50Z</dcterms:modified>
</cp:coreProperties>
</file>