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Rg st="3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586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</a:t>
          </a:r>
          <a:r>
            <a:rPr lang="cs-CZ" sz="2000" b="1" dirty="0" smtClean="0"/>
            <a:t> Přírodopis </a:t>
          </a:r>
          <a:r>
            <a:rPr lang="cs-CZ" sz="2000" b="1" dirty="0" smtClean="0"/>
            <a:t>8. třída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</a:t>
          </a:r>
          <a:r>
            <a:rPr lang="cs-CZ" sz="2000" b="1" dirty="0" smtClean="0"/>
            <a:t> </a:t>
          </a:r>
          <a:r>
            <a:rPr lang="cs-CZ" sz="1800" b="1" dirty="0" smtClean="0"/>
            <a:t>SAVCI SE PŘIZPŮSOBUJÍ 	      PROSTŘEDÍ</a:t>
          </a:r>
          <a:endParaRPr lang="cs-CZ" sz="18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</a:t>
          </a:r>
          <a:r>
            <a:rPr lang="cs-CZ" sz="2000" b="1" dirty="0" smtClean="0"/>
            <a:t>           Ing  </a:t>
          </a:r>
          <a:r>
            <a:rPr lang="cs-CZ" sz="2000" b="1" dirty="0" smtClean="0"/>
            <a:t>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</a:t>
          </a:r>
          <a:r>
            <a:rPr lang="cs-CZ" sz="2000" b="1" dirty="0" smtClean="0"/>
            <a:t>: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</a:t>
          </a:r>
          <a:r>
            <a:rPr lang="cs-CZ" sz="2000" b="1" kern="1200" dirty="0" smtClean="0"/>
            <a:t>           Ing  </a:t>
          </a:r>
          <a:r>
            <a:rPr lang="cs-CZ" sz="2000" b="1" kern="1200" dirty="0" smtClean="0"/>
            <a:t>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</a:t>
          </a:r>
          <a:r>
            <a:rPr lang="cs-CZ" sz="2000" b="1" kern="1200" dirty="0" smtClean="0"/>
            <a:t> Přírodopis </a:t>
          </a:r>
          <a:r>
            <a:rPr lang="cs-CZ" sz="2000" b="1" kern="1200" dirty="0" smtClean="0"/>
            <a:t>8. třída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</a:t>
          </a:r>
          <a:r>
            <a:rPr lang="cs-CZ" sz="2000" b="1" kern="1200" dirty="0" smtClean="0"/>
            <a:t> </a:t>
          </a:r>
          <a:r>
            <a:rPr lang="cs-CZ" sz="1800" b="1" kern="1200" dirty="0" smtClean="0"/>
            <a:t>SAVCI SE PŘIZPŮSOBUJÍ 	      PROSTŘEDÍ</a:t>
          </a:r>
          <a:endParaRPr lang="cs-CZ" sz="18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</a:t>
          </a:r>
          <a:r>
            <a:rPr lang="cs-CZ" sz="2000" b="1" kern="1200" dirty="0" smtClean="0"/>
            <a:t>: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1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6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1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6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11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DELF%C3%8DN&amp;ex=2#ai:MP900406978|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22282334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přírodními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podmínkami, ve kterých se vyskytují savci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8. ročník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836712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Savci se přizpůsobují prostředí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82136" y="1772816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Přizpůsobení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96136" y="1742947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ADAPTACE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04248" y="1650613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3136612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SAVCI ŽIJÍ VE VŠECH PROSTŘEDÍCH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4797152"/>
            <a:ext cx="1512168" cy="707886"/>
          </a:xfrm>
          <a:prstGeom prst="rect">
            <a:avLst/>
          </a:prstGeom>
          <a:solidFill>
            <a:schemeClr val="accent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VODA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4799688"/>
            <a:ext cx="2031325" cy="707886"/>
          </a:xfrm>
          <a:prstGeom prst="rect">
            <a:avLst/>
          </a:prstGeom>
          <a:solidFill>
            <a:schemeClr val="bg2"/>
          </a:solidFill>
          <a:ln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VZDUCH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4799688"/>
            <a:ext cx="1440160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SOUŠ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9013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4005560" y="6237312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00878" y="764704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SAVCI ŽIJÍCÍ VE VODĚ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1547421"/>
            <a:ext cx="29786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 TRVALE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2935" y="236121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KYTOVCI</a:t>
            </a:r>
            <a:endParaRPr lang="cs-CZ" b="1" dirty="0"/>
          </a:p>
        </p:txBody>
      </p:sp>
      <p:pic>
        <p:nvPicPr>
          <p:cNvPr id="1027" name="Picture 3" descr="C:\Users\Věrka\AppData\Local\Microsoft\Windows\Temporary Internet Files\Content.IE5\MA24AWGR\MP9004069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63" y="3369018"/>
            <a:ext cx="3194661" cy="21289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83968" y="1547421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PŘECHODNĚ </a:t>
            </a:r>
          </a:p>
          <a:p>
            <a:r>
              <a:rPr lang="cs-CZ" sz="2400" dirty="0" smtClean="0"/>
              <a:t>– OBOJŽIVELNÝ ZPŮSOB ŽIVOTA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53523" y="5658863"/>
            <a:ext cx="2834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OBR.1                          </a:t>
            </a:r>
            <a:r>
              <a:rPr lang="cs-CZ" sz="1000" dirty="0" smtClean="0"/>
              <a:t>                                </a:t>
            </a:r>
            <a:r>
              <a:rPr lang="cs-CZ" dirty="0" smtClean="0"/>
              <a:t>DELFÍN</a:t>
            </a:r>
            <a:endParaRPr lang="cs-CZ" dirty="0"/>
          </a:p>
        </p:txBody>
      </p:sp>
      <p:pic>
        <p:nvPicPr>
          <p:cNvPr id="1028" name="Picture 4" descr="C:\Users\Věrka\AppData\Local\Microsoft\Windows\Temporary Internet Files\Content.IE5\H8IZ5OR0\MP9004012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536" y="3397154"/>
            <a:ext cx="3181360" cy="21200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220072" y="5658864"/>
            <a:ext cx="288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OBR.2                          </a:t>
            </a:r>
            <a:r>
              <a:rPr lang="cs-CZ" sz="1000" dirty="0" smtClean="0"/>
              <a:t>                                  </a:t>
            </a:r>
            <a:r>
              <a:rPr lang="cs-CZ" dirty="0" smtClean="0"/>
              <a:t>TULEŇ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57291" y="2655417"/>
            <a:ext cx="14270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VELRYBY</a:t>
            </a:r>
          </a:p>
          <a:p>
            <a:r>
              <a:rPr lang="cs-CZ" b="1" dirty="0" smtClean="0"/>
              <a:t>DELFÍNI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2378418"/>
            <a:ext cx="16921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BOBR</a:t>
            </a:r>
          </a:p>
          <a:p>
            <a:r>
              <a:rPr lang="cs-CZ" b="1" dirty="0" smtClean="0"/>
              <a:t>VYDRA </a:t>
            </a:r>
          </a:p>
          <a:p>
            <a:r>
              <a:rPr lang="cs-CZ" b="1" dirty="0" smtClean="0"/>
              <a:t>TULEŇ</a:t>
            </a:r>
          </a:p>
        </p:txBody>
      </p:sp>
    </p:spTree>
    <p:extLst>
      <p:ext uri="{BB962C8B-B14F-4D97-AF65-F5344CB8AC3E}">
        <p14:creationId xmlns:p14="http://schemas.microsoft.com/office/powerpoint/2010/main" val="26545910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382764" y="6237312"/>
            <a:ext cx="4645620" cy="365125"/>
          </a:xfrm>
        </p:spPr>
        <p:txBody>
          <a:bodyPr/>
          <a:lstStyle/>
          <a:p>
            <a:r>
              <a:rPr lang="cs-CZ" dirty="0" smtClean="0"/>
              <a:t>OBR 3               </a:t>
            </a:r>
            <a:r>
              <a:rPr lang="cs-CZ" dirty="0" smtClean="0"/>
              <a:t>                                                         </a:t>
            </a:r>
            <a:r>
              <a:rPr lang="cs-CZ" sz="1800" dirty="0" smtClean="0"/>
              <a:t>NETOPÝR INDIO</a:t>
            </a:r>
            <a:endParaRPr lang="cs-CZ" sz="1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836712"/>
            <a:ext cx="463479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SAVCI ŽIJÍCÍ VE </a:t>
            </a:r>
            <a:r>
              <a:rPr lang="cs-CZ" sz="3200" b="1" dirty="0" smtClean="0"/>
              <a:t>VZDUCHU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69848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LETOUNI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9612" y="2420888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KALOŇI</a:t>
            </a:r>
          </a:p>
          <a:p>
            <a:r>
              <a:rPr lang="cs-CZ" b="1" dirty="0" smtClean="0"/>
              <a:t>NETOPÝŘI</a:t>
            </a:r>
          </a:p>
          <a:p>
            <a:r>
              <a:rPr lang="cs-CZ" b="1" dirty="0" smtClean="0"/>
              <a:t>VRÁPENCI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212976"/>
            <a:ext cx="4976041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5424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80969" y="548680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SAVCI ŽIJÍCÍ </a:t>
            </a:r>
            <a:r>
              <a:rPr lang="cs-CZ" sz="3200" b="1" dirty="0" smtClean="0"/>
              <a:t>NA SOUŠI</a:t>
            </a:r>
            <a:endParaRPr lang="cs-CZ" sz="3200" b="1" dirty="0"/>
          </a:p>
        </p:txBody>
      </p:sp>
      <p:pic>
        <p:nvPicPr>
          <p:cNvPr id="3080" name="Picture 8" descr="C:\Users\Věrka\AppData\Local\Microsoft\Windows\Temporary Internet Files\Content.IE5\YRUYJL20\MP9004068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44816"/>
            <a:ext cx="2592288" cy="19812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Věrka\AppData\Local\Microsoft\Windows\Temporary Internet Files\Content.IE5\MA24AWGR\MP9004318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464" y="3434793"/>
            <a:ext cx="2520280" cy="18912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1763" y="5517232"/>
            <a:ext cx="17652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  4                    </a:t>
            </a:r>
            <a:r>
              <a:rPr lang="cs-CZ" sz="2000" b="1" dirty="0" smtClean="0"/>
              <a:t>JELEN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25103" y="5532621"/>
            <a:ext cx="1680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 5           </a:t>
            </a:r>
            <a:r>
              <a:rPr lang="cs-CZ" b="1" dirty="0" smtClean="0"/>
              <a:t>MEDVĚD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576214" y="5548010"/>
            <a:ext cx="1827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 6              </a:t>
            </a:r>
            <a:r>
              <a:rPr lang="cs-CZ" b="1" dirty="0" smtClean="0"/>
              <a:t>ŠIMPANZ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7244" y="1504826"/>
            <a:ext cx="2714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OBLASTI MÍRNÉHO PÁSU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59477" y="1490754"/>
            <a:ext cx="1989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POLÁRNÍ OBLASTI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16959" y="1521004"/>
            <a:ext cx="2077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TROPICKÉ OBLASTI</a:t>
            </a:r>
            <a:endParaRPr lang="cs-CZ" b="1" dirty="0"/>
          </a:p>
        </p:txBody>
      </p:sp>
      <p:pic>
        <p:nvPicPr>
          <p:cNvPr id="1028" name="Picture 4" descr="C:\Users\Věrka\AppData\Local\Microsoft\Windows\Temporary Internet Files\Content.IE5\YRUYJL20\MP900403312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3587" y="2204864"/>
            <a:ext cx="2081784" cy="31211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8443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5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918161"/>
            <a:ext cx="59915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JAK JSOU ADAPTOVÁNI 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48963" y="1915175"/>
            <a:ext cx="1539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KYTOVCI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61787" y="3316966"/>
            <a:ext cx="1218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TULEŇ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61787" y="4869160"/>
            <a:ext cx="1566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LETOUNI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61787" y="5589240"/>
            <a:ext cx="1526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MEDVĚD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79766" y="2742035"/>
            <a:ext cx="1760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HLADKÁ KŮŽE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79766" y="2359383"/>
            <a:ext cx="34127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AERODYNAMICKÝ TVAR TĚLA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79766" y="1976730"/>
            <a:ext cx="20499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TUKOVÁ VRSTVA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79766" y="3409299"/>
            <a:ext cx="38824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KRÁTKÁ HUSTÁ NESMÁČIVÁ SRST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79766" y="3824797"/>
            <a:ext cx="34127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AERODYNAMICKÝ TVAR </a:t>
            </a:r>
            <a:r>
              <a:rPr lang="cs-CZ" sz="2000" b="1" dirty="0" smtClean="0"/>
              <a:t>TĚLA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79766" y="4240296"/>
            <a:ext cx="36388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KONČETINY VE TVARU PLOUTVÍ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79766" y="4961493"/>
            <a:ext cx="2563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TENKÁ LÉTACÍ BLÁNA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79766" y="5666184"/>
            <a:ext cx="2569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HUSTÁ DLOUHÁ SRST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065589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730252"/>
            <a:ext cx="21370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OTÁZKY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6959" y="1499693"/>
            <a:ext cx="7630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K NÁZVU SAVCE SPRÁVNOU CHARAKTERISTIKU 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1216" y="3057686"/>
            <a:ext cx="546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LEV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1216" y="4254275"/>
            <a:ext cx="1162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PLEJTVÁK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1216" y="3855412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KRÁLÍK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1216" y="4653136"/>
            <a:ext cx="777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JEŽEK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1216" y="2658823"/>
            <a:ext cx="73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SLON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1216" y="3456549"/>
            <a:ext cx="845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SRNEC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65145" y="3858787"/>
            <a:ext cx="1713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HMYZOŽRAVEC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65145" y="3058811"/>
            <a:ext cx="2785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NEJDELŠÍ DOBA BŘEZOSTI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65145" y="3458799"/>
            <a:ext cx="3036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ŽIVÍ SE MASITOU POTRAVOU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65145" y="4658763"/>
            <a:ext cx="532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SAMEC VYUŽÍVÁ PAROHY PŘI SOUBOJÍCH O SAMICE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65145" y="2658823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ŽIVÍ SE PLANKTONEM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65145" y="4258775"/>
            <a:ext cx="5418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DELŠÍ ZADNÍ NOHY, ŽIVÍ SE ROSTLINNOU POTRAVOU</a:t>
            </a:r>
            <a:endParaRPr lang="cs-CZ" b="1" dirty="0"/>
          </a:p>
        </p:txBody>
      </p:sp>
      <p:cxnSp>
        <p:nvCxnSpPr>
          <p:cNvPr id="19" name="Přímá spojnice se šipkou 18"/>
          <p:cNvCxnSpPr>
            <a:stCxn id="9" idx="3"/>
            <a:endCxn id="12" idx="1"/>
          </p:cNvCxnSpPr>
          <p:nvPr/>
        </p:nvCxnSpPr>
        <p:spPr>
          <a:xfrm>
            <a:off x="1914109" y="2843489"/>
            <a:ext cx="1351036" cy="399988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5" idx="3"/>
            <a:endCxn id="13" idx="1"/>
          </p:cNvCxnSpPr>
          <p:nvPr/>
        </p:nvCxnSpPr>
        <p:spPr>
          <a:xfrm>
            <a:off x="1728161" y="3242352"/>
            <a:ext cx="1536984" cy="40111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0" idx="3"/>
            <a:endCxn id="14" idx="1"/>
          </p:cNvCxnSpPr>
          <p:nvPr/>
        </p:nvCxnSpPr>
        <p:spPr>
          <a:xfrm>
            <a:off x="2026319" y="3641215"/>
            <a:ext cx="1238826" cy="120221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7" idx="3"/>
            <a:endCxn id="17" idx="1"/>
          </p:cNvCxnSpPr>
          <p:nvPr/>
        </p:nvCxnSpPr>
        <p:spPr>
          <a:xfrm>
            <a:off x="2098455" y="4040078"/>
            <a:ext cx="1166690" cy="40336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6" idx="3"/>
            <a:endCxn id="15" idx="1"/>
          </p:cNvCxnSpPr>
          <p:nvPr/>
        </p:nvCxnSpPr>
        <p:spPr>
          <a:xfrm flipV="1">
            <a:off x="2343907" y="2843489"/>
            <a:ext cx="921238" cy="159545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8" idx="3"/>
            <a:endCxn id="11" idx="1"/>
          </p:cNvCxnSpPr>
          <p:nvPr/>
        </p:nvCxnSpPr>
        <p:spPr>
          <a:xfrm flipV="1">
            <a:off x="1958993" y="4043453"/>
            <a:ext cx="1306152" cy="794349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15307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8280920" cy="3450696"/>
          </a:xfrm>
        </p:spPr>
        <p:txBody>
          <a:bodyPr>
            <a:normAutofit fontScale="9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301943" lvl="1" indent="0">
              <a:buNone/>
            </a:pPr>
            <a:r>
              <a:rPr lang="cs-CZ" dirty="0" smtClean="0"/>
              <a:t> </a:t>
            </a:r>
            <a:r>
              <a:rPr lang="cs-CZ" sz="1800" dirty="0" smtClean="0"/>
              <a:t>Přírodopis 8 -  FRAUS 2006 (</a:t>
            </a:r>
            <a:r>
              <a:rPr lang="cs-CZ" sz="1800" dirty="0" err="1" smtClean="0"/>
              <a:t>I.Vaněčková</a:t>
            </a:r>
            <a:r>
              <a:rPr lang="cs-CZ" sz="1800" dirty="0" smtClean="0"/>
              <a:t>, </a:t>
            </a:r>
            <a:r>
              <a:rPr lang="cs-CZ" sz="1800" dirty="0" err="1" smtClean="0"/>
              <a:t>J.Skýbová</a:t>
            </a:r>
            <a:r>
              <a:rPr lang="cs-CZ" sz="1800" dirty="0" smtClean="0"/>
              <a:t>, </a:t>
            </a:r>
            <a:r>
              <a:rPr lang="cs-CZ" sz="1800" dirty="0" err="1" smtClean="0"/>
              <a:t>D.Markvartová</a:t>
            </a:r>
            <a:r>
              <a:rPr lang="cs-CZ" sz="1800" dirty="0" smtClean="0"/>
              <a:t>, </a:t>
            </a:r>
            <a:r>
              <a:rPr lang="cs-CZ" sz="1800" dirty="0" err="1" smtClean="0"/>
              <a:t>T.Hejda</a:t>
            </a:r>
            <a:r>
              <a:rPr lang="cs-CZ" sz="1800" dirty="0"/>
              <a:t>)</a:t>
            </a:r>
          </a:p>
          <a:p>
            <a:r>
              <a:rPr lang="cs-CZ" i="1" u="sng" dirty="0" smtClean="0"/>
              <a:t>Internetové odkazy:</a:t>
            </a:r>
          </a:p>
          <a:p>
            <a:pPr marL="0" indent="0">
              <a:buNone/>
            </a:pPr>
            <a:r>
              <a:rPr lang="cs-CZ" sz="1200" dirty="0" smtClean="0"/>
              <a:t>OBR 1,2,4,5,6	</a:t>
            </a:r>
            <a:r>
              <a:rPr lang="cs-CZ" sz="1200" dirty="0"/>
              <a:t> UNKNOWN. </a:t>
            </a:r>
            <a:r>
              <a:rPr lang="cs-CZ" sz="1200" i="1" dirty="0" err="1"/>
              <a:t>microsoft</a:t>
            </a:r>
            <a:r>
              <a:rPr lang="cs-CZ" sz="1200" dirty="0"/>
              <a:t> [online]. [cit. </a:t>
            </a:r>
            <a:r>
              <a:rPr lang="cs-CZ" sz="1200" dirty="0" smtClean="0"/>
              <a:t>3.9.2013</a:t>
            </a:r>
            <a:r>
              <a:rPr lang="cs-CZ" sz="1200" dirty="0"/>
              <a:t>]. Dostupný na WWW: http://office.microsoft.com/cs-cz/images/results.aspx?qu=DELF%C3%8DN&amp;ex=2#ai:MP900406978|http://cs.wikipedia.org/wiki/Soubor:Big-eared-townsend-fledermaus.jpg </a:t>
            </a: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OBR 3</a:t>
            </a:r>
            <a:r>
              <a:rPr lang="cs-CZ" sz="1200" dirty="0" smtClean="0"/>
              <a:t> </a:t>
            </a:r>
            <a:r>
              <a:rPr lang="cs-CZ" sz="1200" dirty="0"/>
              <a:t>PD-USGOV, EXACT AUTHOR UNKNOWN.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3.9.2013</a:t>
            </a:r>
            <a:r>
              <a:rPr lang="cs-CZ" sz="1200" dirty="0"/>
              <a:t>]. Dostupný na WWW: http://</a:t>
            </a:r>
            <a:r>
              <a:rPr lang="cs-CZ" sz="1200" dirty="0" smtClean="0"/>
              <a:t>cs.wikipedia.org/wiki/Soubor:Big-eared-townsend-fledermaus.jpg</a:t>
            </a:r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</a:t>
            </a:r>
            <a:r>
              <a:rPr lang="cs-CZ" sz="2000" dirty="0" smtClean="0"/>
              <a:t>ostatní obrázky</a:t>
            </a:r>
            <a:r>
              <a:rPr lang="cs-CZ" sz="2000" dirty="0"/>
              <a:t>, fotografie, animace a podprogramy jsou dílem autora, nebo pochází z volně přístupných zdrojů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689</TotalTime>
  <Words>224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60</cp:revision>
  <dcterms:created xsi:type="dcterms:W3CDTF">2013-05-10T12:01:16Z</dcterms:created>
  <dcterms:modified xsi:type="dcterms:W3CDTF">2014-01-08T16:36:53Z</dcterms:modified>
</cp:coreProperties>
</file>