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20"/>
  </p:notesMasterIdLst>
  <p:sldIdLst>
    <p:sldId id="275" r:id="rId4"/>
    <p:sldId id="276" r:id="rId5"/>
    <p:sldId id="257" r:id="rId6"/>
    <p:sldId id="265" r:id="rId7"/>
    <p:sldId id="261" r:id="rId8"/>
    <p:sldId id="262" r:id="rId9"/>
    <p:sldId id="263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3" autoAdjust="0"/>
    <p:restoredTop sz="94737" autoAdjust="0"/>
  </p:normalViewPr>
  <p:slideViewPr>
    <p:cSldViewPr>
      <p:cViewPr varScale="1">
        <p:scale>
          <a:sx n="71" d="100"/>
          <a:sy n="71" d="100"/>
        </p:scale>
        <p:origin x="-114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681E16-1AAE-4F0D-B20D-E0EFDE938064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739213-C25A-4442-A130-20DB996AE2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601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739213-C25A-4442-A130-20DB996AE29D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2177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739213-C25A-4442-A130-20DB996AE29D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2177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739213-C25A-4442-A130-20DB996AE29D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2177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739213-C25A-4442-A130-20DB996AE29D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2177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739213-C25A-4442-A130-20DB996AE29D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2177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739213-C25A-4442-A130-20DB996AE29D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22177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4F00-9584-4AFE-8222-D8AE35C7E4BD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17.12.2012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AA293-F845-4310-82B9-BB4CA080807C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2405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4F00-9584-4AFE-8222-D8AE35C7E4BD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17.12.2012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AA293-F845-4310-82B9-BB4CA080807C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757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4F00-9584-4AFE-8222-D8AE35C7E4BD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17.12.2012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AA293-F845-4310-82B9-BB4CA080807C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794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4F00-9584-4AFE-8222-D8AE35C7E4BD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17.12.2012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AA293-F845-4310-82B9-BB4CA080807C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734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4F00-9584-4AFE-8222-D8AE35C7E4BD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17.12.2012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AA293-F845-4310-82B9-BB4CA080807C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1166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4F00-9584-4AFE-8222-D8AE35C7E4BD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17.12.2012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AA293-F845-4310-82B9-BB4CA080807C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667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4F00-9584-4AFE-8222-D8AE35C7E4BD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17.12.2012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AA293-F845-4310-82B9-BB4CA080807C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963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4F00-9584-4AFE-8222-D8AE35C7E4BD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17.12.2012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AA293-F845-4310-82B9-BB4CA080807C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312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4F00-9584-4AFE-8222-D8AE35C7E4BD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17.12.2012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AA293-F845-4310-82B9-BB4CA080807C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594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4F00-9584-4AFE-8222-D8AE35C7E4BD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17.12.2012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AA293-F845-4310-82B9-BB4CA080807C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9621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4F00-9584-4AFE-8222-D8AE35C7E4BD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17.12.2012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AA293-F845-4310-82B9-BB4CA080807C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2139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2C52B57-9022-40C0-AB20-BBE00BF3DDD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72039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B9D4F-78AD-4CF6-8611-9FD4482377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8331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E3AA6-F2DD-4621-BFAE-9A01F6E43F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675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055C4-14DD-49CB-B62D-FD9721A07FD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02888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FA224-D4BE-40EE-9B43-DA0620443F6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142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8B471-5E9C-41C2-9A4A-21432E5AB9D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2662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B599B-0CE9-404D-A1FA-AE5D49BFFD3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93817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DC48D-25A3-470F-BB56-080E422F39B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5536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476E3-641E-4CE4-9396-29DA8981112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96246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95E57-2B75-4C7C-9573-2FA6F5CC90A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31809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2C03A-1836-46E9-B449-A27F6072CA7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302175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B077-5830-4065-9F1C-C9AB0A4658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27970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CE421-F0AA-4972-BFC0-1C58AFB403A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65766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3D69A-A1D3-4A2B-A61C-C789A593FD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2564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61344-213F-460F-BED8-10E2395B35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187306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FCF63-B193-40FD-81F8-1ED1A5FD29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403276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332F2-4D83-4A36-BD20-CEB3FB29E7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76713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618F8-DD9A-41BD-A29F-F28946F2EA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585755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4FEA1-AB8A-4B19-9533-49C06C2B1C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10873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1591D-C1FA-43FF-966D-7F0C07E2361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536580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F35FE-573C-4AF7-9E85-2A9EACE2AC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45987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2AA97-50B3-4420-9002-92C1A3AE81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063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25000"/>
              </a:schemeClr>
            </a:gs>
            <a:gs pos="98000">
              <a:schemeClr val="accent6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4A4F00-9584-4AFE-8222-D8AE35C7E4BD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17.12.2012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AA293-F845-4310-82B9-BB4CA080807C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06400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BFC537-9824-4879-A57A-15053ADD36E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64293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2729AD-DA13-444D-B803-046404971F26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8935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12" Type="http://schemas.microsoft.com/office/2007/relationships/hdphoto" Target="../media/hdphoto5.wdp"/><Relationship Id="rId2" Type="http://schemas.openxmlformats.org/officeDocument/2006/relationships/audio" Target="../media/audio1.wav"/><Relationship Id="rId16" Type="http://schemas.microsoft.com/office/2007/relationships/hdphoto" Target="../media/hdphoto7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6.png"/><Relationship Id="rId5" Type="http://schemas.openxmlformats.org/officeDocument/2006/relationships/image" Target="../media/image3.png"/><Relationship Id="rId15" Type="http://schemas.openxmlformats.org/officeDocument/2006/relationships/image" Target="../media/image8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5.png"/><Relationship Id="rId14" Type="http://schemas.microsoft.com/office/2007/relationships/hdphoto" Target="../media/hdphoto6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12" Type="http://schemas.microsoft.com/office/2007/relationships/hdphoto" Target="../media/hdphoto5.wdp"/><Relationship Id="rId2" Type="http://schemas.openxmlformats.org/officeDocument/2006/relationships/audio" Target="../media/audio1.wav"/><Relationship Id="rId16" Type="http://schemas.microsoft.com/office/2007/relationships/hdphoto" Target="../media/hdphoto8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6.png"/><Relationship Id="rId5" Type="http://schemas.openxmlformats.org/officeDocument/2006/relationships/image" Target="../media/image3.png"/><Relationship Id="rId15" Type="http://schemas.openxmlformats.org/officeDocument/2006/relationships/image" Target="../media/image9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5.png"/><Relationship Id="rId14" Type="http://schemas.microsoft.com/office/2007/relationships/hdphoto" Target="../media/hdphoto6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7.png"/><Relationship Id="rId18" Type="http://schemas.microsoft.com/office/2007/relationships/hdphoto" Target="../media/hdphoto9.wdp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12" Type="http://schemas.microsoft.com/office/2007/relationships/hdphoto" Target="../media/hdphoto5.wdp"/><Relationship Id="rId17" Type="http://schemas.openxmlformats.org/officeDocument/2006/relationships/image" Target="../media/image10.png"/><Relationship Id="rId2" Type="http://schemas.openxmlformats.org/officeDocument/2006/relationships/audio" Target="../media/audio1.wav"/><Relationship Id="rId16" Type="http://schemas.microsoft.com/office/2007/relationships/hdphoto" Target="../media/hdphoto8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6.png"/><Relationship Id="rId5" Type="http://schemas.openxmlformats.org/officeDocument/2006/relationships/image" Target="../media/image3.png"/><Relationship Id="rId15" Type="http://schemas.openxmlformats.org/officeDocument/2006/relationships/image" Target="../media/image9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5.png"/><Relationship Id="rId14" Type="http://schemas.microsoft.com/office/2007/relationships/hdphoto" Target="../media/hdphoto6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9.wdp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4.wdp"/><Relationship Id="rId1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microsoft.com/office/2007/relationships/hdphoto" Target="../media/hdphoto5.wdp"/><Relationship Id="rId3" Type="http://schemas.microsoft.com/office/2007/relationships/hdphoto" Target="../media/hdphoto9.wdp"/><Relationship Id="rId7" Type="http://schemas.microsoft.com/office/2007/relationships/hdphoto" Target="../media/hdphoto2.wdp"/><Relationship Id="rId12" Type="http://schemas.openxmlformats.org/officeDocument/2006/relationships/image" Target="../media/image6.png"/><Relationship Id="rId2" Type="http://schemas.openxmlformats.org/officeDocument/2006/relationships/image" Target="../media/image11.png"/><Relationship Id="rId16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microsoft.com/office/2007/relationships/hdphoto" Target="../media/hdphoto6.wdp"/><Relationship Id="rId10" Type="http://schemas.openxmlformats.org/officeDocument/2006/relationships/image" Target="../media/image5.png"/><Relationship Id="rId4" Type="http://schemas.openxmlformats.org/officeDocument/2006/relationships/image" Target="../media/image2.png"/><Relationship Id="rId9" Type="http://schemas.microsoft.com/office/2007/relationships/hdphoto" Target="../media/hdphoto3.wdp"/><Relationship Id="rId1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12" Type="http://schemas.microsoft.com/office/2007/relationships/hdphoto" Target="../media/hdphoto5.wdp"/><Relationship Id="rId2" Type="http://schemas.openxmlformats.org/officeDocument/2006/relationships/audio" Target="../media/audio2.wav"/><Relationship Id="rId16" Type="http://schemas.microsoft.com/office/2007/relationships/hdphoto" Target="../media/hdphoto10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6.png"/><Relationship Id="rId5" Type="http://schemas.openxmlformats.org/officeDocument/2006/relationships/image" Target="../media/image3.png"/><Relationship Id="rId15" Type="http://schemas.openxmlformats.org/officeDocument/2006/relationships/image" Target="../media/image12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5.png"/><Relationship Id="rId14" Type="http://schemas.microsoft.com/office/2007/relationships/hdphoto" Target="../media/hdphoto6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4.png"/><Relationship Id="rId18" Type="http://schemas.microsoft.com/office/2007/relationships/hdphoto" Target="../media/hdphoto5.wdp"/><Relationship Id="rId3" Type="http://schemas.openxmlformats.org/officeDocument/2006/relationships/image" Target="../media/image12.png"/><Relationship Id="rId21" Type="http://schemas.openxmlformats.org/officeDocument/2006/relationships/image" Target="../media/image16.png"/><Relationship Id="rId7" Type="http://schemas.openxmlformats.org/officeDocument/2006/relationships/image" Target="../media/image14.png"/><Relationship Id="rId12" Type="http://schemas.microsoft.com/office/2007/relationships/hdphoto" Target="../media/hdphoto2.wdp"/><Relationship Id="rId17" Type="http://schemas.openxmlformats.org/officeDocument/2006/relationships/image" Target="../media/image6.png"/><Relationship Id="rId2" Type="http://schemas.openxmlformats.org/officeDocument/2006/relationships/audio" Target="../media/audio2.wav"/><Relationship Id="rId16" Type="http://schemas.microsoft.com/office/2007/relationships/hdphoto" Target="../media/hdphoto4.wdp"/><Relationship Id="rId20" Type="http://schemas.microsoft.com/office/2007/relationships/hdphoto" Target="../media/hdphoto6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1.wdp"/><Relationship Id="rId11" Type="http://schemas.openxmlformats.org/officeDocument/2006/relationships/image" Target="../media/image3.png"/><Relationship Id="rId5" Type="http://schemas.openxmlformats.org/officeDocument/2006/relationships/image" Target="../media/image13.png"/><Relationship Id="rId15" Type="http://schemas.openxmlformats.org/officeDocument/2006/relationships/image" Target="../media/image5.png"/><Relationship Id="rId10" Type="http://schemas.microsoft.com/office/2007/relationships/hdphoto" Target="../media/hdphoto1.wdp"/><Relationship Id="rId19" Type="http://schemas.openxmlformats.org/officeDocument/2006/relationships/image" Target="../media/image7.png"/><Relationship Id="rId4" Type="http://schemas.microsoft.com/office/2007/relationships/hdphoto" Target="../media/hdphoto10.wdp"/><Relationship Id="rId9" Type="http://schemas.openxmlformats.org/officeDocument/2006/relationships/image" Target="../media/image2.png"/><Relationship Id="rId14" Type="http://schemas.microsoft.com/office/2007/relationships/hdphoto" Target="../media/hdphoto3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microsoft.com/office/2007/relationships/hdphoto" Target="../media/hdphoto1.wdp"/><Relationship Id="rId3" Type="http://schemas.microsoft.com/office/2007/relationships/hdphoto" Target="../media/hdphoto2.wdp"/><Relationship Id="rId7" Type="http://schemas.microsoft.com/office/2007/relationships/hdphoto" Target="../media/hdphoto4.wdp"/><Relationship Id="rId12" Type="http://schemas.openxmlformats.org/officeDocument/2006/relationships/image" Target="../media/image2.png"/><Relationship Id="rId17" Type="http://schemas.microsoft.com/office/2007/relationships/hdphoto" Target="../media/hdphoto13.wdp"/><Relationship Id="rId2" Type="http://schemas.openxmlformats.org/officeDocument/2006/relationships/image" Target="../media/image3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microsoft.com/office/2007/relationships/hdphoto" Target="../media/hdphoto6.wdp"/><Relationship Id="rId5" Type="http://schemas.microsoft.com/office/2007/relationships/hdphoto" Target="../media/hdphoto3.wdp"/><Relationship Id="rId15" Type="http://schemas.microsoft.com/office/2007/relationships/hdphoto" Target="../media/hdphoto12.wdp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microsoft.com/office/2007/relationships/hdphoto" Target="../media/hdphoto5.wdp"/><Relationship Id="rId1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2.png"/><Relationship Id="rId18" Type="http://schemas.microsoft.com/office/2007/relationships/hdphoto" Target="../media/hdphoto15.wdp"/><Relationship Id="rId3" Type="http://schemas.openxmlformats.org/officeDocument/2006/relationships/audio" Target="../media/audio1.wav"/><Relationship Id="rId7" Type="http://schemas.openxmlformats.org/officeDocument/2006/relationships/image" Target="../media/image4.png"/><Relationship Id="rId12" Type="http://schemas.microsoft.com/office/2007/relationships/hdphoto" Target="../media/hdphoto4.wdp"/><Relationship Id="rId17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6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5" Type="http://schemas.openxmlformats.org/officeDocument/2006/relationships/image" Target="../media/image19.png"/><Relationship Id="rId10" Type="http://schemas.microsoft.com/office/2007/relationships/hdphoto" Target="../media/hdphoto6.wdp"/><Relationship Id="rId4" Type="http://schemas.openxmlformats.org/officeDocument/2006/relationships/audio" Target="../media/audio2.wav"/><Relationship Id="rId9" Type="http://schemas.openxmlformats.org/officeDocument/2006/relationships/image" Target="../media/image7.png"/><Relationship Id="rId1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2.png"/><Relationship Id="rId18" Type="http://schemas.microsoft.com/office/2007/relationships/hdphoto" Target="../media/hdphoto17.wdp"/><Relationship Id="rId3" Type="http://schemas.openxmlformats.org/officeDocument/2006/relationships/audio" Target="../media/audio1.wav"/><Relationship Id="rId7" Type="http://schemas.openxmlformats.org/officeDocument/2006/relationships/image" Target="../media/image4.png"/><Relationship Id="rId12" Type="http://schemas.microsoft.com/office/2007/relationships/hdphoto" Target="../media/hdphoto4.wdp"/><Relationship Id="rId17" Type="http://schemas.openxmlformats.org/officeDocument/2006/relationships/image" Target="../media/image22.png"/><Relationship Id="rId2" Type="http://schemas.openxmlformats.org/officeDocument/2006/relationships/notesSlide" Target="../notesSlides/notesSlide2.xml"/><Relationship Id="rId16" Type="http://schemas.microsoft.com/office/2007/relationships/hdphoto" Target="../media/hdphoto16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5" Type="http://schemas.openxmlformats.org/officeDocument/2006/relationships/image" Target="../media/image21.png"/><Relationship Id="rId10" Type="http://schemas.microsoft.com/office/2007/relationships/hdphoto" Target="../media/hdphoto6.wdp"/><Relationship Id="rId4" Type="http://schemas.openxmlformats.org/officeDocument/2006/relationships/audio" Target="../media/audio2.wav"/><Relationship Id="rId9" Type="http://schemas.openxmlformats.org/officeDocument/2006/relationships/image" Target="../media/image7.png"/><Relationship Id="rId1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2.png"/><Relationship Id="rId18" Type="http://schemas.microsoft.com/office/2007/relationships/hdphoto" Target="../media/hdphoto19.wdp"/><Relationship Id="rId3" Type="http://schemas.openxmlformats.org/officeDocument/2006/relationships/audio" Target="../media/audio1.wav"/><Relationship Id="rId7" Type="http://schemas.openxmlformats.org/officeDocument/2006/relationships/image" Target="../media/image4.png"/><Relationship Id="rId12" Type="http://schemas.microsoft.com/office/2007/relationships/hdphoto" Target="../media/hdphoto4.wdp"/><Relationship Id="rId17" Type="http://schemas.openxmlformats.org/officeDocument/2006/relationships/image" Target="../media/image24.png"/><Relationship Id="rId2" Type="http://schemas.openxmlformats.org/officeDocument/2006/relationships/notesSlide" Target="../notesSlides/notesSlide3.xml"/><Relationship Id="rId16" Type="http://schemas.microsoft.com/office/2007/relationships/hdphoto" Target="../media/hdphoto18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5" Type="http://schemas.openxmlformats.org/officeDocument/2006/relationships/image" Target="../media/image23.png"/><Relationship Id="rId10" Type="http://schemas.microsoft.com/office/2007/relationships/hdphoto" Target="../media/hdphoto6.wdp"/><Relationship Id="rId4" Type="http://schemas.openxmlformats.org/officeDocument/2006/relationships/audio" Target="../media/audio2.wav"/><Relationship Id="rId9" Type="http://schemas.openxmlformats.org/officeDocument/2006/relationships/image" Target="../media/image7.png"/><Relationship Id="rId1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2.png"/><Relationship Id="rId18" Type="http://schemas.microsoft.com/office/2007/relationships/hdphoto" Target="../media/hdphoto21.wdp"/><Relationship Id="rId3" Type="http://schemas.openxmlformats.org/officeDocument/2006/relationships/audio" Target="../media/audio1.wav"/><Relationship Id="rId21" Type="http://schemas.openxmlformats.org/officeDocument/2006/relationships/image" Target="../media/image28.png"/><Relationship Id="rId7" Type="http://schemas.openxmlformats.org/officeDocument/2006/relationships/image" Target="../media/image4.png"/><Relationship Id="rId12" Type="http://schemas.microsoft.com/office/2007/relationships/hdphoto" Target="../media/hdphoto4.wdp"/><Relationship Id="rId17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6" Type="http://schemas.microsoft.com/office/2007/relationships/hdphoto" Target="../media/hdphoto20.wdp"/><Relationship Id="rId20" Type="http://schemas.microsoft.com/office/2007/relationships/hdphoto" Target="../media/hdphoto22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5" Type="http://schemas.openxmlformats.org/officeDocument/2006/relationships/image" Target="../media/image25.png"/><Relationship Id="rId10" Type="http://schemas.microsoft.com/office/2007/relationships/hdphoto" Target="../media/hdphoto6.wdp"/><Relationship Id="rId19" Type="http://schemas.openxmlformats.org/officeDocument/2006/relationships/image" Target="../media/image27.png"/><Relationship Id="rId4" Type="http://schemas.openxmlformats.org/officeDocument/2006/relationships/audio" Target="../media/audio2.wav"/><Relationship Id="rId9" Type="http://schemas.openxmlformats.org/officeDocument/2006/relationships/image" Target="../media/image7.png"/><Relationship Id="rId14" Type="http://schemas.microsoft.com/office/2007/relationships/hdphoto" Target="../media/hdphoto1.wdp"/><Relationship Id="rId22" Type="http://schemas.microsoft.com/office/2007/relationships/hdphoto" Target="../media/hdphoto23.wdp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2.png"/><Relationship Id="rId18" Type="http://schemas.microsoft.com/office/2007/relationships/hdphoto" Target="../media/hdphoto25.wdp"/><Relationship Id="rId3" Type="http://schemas.openxmlformats.org/officeDocument/2006/relationships/audio" Target="../media/audio1.wav"/><Relationship Id="rId7" Type="http://schemas.openxmlformats.org/officeDocument/2006/relationships/image" Target="../media/image4.png"/><Relationship Id="rId12" Type="http://schemas.microsoft.com/office/2007/relationships/hdphoto" Target="../media/hdphoto4.wdp"/><Relationship Id="rId17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6" Type="http://schemas.microsoft.com/office/2007/relationships/hdphoto" Target="../media/hdphoto24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5" Type="http://schemas.openxmlformats.org/officeDocument/2006/relationships/image" Target="../media/image29.png"/><Relationship Id="rId10" Type="http://schemas.microsoft.com/office/2007/relationships/hdphoto" Target="../media/hdphoto6.wdp"/><Relationship Id="rId4" Type="http://schemas.openxmlformats.org/officeDocument/2006/relationships/audio" Target="../media/audio2.wav"/><Relationship Id="rId9" Type="http://schemas.openxmlformats.org/officeDocument/2006/relationships/image" Target="../media/image7.png"/><Relationship Id="rId1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1.wdp"/><Relationship Id="rId3" Type="http://schemas.openxmlformats.org/officeDocument/2006/relationships/audio" Target="../media/audio1.wav"/><Relationship Id="rId7" Type="http://schemas.microsoft.com/office/2007/relationships/hdphoto" Target="../media/hdphoto3.wdp"/><Relationship Id="rId12" Type="http://schemas.openxmlformats.org/officeDocument/2006/relationships/image" Target="../media/image2.png"/><Relationship Id="rId17" Type="http://schemas.microsoft.com/office/2007/relationships/hdphoto" Target="../media/hdphoto27.wdp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2.wdp"/><Relationship Id="rId15" Type="http://schemas.microsoft.com/office/2007/relationships/hdphoto" Target="../media/hdphoto26.wdp"/><Relationship Id="rId10" Type="http://schemas.openxmlformats.org/officeDocument/2006/relationships/image" Target="../media/image5.png"/><Relationship Id="rId4" Type="http://schemas.openxmlformats.org/officeDocument/2006/relationships/image" Target="../media/image3.png"/><Relationship Id="rId9" Type="http://schemas.microsoft.com/office/2007/relationships/hdphoto" Target="../media/hdphoto6.wdp"/><Relationship Id="rId14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VY_32_INOVACE_68_PRV1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2060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Zimní  počasí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Zimní počasí, oblečení v zimě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1.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Prvouka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675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HV, VV, PČ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Prezentace, ve které jsou děti seznámeny s nejčastěji se vyskytujícím zimním počasím a zimním oblečením. List č. </a:t>
            </a:r>
            <a:r>
              <a:rPr lang="cs-CZ" sz="1400" dirty="0">
                <a:latin typeface="Arial" charset="0"/>
                <a:cs typeface="Arial" charset="0"/>
              </a:rPr>
              <a:t>4</a:t>
            </a:r>
            <a:r>
              <a:rPr lang="cs-CZ" sz="1400" dirty="0" smtClean="0">
                <a:latin typeface="Arial" charset="0"/>
                <a:cs typeface="Arial" charset="0"/>
              </a:rPr>
              <a:t> – 9  ukazuje značky zimního počasí, které si děti zapisují do kalendáře přírody při sledování počasí, list č. 10 – 15 dětem říká, co si mají v </a:t>
            </a:r>
            <a:r>
              <a:rPr lang="cs-CZ" sz="1400" smtClean="0">
                <a:latin typeface="Arial" charset="0"/>
                <a:cs typeface="Arial" charset="0"/>
              </a:rPr>
              <a:t>zimě obléci a proč.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 smtClean="0">
                <a:latin typeface="Arial" charset="0"/>
                <a:cs typeface="Arial" charset="0"/>
              </a:rPr>
              <a:t>Většina žáků sledovala prezentaci se zájmem. </a:t>
            </a: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4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791325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1763688" y="5258103"/>
            <a:ext cx="3816424" cy="133924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5498034" y="5193196"/>
            <a:ext cx="3456296" cy="1476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3347865" y="6076801"/>
            <a:ext cx="3456296" cy="808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82997" y="2664467"/>
            <a:ext cx="5578006" cy="1015663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počasí</a:t>
            </a:r>
            <a:endParaRPr lang="cs-CZ" sz="6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1231" r="100000">
                        <a14:foregroundMark x1="39385" y1="47385" x2="46154" y2="50769"/>
                        <a14:foregroundMark x1="38462" y1="37538" x2="35385" y2="30154"/>
                        <a14:foregroundMark x1="58154" y1="38769" x2="56615" y2="43077"/>
                        <a14:backgroundMark x1="21846" y1="35692" x2="16615" y2="28923"/>
                        <a14:backgroundMark x1="14154" y1="25538" x2="9846" y2="5538"/>
                        <a14:backgroundMark x1="12923" y1="31077" x2="5231" y2="51077"/>
                        <a14:backgroundMark x1="22769" y1="40923" x2="2154" y2="71385"/>
                        <a14:backgroundMark x1="15385" y1="51692" x2="7385" y2="81231"/>
                        <a14:backgroundMark x1="34769" y1="64000" x2="7692" y2="84308"/>
                        <a14:backgroundMark x1="35385" y1="61846" x2="48000" y2="92615"/>
                        <a14:backgroundMark x1="33846" y1="64615" x2="13846" y2="73538"/>
                        <a14:backgroundMark x1="32000" y1="63692" x2="26462" y2="65846"/>
                        <a14:backgroundMark x1="63077" y1="56000" x2="54769" y2="91385"/>
                        <a14:backgroundMark x1="64615" y1="58462" x2="78769" y2="63692"/>
                        <a14:backgroundMark x1="79692" y1="63077" x2="98462" y2="76615"/>
                        <a14:backgroundMark x1="69846" y1="54769" x2="95385" y2="52000"/>
                        <a14:backgroundMark x1="69231" y1="52923" x2="91692" y2="48615"/>
                        <a14:backgroundMark x1="69846" y1="32000" x2="94462" y2="45538"/>
                        <a14:backgroundMark x1="70769" y1="30154" x2="78769" y2="8000"/>
                        <a14:backgroundMark x1="41846" y1="23077" x2="64923" y2="8000"/>
                        <a14:backgroundMark x1="42769" y1="22462" x2="17231" y2="2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9" r="7168"/>
          <a:stretch/>
        </p:blipFill>
        <p:spPr bwMode="auto">
          <a:xfrm rot="20436329">
            <a:off x="7113591" y="583529"/>
            <a:ext cx="1234839" cy="135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7064" y="195048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919282" y="424988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56691" y="293746"/>
            <a:ext cx="982347" cy="85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3635896" y="1339334"/>
            <a:ext cx="1449731" cy="1263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10157" y="1243669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4807166" y="664330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367292" y="1859025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981" r="11068" b="14244"/>
          <a:stretch/>
        </p:blipFill>
        <p:spPr bwMode="auto">
          <a:xfrm>
            <a:off x="1" y="3645024"/>
            <a:ext cx="4590579" cy="3240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228061" y="608705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452549" y="180284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645753" y="139710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537806" y="44917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7064" y="17236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062408" y="354204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201638" y="994762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80052" y="1137937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3208633" y="1320920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5724128" y="1624135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371521" y="1732264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5364088" y="6021288"/>
            <a:ext cx="3816424" cy="89283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62581" y="2664467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587597" y="2636084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5458157" y="232820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4221530" y="65552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9538" r="89538">
                        <a14:foregroundMark x1="28923" y1="11692" x2="24615" y2="7692"/>
                        <a14:foregroundMark x1="35692" y1="11692" x2="55077" y2="5846"/>
                        <a14:backgroundMark x1="35077" y1="92923" x2="52000" y2="99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0316">
            <a:off x="4696675" y="4201747"/>
            <a:ext cx="2638617" cy="263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813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5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5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50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50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5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50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50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50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5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50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50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50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50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50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50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 tmFilter="0, 0; .2, .5; .8, .5; 1, 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500" autoRev="1" fill="hold"/>
                                        <p:tgtEl>
                                          <p:spTgt spid="4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50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 tmFilter="0, 0; .2, .5; .8, .5; 1, 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6" dur="500" autoRev="1" fill="hold"/>
                                        <p:tgtEl>
                                          <p:spTgt spid="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"/>
                            </p:stCondLst>
                            <p:childTnLst>
                              <p:par>
                                <p:cTn id="78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tmFilter="0,0; .5, 1; 1, 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3500"/>
                            </p:stCondLst>
                            <p:childTnLst>
                              <p:par>
                                <p:cTn id="86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87" dur="500" tmFilter="0, 0; .2, .5; .8, .5; 1, 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8" dur="250" autoRev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" grpId="1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3347865" y="6076801"/>
            <a:ext cx="3456296" cy="808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19784" y="293747"/>
            <a:ext cx="4704432" cy="830997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počasí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1231" r="100000">
                        <a14:foregroundMark x1="39385" y1="47385" x2="46154" y2="50769"/>
                        <a14:foregroundMark x1="38462" y1="37538" x2="35385" y2="30154"/>
                        <a14:foregroundMark x1="58154" y1="38769" x2="56615" y2="43077"/>
                        <a14:backgroundMark x1="21846" y1="35692" x2="16615" y2="28923"/>
                        <a14:backgroundMark x1="14154" y1="25538" x2="9846" y2="5538"/>
                        <a14:backgroundMark x1="12923" y1="31077" x2="5231" y2="51077"/>
                        <a14:backgroundMark x1="22769" y1="40923" x2="2154" y2="71385"/>
                        <a14:backgroundMark x1="15385" y1="51692" x2="7385" y2="81231"/>
                        <a14:backgroundMark x1="34769" y1="64000" x2="7692" y2="84308"/>
                        <a14:backgroundMark x1="35385" y1="61846" x2="48000" y2="92615"/>
                        <a14:backgroundMark x1="33846" y1="64615" x2="13846" y2="73538"/>
                        <a14:backgroundMark x1="32000" y1="63692" x2="26462" y2="65846"/>
                        <a14:backgroundMark x1="63077" y1="56000" x2="54769" y2="91385"/>
                        <a14:backgroundMark x1="64615" y1="58462" x2="78769" y2="63692"/>
                        <a14:backgroundMark x1="79692" y1="63077" x2="98462" y2="76615"/>
                        <a14:backgroundMark x1="69846" y1="54769" x2="95385" y2="52000"/>
                        <a14:backgroundMark x1="69231" y1="52923" x2="91692" y2="48615"/>
                        <a14:backgroundMark x1="69846" y1="32000" x2="94462" y2="45538"/>
                        <a14:backgroundMark x1="70769" y1="30154" x2="78769" y2="8000"/>
                        <a14:backgroundMark x1="41846" y1="23077" x2="64923" y2="8000"/>
                        <a14:backgroundMark x1="42769" y1="22462" x2="17231" y2="2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9" r="7168"/>
          <a:stretch/>
        </p:blipFill>
        <p:spPr bwMode="auto">
          <a:xfrm rot="20436329">
            <a:off x="7113591" y="583529"/>
            <a:ext cx="1234839" cy="135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7064" y="195048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565525" y="449173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51500" y="33384"/>
            <a:ext cx="982347" cy="85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946819" y="1193272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42613" y="1045894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310313" y="1368191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226182" y="2166991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340768"/>
            <a:ext cx="3528392" cy="3528392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3572635" y="5157192"/>
            <a:ext cx="2079485" cy="830997"/>
          </a:xfrm>
          <a:prstGeom prst="rect">
            <a:avLst/>
          </a:prstGeom>
          <a:solidFill>
            <a:srgbClr val="FF0000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jasno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981" r="11068" b="14244"/>
          <a:stretch/>
        </p:blipFill>
        <p:spPr bwMode="auto">
          <a:xfrm>
            <a:off x="1" y="3645024"/>
            <a:ext cx="4590579" cy="3240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804160" y="1924224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452549" y="180284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645753" y="139710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537806" y="44917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7064" y="17236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33329" y="10889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47834" y="647042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034407" y="95633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168706" y="208088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783947" y="11222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90245" y="179544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5364088" y="6021288"/>
            <a:ext cx="3816424" cy="89283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1782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5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5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50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50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5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50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50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50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5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50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50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50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50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50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7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500"/>
                            </p:stCondLst>
                            <p:childTnLst>
                              <p:par>
                                <p:cTn id="75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 tmFilter="0,0; .5, 1; 1, 1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000"/>
                            </p:stCondLst>
                            <p:childTnLst>
                              <p:par>
                                <p:cTn id="8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 tmFilter="0,0; .5, 1; 1, 1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7400"/>
                            </p:stCondLst>
                            <p:childTnLst>
                              <p:par>
                                <p:cTn id="91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 tmFilter="0, 0; .2, .5; .8, .5; 1, 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3" dur="250" autoRev="1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4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95" dur="500" tmFilter="0, 0; .2, .5; .8, .5; 1, 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6" dur="250" autoRev="1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 animBg="1"/>
      <p:bldP spid="23" grpId="1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3347865" y="6076801"/>
            <a:ext cx="3456296" cy="808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19784" y="293747"/>
            <a:ext cx="4704432" cy="830997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počasí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1231" r="100000">
                        <a14:foregroundMark x1="39385" y1="47385" x2="46154" y2="50769"/>
                        <a14:foregroundMark x1="38462" y1="37538" x2="35385" y2="30154"/>
                        <a14:foregroundMark x1="58154" y1="38769" x2="56615" y2="43077"/>
                        <a14:backgroundMark x1="21846" y1="35692" x2="16615" y2="28923"/>
                        <a14:backgroundMark x1="14154" y1="25538" x2="9846" y2="5538"/>
                        <a14:backgroundMark x1="12923" y1="31077" x2="5231" y2="51077"/>
                        <a14:backgroundMark x1="22769" y1="40923" x2="2154" y2="71385"/>
                        <a14:backgroundMark x1="15385" y1="51692" x2="7385" y2="81231"/>
                        <a14:backgroundMark x1="34769" y1="64000" x2="7692" y2="84308"/>
                        <a14:backgroundMark x1="35385" y1="61846" x2="48000" y2="92615"/>
                        <a14:backgroundMark x1="33846" y1="64615" x2="13846" y2="73538"/>
                        <a14:backgroundMark x1="32000" y1="63692" x2="26462" y2="65846"/>
                        <a14:backgroundMark x1="63077" y1="56000" x2="54769" y2="91385"/>
                        <a14:backgroundMark x1="64615" y1="58462" x2="78769" y2="63692"/>
                        <a14:backgroundMark x1="79692" y1="63077" x2="98462" y2="76615"/>
                        <a14:backgroundMark x1="69846" y1="54769" x2="95385" y2="52000"/>
                        <a14:backgroundMark x1="69231" y1="52923" x2="91692" y2="48615"/>
                        <a14:backgroundMark x1="69846" y1="32000" x2="94462" y2="45538"/>
                        <a14:backgroundMark x1="70769" y1="30154" x2="78769" y2="8000"/>
                        <a14:backgroundMark x1="41846" y1="23077" x2="64923" y2="8000"/>
                        <a14:backgroundMark x1="42769" y1="22462" x2="17231" y2="2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9" r="7168"/>
          <a:stretch/>
        </p:blipFill>
        <p:spPr bwMode="auto">
          <a:xfrm rot="20436329">
            <a:off x="7113591" y="583529"/>
            <a:ext cx="1234839" cy="135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7064" y="195048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565525" y="449173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51500" y="33384"/>
            <a:ext cx="982347" cy="85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946819" y="1193272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42613" y="1045894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310313" y="1368191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226182" y="2166991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221866"/>
            <a:ext cx="3229285" cy="3229285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3275856" y="5085184"/>
            <a:ext cx="3351580" cy="769441"/>
          </a:xfrm>
          <a:prstGeom prst="rect">
            <a:avLst/>
          </a:prstGeom>
          <a:solidFill>
            <a:srgbClr val="FF0000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polojasno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981" r="11068" b="14244"/>
          <a:stretch/>
        </p:blipFill>
        <p:spPr bwMode="auto">
          <a:xfrm>
            <a:off x="1" y="3645024"/>
            <a:ext cx="4590579" cy="3240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804160" y="1924224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452549" y="180284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645753" y="139710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537806" y="44917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7064" y="17236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33329" y="10889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47834" y="647042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034407" y="95633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168706" y="208088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783947" y="11222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90245" y="179544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5364088" y="6021288"/>
            <a:ext cx="3816424" cy="89283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0" b="31077" l="9231" r="89231">
                        <a14:foregroundMark x1="51385" y1="34154" x2="52000" y2="45538"/>
                        <a14:foregroundMark x1="67077" y1="27385" x2="68923" y2="37231"/>
                        <a14:foregroundMark x1="39692" y1="32000" x2="39692" y2="35692"/>
                        <a14:foregroundMark x1="31077" y1="36923" x2="32000" y2="44923"/>
                        <a14:foregroundMark x1="38154" y1="46154" x2="38154" y2="46154"/>
                        <a14:foregroundMark x1="70462" y1="42769" x2="70462" y2="42769"/>
                        <a14:foregroundMark x1="64615" y1="43385" x2="65538" y2="47077"/>
                        <a14:foregroundMark x1="41846" y1="52308" x2="44923" y2="54769"/>
                        <a14:foregroundMark x1="32923" y1="54769" x2="26769" y2="64615"/>
                        <a14:foregroundMark x1="27385" y1="55692" x2="32923" y2="63077"/>
                        <a14:foregroundMark x1="52615" y1="55692" x2="52923" y2="68923"/>
                        <a14:foregroundMark x1="60308" y1="65231" x2="60308" y2="65231"/>
                        <a14:foregroundMark x1="62769" y1="65846" x2="62769" y2="65846"/>
                        <a14:foregroundMark x1="71077" y1="57846" x2="70462" y2="61231"/>
                        <a14:foregroundMark x1="39692" y1="68923" x2="38769" y2="74154"/>
                        <a14:foregroundMark x1="44923" y1="74154" x2="44923" y2="74154"/>
                        <a14:foregroundMark x1="61846" y1="76308" x2="63692" y2="88308"/>
                        <a14:foregroundMark x1="64923" y1="83385" x2="68000" y2="83077"/>
                        <a14:foregroundMark x1="49231" y1="82154" x2="49231" y2="82154"/>
                        <a14:foregroundMark x1="52615" y1="90769" x2="52615" y2="90769"/>
                        <a14:foregroundMark x1="37538" y1="81846" x2="37538" y2="81846"/>
                        <a14:foregroundMark x1="28615" y1="85231" x2="27692" y2="89538"/>
                        <a14:foregroundMark x1="28615" y1="87385" x2="30769" y2="87692"/>
                        <a14:foregroundMark x1="40923" y1="89538" x2="41846" y2="98769"/>
                        <a14:backgroundMark x1="63077" y1="28615" x2="67385" y2="33231"/>
                        <a14:backgroundMark x1="68000" y1="27692" x2="72923" y2="30769"/>
                        <a14:backgroundMark x1="63077" y1="24615" x2="64923" y2="28923"/>
                        <a14:backgroundMark x1="37846" y1="28615" x2="41846" y2="34154"/>
                        <a14:backgroundMark x1="66154" y1="25538" x2="68000" y2="3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77" r="20462" b="67998"/>
          <a:stretch/>
        </p:blipFill>
        <p:spPr bwMode="auto">
          <a:xfrm>
            <a:off x="2339752" y="2658147"/>
            <a:ext cx="4410084" cy="2139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0465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5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5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50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50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5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50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50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50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5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50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50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50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50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50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7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500"/>
                            </p:stCondLst>
                            <p:childTnLst>
                              <p:par>
                                <p:cTn id="75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 tmFilter="0,0; .5, 1; 1, 1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000"/>
                            </p:stCondLst>
                            <p:childTnLst>
                              <p:par>
                                <p:cTn id="8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 tmFilter="0,0; .5, 1; 1, 1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7800"/>
                            </p:stCondLst>
                            <p:childTnLst>
                              <p:par>
                                <p:cTn id="91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 tmFilter="0, 0; .2, .5; .8, .5; 1, 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3" dur="250" autoRev="1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4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95" dur="500" tmFilter="0, 0; .2, .5; .8, .5; 1, 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6" dur="250" autoRev="1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 animBg="1"/>
      <p:bldP spid="23" grpId="1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3347865" y="6076801"/>
            <a:ext cx="3456296" cy="808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19784" y="293747"/>
            <a:ext cx="4704432" cy="830997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počasí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7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1231" r="100000">
                        <a14:foregroundMark x1="39385" y1="47385" x2="46154" y2="50769"/>
                        <a14:foregroundMark x1="38462" y1="37538" x2="35385" y2="30154"/>
                        <a14:foregroundMark x1="58154" y1="38769" x2="56615" y2="43077"/>
                        <a14:backgroundMark x1="21846" y1="35692" x2="16615" y2="28923"/>
                        <a14:backgroundMark x1="14154" y1="25538" x2="9846" y2="5538"/>
                        <a14:backgroundMark x1="12923" y1="31077" x2="5231" y2="51077"/>
                        <a14:backgroundMark x1="22769" y1="40923" x2="2154" y2="71385"/>
                        <a14:backgroundMark x1="15385" y1="51692" x2="7385" y2="81231"/>
                        <a14:backgroundMark x1="34769" y1="64000" x2="7692" y2="84308"/>
                        <a14:backgroundMark x1="35385" y1="61846" x2="48000" y2="92615"/>
                        <a14:backgroundMark x1="33846" y1="64615" x2="13846" y2="73538"/>
                        <a14:backgroundMark x1="32000" y1="63692" x2="26462" y2="65846"/>
                        <a14:backgroundMark x1="63077" y1="56000" x2="54769" y2="91385"/>
                        <a14:backgroundMark x1="64615" y1="58462" x2="78769" y2="63692"/>
                        <a14:backgroundMark x1="79692" y1="63077" x2="98462" y2="76615"/>
                        <a14:backgroundMark x1="69846" y1="54769" x2="95385" y2="52000"/>
                        <a14:backgroundMark x1="69231" y1="52923" x2="91692" y2="48615"/>
                        <a14:backgroundMark x1="69846" y1="32000" x2="94462" y2="45538"/>
                        <a14:backgroundMark x1="70769" y1="30154" x2="78769" y2="8000"/>
                        <a14:backgroundMark x1="41846" y1="23077" x2="64923" y2="8000"/>
                        <a14:backgroundMark x1="42769" y1="22462" x2="17231" y2="2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9" r="7168"/>
          <a:stretch/>
        </p:blipFill>
        <p:spPr bwMode="auto">
          <a:xfrm rot="20436329">
            <a:off x="7113591" y="583529"/>
            <a:ext cx="1234839" cy="135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7064" y="195048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565525" y="449173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51500" y="33384"/>
            <a:ext cx="982347" cy="85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946819" y="1193272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42613" y="1045894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310313" y="1368191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226182" y="2166991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3131840" y="4725144"/>
            <a:ext cx="3024336" cy="769441"/>
          </a:xfrm>
          <a:prstGeom prst="rect">
            <a:avLst/>
          </a:prstGeom>
          <a:solidFill>
            <a:srgbClr val="FF0000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zataženo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981" r="11068" b="14244"/>
          <a:stretch/>
        </p:blipFill>
        <p:spPr bwMode="auto">
          <a:xfrm>
            <a:off x="1" y="3645024"/>
            <a:ext cx="4590579" cy="3240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804160" y="1924224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452549" y="180284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645753" y="139710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537806" y="44917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7064" y="17236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33329" y="10889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47834" y="647042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034407" y="95633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168706" y="208088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783947" y="11222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90245" y="179544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5364088" y="6021288"/>
            <a:ext cx="3816424" cy="89283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31077" l="9231" r="89231">
                        <a14:foregroundMark x1="51385" y1="34154" x2="52000" y2="45538"/>
                        <a14:foregroundMark x1="67077" y1="27385" x2="68923" y2="37231"/>
                        <a14:foregroundMark x1="39692" y1="32000" x2="39692" y2="35692"/>
                        <a14:foregroundMark x1="31077" y1="36923" x2="32000" y2="44923"/>
                        <a14:foregroundMark x1="38154" y1="46154" x2="38154" y2="46154"/>
                        <a14:foregroundMark x1="70462" y1="42769" x2="70462" y2="42769"/>
                        <a14:foregroundMark x1="64615" y1="43385" x2="65538" y2="47077"/>
                        <a14:foregroundMark x1="41846" y1="52308" x2="44923" y2="54769"/>
                        <a14:foregroundMark x1="32923" y1="54769" x2="26769" y2="64615"/>
                        <a14:foregroundMark x1="27385" y1="55692" x2="32923" y2="63077"/>
                        <a14:foregroundMark x1="52615" y1="55692" x2="52923" y2="68923"/>
                        <a14:foregroundMark x1="60308" y1="65231" x2="60308" y2="65231"/>
                        <a14:foregroundMark x1="62769" y1="65846" x2="62769" y2="65846"/>
                        <a14:foregroundMark x1="71077" y1="57846" x2="70462" y2="61231"/>
                        <a14:foregroundMark x1="39692" y1="68923" x2="38769" y2="74154"/>
                        <a14:foregroundMark x1="44923" y1="74154" x2="44923" y2="74154"/>
                        <a14:foregroundMark x1="61846" y1="76308" x2="63692" y2="88308"/>
                        <a14:foregroundMark x1="64923" y1="83385" x2="68000" y2="83077"/>
                        <a14:foregroundMark x1="49231" y1="82154" x2="49231" y2="82154"/>
                        <a14:foregroundMark x1="52615" y1="90769" x2="52615" y2="90769"/>
                        <a14:foregroundMark x1="37538" y1="81846" x2="37538" y2="81846"/>
                        <a14:foregroundMark x1="28615" y1="85231" x2="27692" y2="89538"/>
                        <a14:foregroundMark x1="28615" y1="87385" x2="30769" y2="87692"/>
                        <a14:foregroundMark x1="40923" y1="89538" x2="41846" y2="98769"/>
                        <a14:backgroundMark x1="63077" y1="28615" x2="67385" y2="33231"/>
                        <a14:backgroundMark x1="68000" y1="27692" x2="72923" y2="30769"/>
                        <a14:backgroundMark x1="63077" y1="24615" x2="64923" y2="28923"/>
                        <a14:backgroundMark x1="37846" y1="28615" x2="41846" y2="34154"/>
                        <a14:backgroundMark x1="66154" y1="25538" x2="68000" y2="3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77" r="20462" b="67998"/>
          <a:stretch/>
        </p:blipFill>
        <p:spPr bwMode="auto">
          <a:xfrm>
            <a:off x="2959910" y="1853725"/>
            <a:ext cx="4410084" cy="2393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2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31077" l="9231" r="89231">
                        <a14:foregroundMark x1="51385" y1="34154" x2="52000" y2="45538"/>
                        <a14:foregroundMark x1="67077" y1="27385" x2="68923" y2="37231"/>
                        <a14:foregroundMark x1="39692" y1="32000" x2="39692" y2="35692"/>
                        <a14:foregroundMark x1="31077" y1="36923" x2="32000" y2="44923"/>
                        <a14:foregroundMark x1="38154" y1="46154" x2="38154" y2="46154"/>
                        <a14:foregroundMark x1="70462" y1="42769" x2="70462" y2="42769"/>
                        <a14:foregroundMark x1="64615" y1="43385" x2="65538" y2="47077"/>
                        <a14:foregroundMark x1="41846" y1="52308" x2="44923" y2="54769"/>
                        <a14:foregroundMark x1="32923" y1="54769" x2="26769" y2="64615"/>
                        <a14:foregroundMark x1="27385" y1="55692" x2="32923" y2="63077"/>
                        <a14:foregroundMark x1="52615" y1="55692" x2="52923" y2="68923"/>
                        <a14:foregroundMark x1="60308" y1="65231" x2="60308" y2="65231"/>
                        <a14:foregroundMark x1="62769" y1="65846" x2="62769" y2="65846"/>
                        <a14:foregroundMark x1="71077" y1="57846" x2="70462" y2="61231"/>
                        <a14:foregroundMark x1="39692" y1="68923" x2="38769" y2="74154"/>
                        <a14:foregroundMark x1="44923" y1="74154" x2="44923" y2="74154"/>
                        <a14:foregroundMark x1="61846" y1="76308" x2="63692" y2="88308"/>
                        <a14:foregroundMark x1="64923" y1="83385" x2="68000" y2="83077"/>
                        <a14:foregroundMark x1="49231" y1="82154" x2="49231" y2="82154"/>
                        <a14:foregroundMark x1="52615" y1="90769" x2="52615" y2="90769"/>
                        <a14:foregroundMark x1="37538" y1="81846" x2="37538" y2="81846"/>
                        <a14:foregroundMark x1="28615" y1="85231" x2="27692" y2="89538"/>
                        <a14:foregroundMark x1="28615" y1="87385" x2="30769" y2="87692"/>
                        <a14:foregroundMark x1="40923" y1="89538" x2="41846" y2="98769"/>
                        <a14:backgroundMark x1="63077" y1="28615" x2="67385" y2="33231"/>
                        <a14:backgroundMark x1="68000" y1="27692" x2="72923" y2="30769"/>
                        <a14:backgroundMark x1="63077" y1="24615" x2="64923" y2="28923"/>
                        <a14:backgroundMark x1="37846" y1="28615" x2="41846" y2="34154"/>
                        <a14:backgroundMark x1="66154" y1="25538" x2="68000" y2="3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77" r="20462" b="67998"/>
          <a:stretch/>
        </p:blipFill>
        <p:spPr bwMode="auto">
          <a:xfrm>
            <a:off x="1785688" y="1821709"/>
            <a:ext cx="3165958" cy="1718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8155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5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5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50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50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5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50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50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50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5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50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50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50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50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50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tmFilter="0,0; .5, 1; 1, 1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500"/>
                            </p:stCondLst>
                            <p:childTnLst>
                              <p:par>
                                <p:cTn id="7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tmFilter="0,0; .5, 1; 1, 1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4200"/>
                            </p:stCondLst>
                            <p:childTnLst>
                              <p:par>
                                <p:cTn id="82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 tmFilter="0, 0; .2, .5; .8, .5; 1, 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4" dur="250" autoRev="1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86" dur="500" tmFilter="0, 0; .2, .5; .8, .5; 1, 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7" dur="250" autoRev="1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 animBg="1"/>
      <p:bldP spid="23" grpId="1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Skupina 40"/>
          <p:cNvGrpSpPr/>
          <p:nvPr/>
        </p:nvGrpSpPr>
        <p:grpSpPr>
          <a:xfrm>
            <a:off x="2771695" y="2331867"/>
            <a:ext cx="3559596" cy="2496677"/>
            <a:chOff x="2452564" y="2144471"/>
            <a:chExt cx="4256822" cy="3145121"/>
          </a:xfrm>
        </p:grpSpPr>
        <p:pic>
          <p:nvPicPr>
            <p:cNvPr id="42" name="Picture 2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0" b="100000" l="9538" r="89538">
                          <a14:foregroundMark x1="51385" y1="34154" x2="52000" y2="45538"/>
                          <a14:foregroundMark x1="67077" y1="27385" x2="68923" y2="37231"/>
                          <a14:foregroundMark x1="39692" y1="32000" x2="39692" y2="35692"/>
                          <a14:foregroundMark x1="31077" y1="36923" x2="32000" y2="44923"/>
                          <a14:foregroundMark x1="38154" y1="46154" x2="38154" y2="46154"/>
                          <a14:foregroundMark x1="70462" y1="42769" x2="70462" y2="42769"/>
                          <a14:foregroundMark x1="64615" y1="43385" x2="65538" y2="47077"/>
                          <a14:foregroundMark x1="41846" y1="52308" x2="44923" y2="54769"/>
                          <a14:foregroundMark x1="32923" y1="54769" x2="26769" y2="64615"/>
                          <a14:foregroundMark x1="27385" y1="55692" x2="32923" y2="63077"/>
                          <a14:foregroundMark x1="52615" y1="55692" x2="52923" y2="68923"/>
                          <a14:foregroundMark x1="60308" y1="65231" x2="60308" y2="65231"/>
                          <a14:foregroundMark x1="62769" y1="65846" x2="62769" y2="65846"/>
                          <a14:foregroundMark x1="71077" y1="57846" x2="70462" y2="61231"/>
                          <a14:foregroundMark x1="39692" y1="68923" x2="38769" y2="74154"/>
                          <a14:foregroundMark x1="44923" y1="74154" x2="44923" y2="74154"/>
                          <a14:foregroundMark x1="61846" y1="76308" x2="63692" y2="88308"/>
                          <a14:foregroundMark x1="64923" y1="83385" x2="68000" y2="83077"/>
                          <a14:foregroundMark x1="49231" y1="82154" x2="49231" y2="82154"/>
                          <a14:foregroundMark x1="52615" y1="90769" x2="52615" y2="90769"/>
                          <a14:foregroundMark x1="37538" y1="81846" x2="37538" y2="81846"/>
                          <a14:foregroundMark x1="28615" y1="85231" x2="27692" y2="89538"/>
                          <a14:foregroundMark x1="28615" y1="87385" x2="30769" y2="87692"/>
                          <a14:foregroundMark x1="40923" y1="89538" x2="41846" y2="98769"/>
                          <a14:foregroundMark x1="53538" y1="40308" x2="56000" y2="40923"/>
                          <a14:backgroundMark x1="44308" y1="27077" x2="58462" y2="28000"/>
                          <a14:backgroundMark x1="57846" y1="26462" x2="60308" y2="26462"/>
                          <a14:backgroundMark x1="30769" y1="63385" x2="32308" y2="68308"/>
                          <a14:backgroundMark x1="30462" y1="55692" x2="30462" y2="54154"/>
                          <a14:backgroundMark x1="27077" y1="61538" x2="24308" y2="63077"/>
                          <a14:backgroundMark x1="32000" y1="27385" x2="37846" y2="27077"/>
                          <a14:backgroundMark x1="36615" y1="26769" x2="38769" y2="26154"/>
                          <a14:backgroundMark x1="42769" y1="26154" x2="57231" y2="26462"/>
                          <a14:backgroundMark x1="30154" y1="26462" x2="36308" y2="27077"/>
                          <a14:backgroundMark x1="29538" y1="56923" x2="29538" y2="5107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77" t="26120" r="20462"/>
            <a:stretch/>
          </p:blipFill>
          <p:spPr bwMode="auto">
            <a:xfrm>
              <a:off x="2452564" y="2204864"/>
              <a:ext cx="2520280" cy="30847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3" name="Picture 2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0" b="100000" l="9538" r="89538">
                          <a14:foregroundMark x1="51385" y1="34154" x2="52000" y2="45538"/>
                          <a14:foregroundMark x1="67077" y1="27385" x2="68923" y2="37231"/>
                          <a14:foregroundMark x1="39692" y1="32000" x2="39692" y2="35692"/>
                          <a14:foregroundMark x1="31077" y1="36923" x2="32000" y2="44923"/>
                          <a14:foregroundMark x1="38154" y1="46154" x2="38154" y2="46154"/>
                          <a14:foregroundMark x1="70462" y1="42769" x2="70462" y2="42769"/>
                          <a14:foregroundMark x1="64615" y1="43385" x2="65538" y2="47077"/>
                          <a14:foregroundMark x1="41846" y1="52308" x2="44923" y2="54769"/>
                          <a14:foregroundMark x1="32923" y1="54769" x2="26769" y2="64615"/>
                          <a14:foregroundMark x1="27385" y1="55692" x2="32923" y2="63077"/>
                          <a14:foregroundMark x1="52615" y1="55692" x2="52923" y2="68923"/>
                          <a14:foregroundMark x1="60308" y1="65231" x2="60308" y2="65231"/>
                          <a14:foregroundMark x1="62769" y1="65846" x2="62769" y2="65846"/>
                          <a14:foregroundMark x1="71077" y1="57846" x2="70462" y2="61231"/>
                          <a14:foregroundMark x1="39692" y1="68923" x2="38769" y2="74154"/>
                          <a14:foregroundMark x1="44923" y1="74154" x2="44923" y2="74154"/>
                          <a14:foregroundMark x1="61846" y1="76308" x2="63692" y2="88308"/>
                          <a14:foregroundMark x1="64923" y1="83385" x2="68000" y2="83077"/>
                          <a14:foregroundMark x1="49231" y1="82154" x2="49231" y2="82154"/>
                          <a14:foregroundMark x1="52615" y1="90769" x2="52615" y2="90769"/>
                          <a14:foregroundMark x1="37538" y1="81846" x2="37538" y2="81846"/>
                          <a14:foregroundMark x1="28615" y1="85231" x2="27692" y2="89538"/>
                          <a14:foregroundMark x1="28615" y1="87385" x2="30769" y2="87692"/>
                          <a14:foregroundMark x1="40923" y1="89538" x2="41846" y2="98769"/>
                          <a14:foregroundMark x1="53538" y1="40308" x2="56000" y2="40923"/>
                          <a14:backgroundMark x1="44308" y1="27077" x2="58462" y2="28000"/>
                          <a14:backgroundMark x1="57846" y1="26462" x2="60308" y2="26462"/>
                          <a14:backgroundMark x1="30769" y1="63385" x2="32308" y2="68308"/>
                          <a14:backgroundMark x1="30462" y1="55692" x2="30462" y2="54154"/>
                          <a14:backgroundMark x1="27077" y1="61538" x2="24308" y2="63077"/>
                          <a14:backgroundMark x1="32000" y1="27385" x2="37846" y2="27077"/>
                          <a14:backgroundMark x1="36615" y1="26769" x2="38769" y2="26154"/>
                          <a14:backgroundMark x1="42769" y1="26154" x2="57231" y2="26462"/>
                          <a14:backgroundMark x1="30154" y1="26462" x2="36308" y2="27077"/>
                          <a14:backgroundMark x1="29538" y1="56923" x2="29538" y2="5107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77" t="26120" r="20462"/>
            <a:stretch/>
          </p:blipFill>
          <p:spPr bwMode="auto">
            <a:xfrm rot="10800000">
              <a:off x="4189106" y="2144471"/>
              <a:ext cx="2520280" cy="30847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7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3347865" y="6076801"/>
            <a:ext cx="3456296" cy="808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19784" y="293747"/>
            <a:ext cx="4704432" cy="830997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počasí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7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1231" r="100000">
                        <a14:foregroundMark x1="39385" y1="47385" x2="46154" y2="50769"/>
                        <a14:foregroundMark x1="38462" y1="37538" x2="35385" y2="30154"/>
                        <a14:foregroundMark x1="58154" y1="38769" x2="56615" y2="43077"/>
                        <a14:backgroundMark x1="21846" y1="35692" x2="16615" y2="28923"/>
                        <a14:backgroundMark x1="14154" y1="25538" x2="9846" y2="5538"/>
                        <a14:backgroundMark x1="12923" y1="31077" x2="5231" y2="51077"/>
                        <a14:backgroundMark x1="22769" y1="40923" x2="2154" y2="71385"/>
                        <a14:backgroundMark x1="15385" y1="51692" x2="7385" y2="81231"/>
                        <a14:backgroundMark x1="34769" y1="64000" x2="7692" y2="84308"/>
                        <a14:backgroundMark x1="35385" y1="61846" x2="48000" y2="92615"/>
                        <a14:backgroundMark x1="33846" y1="64615" x2="13846" y2="73538"/>
                        <a14:backgroundMark x1="32000" y1="63692" x2="26462" y2="65846"/>
                        <a14:backgroundMark x1="63077" y1="56000" x2="54769" y2="91385"/>
                        <a14:backgroundMark x1="64615" y1="58462" x2="78769" y2="63692"/>
                        <a14:backgroundMark x1="79692" y1="63077" x2="98462" y2="76615"/>
                        <a14:backgroundMark x1="69846" y1="54769" x2="95385" y2="52000"/>
                        <a14:backgroundMark x1="69231" y1="52923" x2="91692" y2="48615"/>
                        <a14:backgroundMark x1="69846" y1="32000" x2="94462" y2="45538"/>
                        <a14:backgroundMark x1="70769" y1="30154" x2="78769" y2="8000"/>
                        <a14:backgroundMark x1="41846" y1="23077" x2="64923" y2="8000"/>
                        <a14:backgroundMark x1="42769" y1="22462" x2="17231" y2="2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9" r="7168"/>
          <a:stretch/>
        </p:blipFill>
        <p:spPr bwMode="auto">
          <a:xfrm rot="20436329">
            <a:off x="7113591" y="583529"/>
            <a:ext cx="1234839" cy="135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7064" y="195048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565525" y="449173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51500" y="33384"/>
            <a:ext cx="982347" cy="85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946819" y="1193272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42613" y="1045894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310313" y="1368191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226182" y="2166991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3491880" y="4797152"/>
            <a:ext cx="2592288" cy="769441"/>
          </a:xfrm>
          <a:prstGeom prst="rect">
            <a:avLst/>
          </a:prstGeom>
          <a:solidFill>
            <a:srgbClr val="FF0000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sněžení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981" r="11068" b="14244"/>
          <a:stretch/>
        </p:blipFill>
        <p:spPr bwMode="auto">
          <a:xfrm>
            <a:off x="1" y="3645024"/>
            <a:ext cx="4590579" cy="3240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804160" y="1924224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452549" y="180284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645753" y="139710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537806" y="44917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7064" y="17236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33329" y="10889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47834" y="647042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034407" y="95633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168706" y="208088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783947" y="11222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90245" y="179544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5364088" y="6021288"/>
            <a:ext cx="3816424" cy="89283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2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31077" l="9231" r="89231">
                        <a14:foregroundMark x1="51385" y1="34154" x2="52000" y2="45538"/>
                        <a14:foregroundMark x1="67077" y1="27385" x2="68923" y2="37231"/>
                        <a14:foregroundMark x1="39692" y1="32000" x2="39692" y2="35692"/>
                        <a14:foregroundMark x1="31077" y1="36923" x2="32000" y2="44923"/>
                        <a14:foregroundMark x1="38154" y1="46154" x2="38154" y2="46154"/>
                        <a14:foregroundMark x1="70462" y1="42769" x2="70462" y2="42769"/>
                        <a14:foregroundMark x1="64615" y1="43385" x2="65538" y2="47077"/>
                        <a14:foregroundMark x1="41846" y1="52308" x2="44923" y2="54769"/>
                        <a14:foregroundMark x1="32923" y1="54769" x2="26769" y2="64615"/>
                        <a14:foregroundMark x1="27385" y1="55692" x2="32923" y2="63077"/>
                        <a14:foregroundMark x1="52615" y1="55692" x2="52923" y2="68923"/>
                        <a14:foregroundMark x1="60308" y1="65231" x2="60308" y2="65231"/>
                        <a14:foregroundMark x1="62769" y1="65846" x2="62769" y2="65846"/>
                        <a14:foregroundMark x1="71077" y1="57846" x2="70462" y2="61231"/>
                        <a14:foregroundMark x1="39692" y1="68923" x2="38769" y2="74154"/>
                        <a14:foregroundMark x1="44923" y1="74154" x2="44923" y2="74154"/>
                        <a14:foregroundMark x1="61846" y1="76308" x2="63692" y2="88308"/>
                        <a14:foregroundMark x1="64923" y1="83385" x2="68000" y2="83077"/>
                        <a14:foregroundMark x1="49231" y1="82154" x2="49231" y2="82154"/>
                        <a14:foregroundMark x1="52615" y1="90769" x2="52615" y2="90769"/>
                        <a14:foregroundMark x1="37538" y1="81846" x2="37538" y2="81846"/>
                        <a14:foregroundMark x1="28615" y1="85231" x2="27692" y2="89538"/>
                        <a14:foregroundMark x1="28615" y1="87385" x2="30769" y2="87692"/>
                        <a14:foregroundMark x1="40923" y1="89538" x2="41846" y2="98769"/>
                        <a14:backgroundMark x1="63077" y1="28615" x2="67385" y2="33231"/>
                        <a14:backgroundMark x1="68000" y1="27692" x2="72923" y2="30769"/>
                        <a14:backgroundMark x1="63077" y1="24615" x2="64923" y2="28923"/>
                        <a14:backgroundMark x1="37846" y1="28615" x2="41846" y2="34154"/>
                        <a14:backgroundMark x1="66154" y1="25538" x2="68000" y2="3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508" r="23039" b="67998"/>
          <a:stretch/>
        </p:blipFill>
        <p:spPr bwMode="auto">
          <a:xfrm>
            <a:off x="2582673" y="1158831"/>
            <a:ext cx="3879669" cy="158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3331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5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5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50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50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5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50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50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50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5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50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50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50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50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50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47" presetClass="entr" presetSubtype="0" repeatCount="5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7500"/>
                            </p:stCondLst>
                            <p:childTnLst>
                              <p:par>
                                <p:cTn id="7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tmFilter="0,0; .5, 1; 1, 1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8500"/>
                            </p:stCondLst>
                            <p:childTnLst>
                              <p:par>
                                <p:cTn id="86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 tmFilter="0,0; .5, 1; 1, 1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0100"/>
                            </p:stCondLst>
                            <p:childTnLst>
                              <p:par>
                                <p:cTn id="94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500" tmFilter="0, 0; .2, .5; .8, .5; 1, 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6" dur="250" autoRev="1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7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98" dur="500" tmFilter="0, 0; .2, .5; .8, .5; 1, 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9" dur="250" autoRev="1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 animBg="1"/>
      <p:bldP spid="23" grpId="1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3347865" y="6076801"/>
            <a:ext cx="3456296" cy="808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19784" y="293747"/>
            <a:ext cx="4704432" cy="830997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počasí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1231" r="100000">
                        <a14:foregroundMark x1="39385" y1="47385" x2="46154" y2="50769"/>
                        <a14:foregroundMark x1="38462" y1="37538" x2="35385" y2="30154"/>
                        <a14:foregroundMark x1="58154" y1="38769" x2="56615" y2="43077"/>
                        <a14:backgroundMark x1="21846" y1="35692" x2="16615" y2="28923"/>
                        <a14:backgroundMark x1="14154" y1="25538" x2="9846" y2="5538"/>
                        <a14:backgroundMark x1="12923" y1="31077" x2="5231" y2="51077"/>
                        <a14:backgroundMark x1="22769" y1="40923" x2="2154" y2="71385"/>
                        <a14:backgroundMark x1="15385" y1="51692" x2="7385" y2="81231"/>
                        <a14:backgroundMark x1="34769" y1="64000" x2="7692" y2="84308"/>
                        <a14:backgroundMark x1="35385" y1="61846" x2="48000" y2="92615"/>
                        <a14:backgroundMark x1="33846" y1="64615" x2="13846" y2="73538"/>
                        <a14:backgroundMark x1="32000" y1="63692" x2="26462" y2="65846"/>
                        <a14:backgroundMark x1="63077" y1="56000" x2="54769" y2="91385"/>
                        <a14:backgroundMark x1="64615" y1="58462" x2="78769" y2="63692"/>
                        <a14:backgroundMark x1="79692" y1="63077" x2="98462" y2="76615"/>
                        <a14:backgroundMark x1="69846" y1="54769" x2="95385" y2="52000"/>
                        <a14:backgroundMark x1="69231" y1="52923" x2="91692" y2="48615"/>
                        <a14:backgroundMark x1="69846" y1="32000" x2="94462" y2="45538"/>
                        <a14:backgroundMark x1="70769" y1="30154" x2="78769" y2="8000"/>
                        <a14:backgroundMark x1="41846" y1="23077" x2="64923" y2="8000"/>
                        <a14:backgroundMark x1="42769" y1="22462" x2="17231" y2="2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9" r="7168"/>
          <a:stretch/>
        </p:blipFill>
        <p:spPr bwMode="auto">
          <a:xfrm rot="20436329">
            <a:off x="7113591" y="583529"/>
            <a:ext cx="1234839" cy="135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7064" y="195048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565525" y="449173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51500" y="33384"/>
            <a:ext cx="982347" cy="85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946819" y="1193272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42613" y="1045894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310313" y="1368191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226182" y="2166991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3203848" y="4797152"/>
            <a:ext cx="3153873" cy="769441"/>
          </a:xfrm>
          <a:prstGeom prst="rect">
            <a:avLst/>
          </a:prstGeom>
          <a:solidFill>
            <a:srgbClr val="FF0000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jinovatka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981" r="11068" b="14244"/>
          <a:stretch/>
        </p:blipFill>
        <p:spPr bwMode="auto">
          <a:xfrm>
            <a:off x="1" y="3645024"/>
            <a:ext cx="4590579" cy="3240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804160" y="1924224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452549" y="180284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645753" y="139710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537806" y="44917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7064" y="17236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33329" y="10889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47834" y="647042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034407" y="95633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168706" y="208088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783947" y="11222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90245" y="179544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5364088" y="6021288"/>
            <a:ext cx="3816424" cy="89283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4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4308" b="89231" l="15385" r="89231">
                        <a14:backgroundMark x1="85846" y1="24000" x2="55692" y2="923"/>
                        <a14:backgroundMark x1="16923" y1="23077" x2="47077" y2="1846"/>
                        <a14:backgroundMark x1="81231" y1="32308" x2="83385" y2="61538"/>
                        <a14:backgroundMark x1="80308" y1="31385" x2="83385" y2="29231"/>
                        <a14:backgroundMark x1="82154" y1="79077" x2="80615" y2="57846"/>
                        <a14:backgroundMark x1="19077" y1="32000" x2="16000" y2="51077"/>
                        <a14:backgroundMark x1="20000" y1="48000" x2="20615" y2="61846"/>
                        <a14:backgroundMark x1="17538" y1="85846" x2="17538" y2="8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760" t="5458" r="17721" b="8495"/>
          <a:stretch/>
        </p:blipFill>
        <p:spPr bwMode="auto">
          <a:xfrm>
            <a:off x="2920782" y="1397109"/>
            <a:ext cx="3451418" cy="3256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3314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5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5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50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50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5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50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50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50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5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50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50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50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50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50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 tmFilter="0,0; .5, 1; 1, 1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000"/>
                            </p:stCondLst>
                            <p:childTnLst>
                              <p:par>
                                <p:cTn id="8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tmFilter="0,0; .5, 1; 1, 1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4800"/>
                            </p:stCondLst>
                            <p:childTnLst>
                              <p:par>
                                <p:cTn id="88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 tmFilter="0, 0; .2, .5; .8, .5; 1, 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0" dur="250" autoRev="1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92" dur="500" tmFilter="0, 0; .2, .5; .8, .5; 1, 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3" dur="250" autoRev="1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 animBg="1"/>
      <p:bldP spid="23" grpId="1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08" b="89231" l="15385" r="89231">
                        <a14:backgroundMark x1="85846" y1="24000" x2="55692" y2="923"/>
                        <a14:backgroundMark x1="16923" y1="23077" x2="47077" y2="1846"/>
                        <a14:backgroundMark x1="81231" y1="32308" x2="83385" y2="61538"/>
                        <a14:backgroundMark x1="80308" y1="31385" x2="83385" y2="29231"/>
                        <a14:backgroundMark x1="82154" y1="79077" x2="80615" y2="57846"/>
                        <a14:backgroundMark x1="19077" y1="32000" x2="16000" y2="51077"/>
                        <a14:backgroundMark x1="20000" y1="48000" x2="20615" y2="61846"/>
                        <a14:backgroundMark x1="17538" y1="85846" x2="17538" y2="8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760" t="5458" r="17721" b="8495"/>
          <a:stretch/>
        </p:blipFill>
        <p:spPr bwMode="auto">
          <a:xfrm>
            <a:off x="2920782" y="1424800"/>
            <a:ext cx="3379410" cy="3372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627674" y="2348880"/>
            <a:ext cx="2024446" cy="1446175"/>
            <a:chOff x="1043608" y="2558889"/>
            <a:chExt cx="1925812" cy="1446175"/>
          </a:xfrm>
        </p:grpSpPr>
        <p:pic>
          <p:nvPicPr>
            <p:cNvPr id="43" name="Picture 4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9538" b="89538" l="11385" r="91385">
                          <a14:foregroundMark x1="63077" y1="32615" x2="22462" y2="34154"/>
                          <a14:backgroundMark x1="86154" y1="35077" x2="13538" y2="35077"/>
                          <a14:backgroundMark x1="22462" y1="36923" x2="19385" y2="86462"/>
                          <a14:backgroundMark x1="83385" y1="36615" x2="76000" y2="85231"/>
                          <a14:backgroundMark x1="80308" y1="83077" x2="19385" y2="84000"/>
                          <a14:backgroundMark x1="38462" y1="79385" x2="67385" y2="45538"/>
                          <a14:backgroundMark x1="25231" y1="38154" x2="48615" y2="38462"/>
                          <a14:backgroundMark x1="32615" y1="39385" x2="31077" y2="77538"/>
                          <a14:backgroundMark x1="29538" y1="68615" x2="48615" y2="62462"/>
                          <a14:backgroundMark x1="63077" y1="32615" x2="63077" y2="32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323" t="8589" r="31319" b="61208"/>
            <a:stretch/>
          </p:blipFill>
          <p:spPr bwMode="auto">
            <a:xfrm rot="10800000">
              <a:off x="2314299" y="2613004"/>
              <a:ext cx="331810" cy="76799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44" name="Skupina 43"/>
            <p:cNvGrpSpPr/>
            <p:nvPr/>
          </p:nvGrpSpPr>
          <p:grpSpPr>
            <a:xfrm>
              <a:off x="1043608" y="2558889"/>
              <a:ext cx="1925812" cy="1446175"/>
              <a:chOff x="2911654" y="3120954"/>
              <a:chExt cx="2316700" cy="2140154"/>
            </a:xfrm>
          </p:grpSpPr>
          <p:pic>
            <p:nvPicPr>
              <p:cNvPr id="48" name="Picture 4"/>
              <p:cNvPicPr>
                <a:picLocks noChangeAspect="1" noChangeArrowheads="1"/>
              </p:cNvPicPr>
              <p:nvPr/>
            </p:nvPicPr>
            <p:blipFill rotWithShape="1"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9538" b="89538" l="11385" r="91385">
                            <a14:foregroundMark x1="63077" y1="32615" x2="22462" y2="34154"/>
                            <a14:backgroundMark x1="86154" y1="35077" x2="13538" y2="35077"/>
                            <a14:backgroundMark x1="22462" y1="36923" x2="19385" y2="86462"/>
                            <a14:backgroundMark x1="83385" y1="36615" x2="76000" y2="85231"/>
                            <a14:backgroundMark x1="80308" y1="83077" x2="19385" y2="84000"/>
                            <a14:backgroundMark x1="38462" y1="79385" x2="67385" y2="45538"/>
                            <a14:backgroundMark x1="25231" y1="38154" x2="48615" y2="38462"/>
                            <a14:backgroundMark x1="32615" y1="39385" x2="31077" y2="77538"/>
                            <a14:backgroundMark x1="29538" y1="68615" x2="48615" y2="62462"/>
                            <a14:backgroundMark x1="63077" y1="32615" x2="63077" y2="32615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5001" t="6721" r="26279" b="64048"/>
              <a:stretch/>
            </p:blipFill>
            <p:spPr bwMode="auto">
              <a:xfrm rot="10800000">
                <a:off x="4639839" y="3556106"/>
                <a:ext cx="388934" cy="127875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5" name="Picture 4"/>
              <p:cNvPicPr>
                <a:picLocks noChangeAspect="1" noChangeArrowheads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9231" b="89231" l="0" r="100000">
                            <a14:foregroundMark x1="77846" y1="52615" x2="35692" y2="19385"/>
                            <a14:foregroundMark x1="79385" y1="52615" x2="25538" y2="52308"/>
                            <a14:foregroundMark x1="28308" y1="52000" x2="11077" y2="45231"/>
                            <a14:foregroundMark x1="11077" y1="43385" x2="43077" y2="29538"/>
                            <a14:foregroundMark x1="47385" y1="44308" x2="28308" y2="43692"/>
                            <a14:foregroundMark x1="24000" y1="44923" x2="24000" y2="44923"/>
                            <a14:foregroundMark x1="16923" y1="50769" x2="16923" y2="50769"/>
                            <a14:foregroundMark x1="82154" y1="46154" x2="69231" y2="36923"/>
                            <a14:backgroundMark x1="84923" y1="59077" x2="15385" y2="59692"/>
                            <a14:backgroundMark x1="32923" y1="62769" x2="34154" y2="79385"/>
                            <a14:backgroundMark x1="28308" y1="86462" x2="84923" y2="61538"/>
                            <a14:backgroundMark x1="90769" y1="83385" x2="96615" y2="59077"/>
                            <a14:backgroundMark x1="86462" y1="75385" x2="54462" y2="84615"/>
                            <a14:backgroundMark x1="67692" y1="84308" x2="9538" y2="85538"/>
                            <a14:backgroundMark x1="6769" y1="85231" x2="6769" y2="57231"/>
                            <a14:backgroundMark x1="90769" y1="52615" x2="92308" y2="53538"/>
                            <a14:backgroundMark x1="93846" y1="41231" x2="88000" y2="20615"/>
                            <a14:backgroundMark x1="92308" y1="17846" x2="53231" y2="19692"/>
                            <a14:backgroundMark x1="53231" y1="19692" x2="96615" y2="34769"/>
                            <a14:backgroundMark x1="13846" y1="24000" x2="19692" y2="18769"/>
                            <a14:backgroundMark x1="19692" y1="18769" x2="923" y2="40923"/>
                            <a14:backgroundMark x1="8000" y1="37231" x2="27077" y2="1784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1885" b="41029"/>
              <a:stretch/>
            </p:blipFill>
            <p:spPr bwMode="auto">
              <a:xfrm rot="10800000">
                <a:off x="3500148" y="3158936"/>
                <a:ext cx="1007273" cy="210217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6" name="Picture 4"/>
              <p:cNvPicPr>
                <a:picLocks noChangeAspect="1" noChangeArrowheads="1"/>
              </p:cNvPicPr>
              <p:nvPr/>
            </p:nvPicPr>
            <p:blipFill rotWithShape="1">
              <a:blip r:embed="rId8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8000" b="88000" l="0" r="100000">
                            <a14:foregroundMark x1="71077" y1="52308" x2="34769" y2="26154"/>
                            <a14:foregroundMark x1="72615" y1="53538" x2="18769" y2="51385"/>
                            <a14:foregroundMark x1="8615" y1="46462" x2="43385" y2="25846"/>
                            <a14:foregroundMark x1="75385" y1="49538" x2="66769" y2="42769"/>
                            <a14:foregroundMark x1="55077" y1="42769" x2="44923" y2="46154"/>
                            <a14:foregroundMark x1="36308" y1="50154" x2="30462" y2="40308"/>
                            <a14:foregroundMark x1="23077" y1="42462" x2="24615" y2="49538"/>
                            <a14:backgroundMark x1="82769" y1="49846" x2="82769" y2="49846"/>
                            <a14:backgroundMark x1="82769" y1="49846" x2="97231" y2="52000"/>
                            <a14:backgroundMark x1="12923" y1="50769" x2="4308" y2="86769"/>
                            <a14:backgroundMark x1="94154" y1="59385" x2="5846" y2="60000"/>
                            <a14:backgroundMark x1="92923" y1="42154" x2="89846" y2="18769"/>
                            <a14:backgroundMark x1="89846" y1="39385" x2="53538" y2="16308"/>
                            <a14:backgroundMark x1="57846" y1="30769" x2="60923" y2="23385"/>
                            <a14:backgroundMark x1="26154" y1="16923" x2="0" y2="16923"/>
                            <a14:backgroundMark x1="26154" y1="18462" x2="0" y2="41231"/>
                            <a14:backgroundMark x1="10154" y1="37231" x2="20308" y2="26154"/>
                            <a14:backgroundMark x1="24615" y1="27385" x2="24615" y2="27385"/>
                            <a14:backgroundMark x1="23077" y1="29538" x2="10154" y2="36000"/>
                            <a14:backgroundMark x1="65231" y1="35385" x2="87077" y2="42769"/>
                            <a14:backgroundMark x1="16000" y1="48308" x2="20308" y2="34462"/>
                            <a14:backgroundMark x1="11385" y1="45231" x2="11385" y2="45231"/>
                            <a14:backgroundMark x1="7077" y1="54462" x2="23077" y2="25846"/>
                            <a14:backgroundMark x1="12923" y1="45846" x2="5846" y2="46154"/>
                            <a14:backgroundMark x1="8615" y1="43692" x2="8615" y2="43692"/>
                            <a14:backgroundMark x1="11385" y1="43692" x2="11385" y2="43692"/>
                            <a14:backgroundMark x1="16000" y1="42462" x2="10154" y2="36000"/>
                            <a14:backgroundMark x1="91385" y1="57231" x2="88308" y2="86769"/>
                            <a14:backgroundMark x1="88308" y1="86769" x2="0" y2="84923"/>
                            <a14:backgroundMark x1="66769" y1="65846" x2="0" y2="81846"/>
                            <a14:backgroundMark x1="2769" y1="43385" x2="2769" y2="46769"/>
                            <a14:backgroundMark x1="16000" y1="56615" x2="4308" y2="33231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2318" b="37069"/>
              <a:stretch/>
            </p:blipFill>
            <p:spPr bwMode="auto">
              <a:xfrm rot="10800000">
                <a:off x="2911654" y="3120954"/>
                <a:ext cx="792086" cy="166260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7" name="Picture 4"/>
              <p:cNvPicPr>
                <a:picLocks noChangeAspect="1" noChangeArrowheads="1"/>
              </p:cNvPicPr>
              <p:nvPr/>
            </p:nvPicPr>
            <p:blipFill rotWithShape="1"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9538" b="89538" l="11385" r="91385">
                            <a14:foregroundMark x1="63077" y1="32615" x2="22462" y2="34154"/>
                            <a14:backgroundMark x1="86154" y1="35077" x2="13538" y2="35077"/>
                            <a14:backgroundMark x1="22462" y1="36923" x2="19385" y2="86462"/>
                            <a14:backgroundMark x1="83385" y1="36615" x2="76000" y2="85231"/>
                            <a14:backgroundMark x1="80308" y1="83077" x2="19385" y2="84000"/>
                            <a14:backgroundMark x1="38462" y1="79385" x2="67385" y2="45538"/>
                            <a14:backgroundMark x1="25231" y1="38154" x2="48615" y2="38462"/>
                            <a14:backgroundMark x1="32615" y1="39385" x2="31077" y2="77538"/>
                            <a14:backgroundMark x1="29538" y1="68615" x2="48615" y2="62462"/>
                            <a14:backgroundMark x1="63077" y1="32615" x2="63077" y2="32615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4999" t="11503" r="24999" b="60935"/>
              <a:stretch/>
            </p:blipFill>
            <p:spPr bwMode="auto">
              <a:xfrm rot="10800000">
                <a:off x="4829199" y="3129855"/>
                <a:ext cx="399155" cy="123051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9" name="Picture 4"/>
              <p:cNvPicPr>
                <a:picLocks noChangeAspect="1" noChangeArrowheads="1"/>
              </p:cNvPicPr>
              <p:nvPr/>
            </p:nvPicPr>
            <p:blipFill rotWithShape="1"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9538" b="89538" l="11385" r="91385">
                            <a14:foregroundMark x1="63077" y1="32615" x2="22462" y2="34154"/>
                            <a14:backgroundMark x1="86154" y1="35077" x2="13538" y2="35077"/>
                            <a14:backgroundMark x1="22462" y1="36923" x2="19385" y2="86462"/>
                            <a14:backgroundMark x1="83385" y1="36615" x2="76000" y2="85231"/>
                            <a14:backgroundMark x1="80308" y1="83077" x2="19385" y2="84000"/>
                            <a14:backgroundMark x1="38462" y1="79385" x2="67385" y2="45538"/>
                            <a14:backgroundMark x1="25231" y1="38154" x2="48615" y2="38462"/>
                            <a14:backgroundMark x1="32615" y1="39385" x2="31077" y2="77538"/>
                            <a14:backgroundMark x1="29538" y1="68615" x2="48615" y2="62462"/>
                            <a14:backgroundMark x1="63077" y1="32615" x2="63077" y2="32615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0360" t="10077" r="37283" b="61798"/>
              <a:stretch/>
            </p:blipFill>
            <p:spPr bwMode="auto">
              <a:xfrm rot="10800000">
                <a:off x="4207797" y="3259520"/>
                <a:ext cx="432043" cy="125564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37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3347865" y="6076801"/>
            <a:ext cx="3456296" cy="808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19784" y="293747"/>
            <a:ext cx="4704432" cy="830997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počasí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7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1231" r="100000">
                        <a14:foregroundMark x1="39385" y1="47385" x2="46154" y2="50769"/>
                        <a14:foregroundMark x1="38462" y1="37538" x2="35385" y2="30154"/>
                        <a14:foregroundMark x1="58154" y1="38769" x2="56615" y2="43077"/>
                        <a14:backgroundMark x1="21846" y1="35692" x2="16615" y2="28923"/>
                        <a14:backgroundMark x1="14154" y1="25538" x2="9846" y2="5538"/>
                        <a14:backgroundMark x1="12923" y1="31077" x2="5231" y2="51077"/>
                        <a14:backgroundMark x1="22769" y1="40923" x2="2154" y2="71385"/>
                        <a14:backgroundMark x1="15385" y1="51692" x2="7385" y2="81231"/>
                        <a14:backgroundMark x1="34769" y1="64000" x2="7692" y2="84308"/>
                        <a14:backgroundMark x1="35385" y1="61846" x2="48000" y2="92615"/>
                        <a14:backgroundMark x1="33846" y1="64615" x2="13846" y2="73538"/>
                        <a14:backgroundMark x1="32000" y1="63692" x2="26462" y2="65846"/>
                        <a14:backgroundMark x1="63077" y1="56000" x2="54769" y2="91385"/>
                        <a14:backgroundMark x1="64615" y1="58462" x2="78769" y2="63692"/>
                        <a14:backgroundMark x1="79692" y1="63077" x2="98462" y2="76615"/>
                        <a14:backgroundMark x1="69846" y1="54769" x2="95385" y2="52000"/>
                        <a14:backgroundMark x1="69231" y1="52923" x2="91692" y2="48615"/>
                        <a14:backgroundMark x1="69846" y1="32000" x2="94462" y2="45538"/>
                        <a14:backgroundMark x1="70769" y1="30154" x2="78769" y2="8000"/>
                        <a14:backgroundMark x1="41846" y1="23077" x2="64923" y2="8000"/>
                        <a14:backgroundMark x1="42769" y1="22462" x2="17231" y2="2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9" r="7168"/>
          <a:stretch/>
        </p:blipFill>
        <p:spPr bwMode="auto">
          <a:xfrm rot="20436329">
            <a:off x="7113591" y="583529"/>
            <a:ext cx="1234839" cy="135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7064" y="195048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565525" y="449173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51500" y="33384"/>
            <a:ext cx="982347" cy="85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946819" y="1193272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42613" y="1045894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310313" y="1368191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226182" y="2166991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2915816" y="4797152"/>
            <a:ext cx="3720366" cy="769441"/>
          </a:xfrm>
          <a:prstGeom prst="rect">
            <a:avLst/>
          </a:prstGeom>
          <a:solidFill>
            <a:srgbClr val="FF0000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rampouchy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981" r="11068" b="14244"/>
          <a:stretch/>
        </p:blipFill>
        <p:spPr bwMode="auto">
          <a:xfrm>
            <a:off x="1" y="3645024"/>
            <a:ext cx="4590579" cy="3240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804160" y="1924224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452549" y="180284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645753" y="139710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537806" y="44917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7064" y="17236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33329" y="10889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47834" y="647042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034407" y="95633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168706" y="208088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783947" y="11222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90245" y="179544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5364088" y="6021288"/>
            <a:ext cx="3816424" cy="89283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4"/>
          <p:cNvPicPr>
            <a:picLocks noChangeAspect="1" noChangeArrowheads="1"/>
          </p:cNvPicPr>
          <p:nvPr/>
        </p:nvPicPr>
        <p:blipFill rotWithShape="1">
          <a:blip r:embed="rId21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08" b="89231" l="15385" r="89231">
                        <a14:backgroundMark x1="85846" y1="24000" x2="55692" y2="923"/>
                        <a14:backgroundMark x1="16923" y1="23077" x2="47077" y2="1846"/>
                        <a14:backgroundMark x1="81231" y1="32308" x2="83385" y2="61538"/>
                        <a14:backgroundMark x1="80308" y1="31385" x2="83385" y2="29231"/>
                        <a14:backgroundMark x1="82154" y1="79077" x2="80615" y2="57846"/>
                        <a14:backgroundMark x1="19077" y1="32000" x2="16000" y2="51077"/>
                        <a14:backgroundMark x1="20000" y1="48000" x2="20615" y2="61846"/>
                        <a14:backgroundMark x1="17538" y1="85846" x2="17538" y2="88000"/>
                        <a14:backgroundMark x1="32308" y1="37846" x2="45538" y2="38769"/>
                        <a14:backgroundMark x1="33538" y1="37231" x2="36308" y2="41231"/>
                        <a14:backgroundMark x1="52923" y1="38769" x2="65538" y2="38769"/>
                        <a14:backgroundMark x1="64923" y1="39077" x2="52923" y2="39077"/>
                        <a14:backgroundMark x1="47692" y1="39385" x2="39077" y2="40308"/>
                        <a14:backgroundMark x1="51077" y1="40000" x2="62462" y2="40615"/>
                        <a14:backgroundMark x1="37538" y1="41538" x2="47077" y2="43077"/>
                        <a14:backgroundMark x1="46462" y1="41846" x2="64000" y2="4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760" t="5458" r="17721" b="59696"/>
          <a:stretch/>
        </p:blipFill>
        <p:spPr bwMode="auto">
          <a:xfrm>
            <a:off x="2920782" y="1415227"/>
            <a:ext cx="3379410" cy="1365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7423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5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5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50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50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5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50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50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50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5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50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50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50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50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50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500"/>
                            </p:stCondLst>
                            <p:childTnLst>
                              <p:par>
                                <p:cTn id="77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4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4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4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7000"/>
                            </p:stCondLst>
                            <p:childTnLst>
                              <p:par>
                                <p:cTn id="8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 tmFilter="0,0; .5, 1; 1, 1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8000"/>
                            </p:stCondLst>
                            <p:childTnLst>
                              <p:par>
                                <p:cTn id="9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 tmFilter="0,0; .5, 1; 1, 1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9800"/>
                            </p:stCondLst>
                            <p:childTnLst>
                              <p:par>
                                <p:cTn id="99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 tmFilter="0, 0; .2, .5; .8, .5; 1, 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1" dur="250" autoRev="1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02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03" dur="500" tmFilter="0, 0; .2, .5; .8, .5; 1, 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4" dur="250" autoRev="1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 animBg="1"/>
      <p:bldP spid="23" grpId="1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55618" y="1700808"/>
            <a:ext cx="5232765" cy="830997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oblečení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7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1231" r="100000">
                        <a14:foregroundMark x1="39385" y1="47385" x2="46154" y2="50769"/>
                        <a14:foregroundMark x1="38462" y1="37538" x2="35385" y2="30154"/>
                        <a14:foregroundMark x1="58154" y1="38769" x2="56615" y2="43077"/>
                        <a14:backgroundMark x1="21846" y1="35692" x2="16615" y2="28923"/>
                        <a14:backgroundMark x1="14154" y1="25538" x2="9846" y2="5538"/>
                        <a14:backgroundMark x1="12923" y1="31077" x2="5231" y2="51077"/>
                        <a14:backgroundMark x1="22769" y1="40923" x2="2154" y2="71385"/>
                        <a14:backgroundMark x1="15385" y1="51692" x2="7385" y2="81231"/>
                        <a14:backgroundMark x1="34769" y1="64000" x2="7692" y2="84308"/>
                        <a14:backgroundMark x1="35385" y1="61846" x2="48000" y2="92615"/>
                        <a14:backgroundMark x1="33846" y1="64615" x2="13846" y2="73538"/>
                        <a14:backgroundMark x1="32000" y1="63692" x2="26462" y2="65846"/>
                        <a14:backgroundMark x1="63077" y1="56000" x2="54769" y2="91385"/>
                        <a14:backgroundMark x1="64615" y1="58462" x2="78769" y2="63692"/>
                        <a14:backgroundMark x1="79692" y1="63077" x2="98462" y2="76615"/>
                        <a14:backgroundMark x1="69846" y1="54769" x2="95385" y2="52000"/>
                        <a14:backgroundMark x1="69231" y1="52923" x2="91692" y2="48615"/>
                        <a14:backgroundMark x1="69846" y1="32000" x2="94462" y2="45538"/>
                        <a14:backgroundMark x1="70769" y1="30154" x2="78769" y2="8000"/>
                        <a14:backgroundMark x1="41846" y1="23077" x2="64923" y2="8000"/>
                        <a14:backgroundMark x1="42769" y1="22462" x2="17231" y2="2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9" r="7168"/>
          <a:stretch/>
        </p:blipFill>
        <p:spPr bwMode="auto">
          <a:xfrm rot="20436329">
            <a:off x="7589128" y="583529"/>
            <a:ext cx="1234839" cy="135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4072730" y="792310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174374" y="293545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3949951" y="2531805"/>
            <a:ext cx="982347" cy="85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5300391" y="243717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411760" y="551914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594337" y="1016554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4572000" y="1180424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778310" y="670927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452549" y="180284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645753" y="139710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537806" y="44917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366983" y="53631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33329" y="10889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3529391" y="48411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4917625" y="484112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3250930" y="1440747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783947" y="11222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90245" y="179544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 rotWithShape="1">
          <a:blip r:embed="rId1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4211961" y="5626565"/>
            <a:ext cx="4932040" cy="133082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99385" l="0" r="100000">
                        <a14:backgroundMark x1="46769" y1="2154" x2="615" y2="59692"/>
                        <a14:backgroundMark x1="45231" y1="11077" x2="57538" y2="6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656" b="8088"/>
          <a:stretch/>
        </p:blipFill>
        <p:spPr bwMode="auto">
          <a:xfrm rot="223937">
            <a:off x="338967" y="2760550"/>
            <a:ext cx="3647899" cy="311004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4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0" b="100000" l="615" r="100000">
                        <a14:backgroundMark x1="51077" y1="28000" x2="83692" y2="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163"/>
          <a:stretch/>
        </p:blipFill>
        <p:spPr bwMode="auto">
          <a:xfrm>
            <a:off x="4366170" y="2766414"/>
            <a:ext cx="4072490" cy="390294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2"/>
          <p:cNvPicPr>
            <a:picLocks noChangeAspect="1" noChangeArrowheads="1"/>
          </p:cNvPicPr>
          <p:nvPr/>
        </p:nvPicPr>
        <p:blipFill rotWithShape="1">
          <a:blip r:embed="rId1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5175719"/>
            <a:ext cx="7862712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592065" y="1579424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5576133" y="1288844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158076" y="107221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3933499" y="124366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263184" y="108890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214808" y="362730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5233843" y="2531805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8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3498692" y="2531805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9261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5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5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50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50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5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50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50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50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5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50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50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50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50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50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 tmFilter="0, 0; .2, .5; .8, .5; 1, 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500" autoRev="1" fill="hold"/>
                                        <p:tgtEl>
                                          <p:spTgt spid="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50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 tmFilter="0, 0; .2, .5; .8, .5; 1, 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500" autoRev="1" fill="hold"/>
                                        <p:tgtEl>
                                          <p:spTgt spid="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 tmFilter="0, 0; .2, .5; .8, .5; 1, 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6" dur="500" autoRev="1" fill="hold"/>
                                        <p:tgtEl>
                                          <p:spTgt spid="5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 tmFilter="0, 0; .2, .5; .8, .5; 1, 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9" dur="500" autoRev="1" fill="hold"/>
                                        <p:tgtEl>
                                          <p:spTgt spid="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1000" tmFilter="0, 0; .2, .5; .8, .5; 1, 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2" dur="500" autoRev="1" fill="hold"/>
                                        <p:tgtEl>
                                          <p:spTgt spid="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1000" tmFilter="0, 0; .2, .5; .8, .5; 1, 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5" dur="500" autoRev="1" fill="hold"/>
                                        <p:tgtEl>
                                          <p:spTgt spid="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 tmFilter="0, 0; .2, .5; .8, .5; 1, 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8" dur="500" autoRev="1" fill="hold"/>
                                        <p:tgtEl>
                                          <p:spTgt spid="5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"/>
                            </p:stCondLst>
                            <p:childTnLst>
                              <p:par>
                                <p:cTn id="9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 tmFilter="0,0; .5, 1; 1, 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3200"/>
                            </p:stCondLst>
                            <p:childTnLst>
                              <p:par>
                                <p:cTn id="98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99" dur="500" tmFilter="0, 0; .2, .5; .8, .5; 1, 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0" dur="250" autoRev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" grpId="1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55618" y="365755"/>
            <a:ext cx="5232765" cy="830997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oblečení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1231" r="100000">
                        <a14:foregroundMark x1="39385" y1="47385" x2="46154" y2="50769"/>
                        <a14:foregroundMark x1="38462" y1="37538" x2="35385" y2="30154"/>
                        <a14:foregroundMark x1="58154" y1="38769" x2="56615" y2="43077"/>
                        <a14:backgroundMark x1="21846" y1="35692" x2="16615" y2="28923"/>
                        <a14:backgroundMark x1="14154" y1="25538" x2="9846" y2="5538"/>
                        <a14:backgroundMark x1="12923" y1="31077" x2="5231" y2="51077"/>
                        <a14:backgroundMark x1="22769" y1="40923" x2="2154" y2="71385"/>
                        <a14:backgroundMark x1="15385" y1="51692" x2="7385" y2="81231"/>
                        <a14:backgroundMark x1="34769" y1="64000" x2="7692" y2="84308"/>
                        <a14:backgroundMark x1="35385" y1="61846" x2="48000" y2="92615"/>
                        <a14:backgroundMark x1="33846" y1="64615" x2="13846" y2="73538"/>
                        <a14:backgroundMark x1="32000" y1="63692" x2="26462" y2="65846"/>
                        <a14:backgroundMark x1="63077" y1="56000" x2="54769" y2="91385"/>
                        <a14:backgroundMark x1="64615" y1="58462" x2="78769" y2="63692"/>
                        <a14:backgroundMark x1="79692" y1="63077" x2="98462" y2="76615"/>
                        <a14:backgroundMark x1="69846" y1="54769" x2="95385" y2="52000"/>
                        <a14:backgroundMark x1="69231" y1="52923" x2="91692" y2="48615"/>
                        <a14:backgroundMark x1="69846" y1="32000" x2="94462" y2="45538"/>
                        <a14:backgroundMark x1="70769" y1="30154" x2="78769" y2="8000"/>
                        <a14:backgroundMark x1="41846" y1="23077" x2="64923" y2="8000"/>
                        <a14:backgroundMark x1="42769" y1="22462" x2="17231" y2="2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9" r="7168"/>
          <a:stretch/>
        </p:blipFill>
        <p:spPr bwMode="auto">
          <a:xfrm rot="20436329">
            <a:off x="7589128" y="583529"/>
            <a:ext cx="1234839" cy="135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27752" y="13195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805954" y="33853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87603" y="351658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673758" y="1174446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403902" y="248745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081696" y="173565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260521" y="137150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537806" y="44917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43808" y="85022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937763" y="32778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463345" y="1167460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01339" y="83245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4211961" y="5626565"/>
            <a:ext cx="4932040" cy="133082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2"/>
          <p:cNvPicPr>
            <a:picLocks noChangeAspect="1" noChangeArrowheads="1"/>
          </p:cNvPicPr>
          <p:nvPr/>
        </p:nvPicPr>
        <p:blipFill rotWithShape="1">
          <a:blip r:embed="rId1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5566593"/>
            <a:ext cx="7862712" cy="1409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062108" y="14928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121291" y="80093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677981" y="124440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365929" y="206405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075577" y="14616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3122269" y="3696906"/>
            <a:ext cx="3000285" cy="646331"/>
          </a:xfrm>
          <a:prstGeom prst="rect">
            <a:avLst/>
          </a:prstGeom>
          <a:solidFill>
            <a:srgbClr val="FF0000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teplý svetr</a:t>
            </a: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" name="Picture 4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269" y="1259320"/>
            <a:ext cx="2547673" cy="25476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7"/>
          <p:cNvPicPr>
            <a:picLocks noChangeAspect="1" noChangeArrowheads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308" b="100000" l="0" r="100000">
                        <a14:foregroundMark x1="62769" y1="13231" x2="64000" y2="21231"/>
                        <a14:foregroundMark x1="42462" y1="85538" x2="51077" y2="76308"/>
                        <a14:backgroundMark x1="73231" y1="23077" x2="89538" y2="1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573016"/>
            <a:ext cx="2895621" cy="28956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2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981" r="11068" b="14244"/>
          <a:stretch/>
        </p:blipFill>
        <p:spPr bwMode="auto">
          <a:xfrm>
            <a:off x="0" y="3573016"/>
            <a:ext cx="5278871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14508" y="1962097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395536" y="17976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2249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5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50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5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50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50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5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50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50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50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50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tmFilter="0, 0; .2, .5; .8, .5; 1, 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500" autoRev="1" fill="hold"/>
                                        <p:tgtEl>
                                          <p:spTgt spid="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 tmFilter="0, 0; .2, .5; .8, .5; 1, 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500" autoRev="1" fill="hold"/>
                                        <p:tgtEl>
                                          <p:spTgt spid="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 tmFilter="0, 0; .2, .5; .8, .5; 1, 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500" autoRev="1" fill="hold"/>
                                        <p:tgtEl>
                                          <p:spTgt spid="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 tmFilter="0,0; .5, 1; 1, 1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500"/>
                            </p:stCondLst>
                            <p:childTnLst>
                              <p:par>
                                <p:cTn id="77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 tmFilter="0,0; .5, 1; 1, 1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900"/>
                            </p:stCondLst>
                            <p:childTnLst>
                              <p:par>
                                <p:cTn id="85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 tmFilter="0, 0; .2, .5; .8, .5; 1, 0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7" dur="250" autoRev="1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8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89" dur="500" tmFilter="0, 0; .2, .5; .8, .5; 1, 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0" dur="250" autoRev="1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10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3" dur="50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1000" tmFilter="0, 0; .2, .5; .8, .5; 1, 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6" dur="500" autoRev="1" fill="hold"/>
                                        <p:tgtEl>
                                          <p:spTgt spid="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400"/>
                            </p:stCondLst>
                            <p:childTnLst>
                              <p:par>
                                <p:cTn id="98" presetID="3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900" decel="100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build="p" animBg="1"/>
      <p:bldP spid="37" grpId="1" build="allAtOnce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55618" y="365755"/>
            <a:ext cx="5232765" cy="830997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oblečení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1231" r="100000">
                        <a14:foregroundMark x1="39385" y1="47385" x2="46154" y2="50769"/>
                        <a14:foregroundMark x1="38462" y1="37538" x2="35385" y2="30154"/>
                        <a14:foregroundMark x1="58154" y1="38769" x2="56615" y2="43077"/>
                        <a14:backgroundMark x1="21846" y1="35692" x2="16615" y2="28923"/>
                        <a14:backgroundMark x1="14154" y1="25538" x2="9846" y2="5538"/>
                        <a14:backgroundMark x1="12923" y1="31077" x2="5231" y2="51077"/>
                        <a14:backgroundMark x1="22769" y1="40923" x2="2154" y2="71385"/>
                        <a14:backgroundMark x1="15385" y1="51692" x2="7385" y2="81231"/>
                        <a14:backgroundMark x1="34769" y1="64000" x2="7692" y2="84308"/>
                        <a14:backgroundMark x1="35385" y1="61846" x2="48000" y2="92615"/>
                        <a14:backgroundMark x1="33846" y1="64615" x2="13846" y2="73538"/>
                        <a14:backgroundMark x1="32000" y1="63692" x2="26462" y2="65846"/>
                        <a14:backgroundMark x1="63077" y1="56000" x2="54769" y2="91385"/>
                        <a14:backgroundMark x1="64615" y1="58462" x2="78769" y2="63692"/>
                        <a14:backgroundMark x1="79692" y1="63077" x2="98462" y2="76615"/>
                        <a14:backgroundMark x1="69846" y1="54769" x2="95385" y2="52000"/>
                        <a14:backgroundMark x1="69231" y1="52923" x2="91692" y2="48615"/>
                        <a14:backgroundMark x1="69846" y1="32000" x2="94462" y2="45538"/>
                        <a14:backgroundMark x1="70769" y1="30154" x2="78769" y2="8000"/>
                        <a14:backgroundMark x1="41846" y1="23077" x2="64923" y2="8000"/>
                        <a14:backgroundMark x1="42769" y1="22462" x2="17231" y2="2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9" r="7168"/>
          <a:stretch/>
        </p:blipFill>
        <p:spPr bwMode="auto">
          <a:xfrm rot="20436329">
            <a:off x="7589128" y="583529"/>
            <a:ext cx="1234839" cy="135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27752" y="13195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805954" y="33853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87603" y="351658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673758" y="1174446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403902" y="248745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081696" y="173565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260521" y="137150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537806" y="44917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43808" y="85022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937763" y="32778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463345" y="1167460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01339" y="83245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4211961" y="3862788"/>
            <a:ext cx="4932040" cy="316661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2"/>
          <p:cNvPicPr>
            <a:picLocks noChangeAspect="1" noChangeArrowheads="1"/>
          </p:cNvPicPr>
          <p:nvPr/>
        </p:nvPicPr>
        <p:blipFill rotWithShape="1">
          <a:blip r:embed="rId1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5566593"/>
            <a:ext cx="7862712" cy="1409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062108" y="14928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121291" y="80093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677981" y="124440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365929" y="206405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075577" y="14616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3275857" y="3524815"/>
            <a:ext cx="2376263" cy="1200329"/>
          </a:xfrm>
          <a:prstGeom prst="rect">
            <a:avLst/>
          </a:prstGeom>
          <a:solidFill>
            <a:srgbClr val="FF0000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pořádné   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kalhoty</a:t>
            </a: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4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14508" y="1962097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395536" y="17976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9538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896" r="10814"/>
          <a:stretch/>
        </p:blipFill>
        <p:spPr bwMode="auto">
          <a:xfrm>
            <a:off x="3454028" y="1124744"/>
            <a:ext cx="1993552" cy="25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14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308" b="93846" l="0" r="100000">
                        <a14:backgroundMark x1="29846" y1="68923" x2="48615" y2="88615"/>
                        <a14:backgroundMark x1="45538" y1="81231" x2="75692" y2="78769"/>
                        <a14:backgroundMark x1="68308" y1="75385" x2="67692" y2="79077"/>
                        <a14:backgroundMark x1="66769" y1="75385" x2="64308" y2="81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282" b="16614"/>
          <a:stretch/>
        </p:blipFill>
        <p:spPr bwMode="auto">
          <a:xfrm>
            <a:off x="5508104" y="3140968"/>
            <a:ext cx="3285832" cy="243496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2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981" r="11068" b="14244"/>
          <a:stretch/>
        </p:blipFill>
        <p:spPr bwMode="auto">
          <a:xfrm>
            <a:off x="0" y="3573016"/>
            <a:ext cx="5278871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8935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5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50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5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50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50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5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50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50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50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50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tmFilter="0, 0; .2, .5; .8, .5; 1, 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500" autoRev="1" fill="hold"/>
                                        <p:tgtEl>
                                          <p:spTgt spid="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 tmFilter="0, 0; .2, .5; .8, .5; 1, 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500" autoRev="1" fill="hold"/>
                                        <p:tgtEl>
                                          <p:spTgt spid="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 tmFilter="0, 0; .2, .5; .8, .5; 1, 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500" autoRev="1" fill="hold"/>
                                        <p:tgtEl>
                                          <p:spTgt spid="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 tmFilter="0,0; .5, 1; 1, 1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500"/>
                            </p:stCondLst>
                            <p:childTnLst>
                              <p:par>
                                <p:cTn id="77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 tmFilter="0,0; .5, 1; 1, 1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600"/>
                            </p:stCondLst>
                            <p:childTnLst>
                              <p:par>
                                <p:cTn id="85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 tmFilter="0,0; .5, 1; 1, 1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7700"/>
                            </p:stCondLst>
                            <p:childTnLst>
                              <p:par>
                                <p:cTn id="93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 tmFilter="0, 0; .2, .5; .8, .5; 1, 0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5" dur="250" autoRev="1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6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97" dur="500" tmFilter="0, 0; .2, .5; .8, .5; 1, 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8" dur="250" autoRev="1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9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00" dur="500" tmFilter="0, 0; .2, .5; .8, .5; 1, 0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1" dur="250" autoRev="1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0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10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4" dur="50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0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1000" tmFilter="0, 0; .2, .5; .8, .5; 1, 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7" dur="500" autoRev="1" fill="hold"/>
                                        <p:tgtEl>
                                          <p:spTgt spid="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9200"/>
                            </p:stCondLst>
                            <p:childTnLst>
                              <p:par>
                                <p:cTn id="10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build="p" animBg="1"/>
      <p:bldP spid="37" grpId="1" build="allAtOnce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55618" y="365755"/>
            <a:ext cx="5232765" cy="830997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oblečení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1231" r="100000">
                        <a14:foregroundMark x1="39385" y1="47385" x2="46154" y2="50769"/>
                        <a14:foregroundMark x1="38462" y1="37538" x2="35385" y2="30154"/>
                        <a14:foregroundMark x1="58154" y1="38769" x2="56615" y2="43077"/>
                        <a14:backgroundMark x1="21846" y1="35692" x2="16615" y2="28923"/>
                        <a14:backgroundMark x1="14154" y1="25538" x2="9846" y2="5538"/>
                        <a14:backgroundMark x1="12923" y1="31077" x2="5231" y2="51077"/>
                        <a14:backgroundMark x1="22769" y1="40923" x2="2154" y2="71385"/>
                        <a14:backgroundMark x1="15385" y1="51692" x2="7385" y2="81231"/>
                        <a14:backgroundMark x1="34769" y1="64000" x2="7692" y2="84308"/>
                        <a14:backgroundMark x1="35385" y1="61846" x2="48000" y2="92615"/>
                        <a14:backgroundMark x1="33846" y1="64615" x2="13846" y2="73538"/>
                        <a14:backgroundMark x1="32000" y1="63692" x2="26462" y2="65846"/>
                        <a14:backgroundMark x1="63077" y1="56000" x2="54769" y2="91385"/>
                        <a14:backgroundMark x1="64615" y1="58462" x2="78769" y2="63692"/>
                        <a14:backgroundMark x1="79692" y1="63077" x2="98462" y2="76615"/>
                        <a14:backgroundMark x1="69846" y1="54769" x2="95385" y2="52000"/>
                        <a14:backgroundMark x1="69231" y1="52923" x2="91692" y2="48615"/>
                        <a14:backgroundMark x1="69846" y1="32000" x2="94462" y2="45538"/>
                        <a14:backgroundMark x1="70769" y1="30154" x2="78769" y2="8000"/>
                        <a14:backgroundMark x1="41846" y1="23077" x2="64923" y2="8000"/>
                        <a14:backgroundMark x1="42769" y1="22462" x2="17231" y2="2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9" r="7168"/>
          <a:stretch/>
        </p:blipFill>
        <p:spPr bwMode="auto">
          <a:xfrm rot="20436329">
            <a:off x="7589128" y="583529"/>
            <a:ext cx="1234839" cy="135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27752" y="13195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805954" y="33853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87603" y="351658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673758" y="1174446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403902" y="248745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081696" y="173565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260521" y="137150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537806" y="44917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43808" y="85022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937763" y="32778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463345" y="1167460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01339" y="83245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4211961" y="3862788"/>
            <a:ext cx="4932040" cy="316661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2"/>
          <p:cNvPicPr>
            <a:picLocks noChangeAspect="1" noChangeArrowheads="1"/>
          </p:cNvPicPr>
          <p:nvPr/>
        </p:nvPicPr>
        <p:blipFill rotWithShape="1">
          <a:blip r:embed="rId1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5566593"/>
            <a:ext cx="7862712" cy="1409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062108" y="14928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121291" y="80093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677981" y="124440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365929" y="206405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075577" y="14616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3059832" y="4604935"/>
            <a:ext cx="2952328" cy="954107"/>
          </a:xfrm>
          <a:prstGeom prst="rect">
            <a:avLst/>
          </a:prstGeom>
          <a:solidFill>
            <a:srgbClr val="FF0000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nepromokavá   </a:t>
            </a:r>
          </a:p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bunda</a:t>
            </a: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4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14508" y="1962097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395536" y="17976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2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981" r="11068" b="14244"/>
          <a:stretch/>
        </p:blipFill>
        <p:spPr bwMode="auto">
          <a:xfrm>
            <a:off x="0" y="3429000"/>
            <a:ext cx="5503504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492" r="18285"/>
          <a:stretch/>
        </p:blipFill>
        <p:spPr bwMode="auto">
          <a:xfrm>
            <a:off x="6156176" y="2996952"/>
            <a:ext cx="2309622" cy="3336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6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0" b="100000" l="9538" r="89538">
                        <a14:foregroundMark x1="24308" y1="82154" x2="38154" y2="96000"/>
                        <a14:foregroundMark x1="47692" y1="91692" x2="68923" y2="84000"/>
                        <a14:backgroundMark x1="65231" y1="27077" x2="75692" y2="3077"/>
                        <a14:backgroundMark x1="72000" y1="19692" x2="85846" y2="75385"/>
                        <a14:backgroundMark x1="35385" y1="32308" x2="30462" y2="10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324" r="15774"/>
          <a:stretch/>
        </p:blipFill>
        <p:spPr bwMode="auto">
          <a:xfrm>
            <a:off x="3275857" y="1196752"/>
            <a:ext cx="2376263" cy="3336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899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5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50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5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50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50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5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50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50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50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50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tmFilter="0, 0; .2, .5; .8, .5; 1, 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500" autoRev="1" fill="hold"/>
                                        <p:tgtEl>
                                          <p:spTgt spid="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 tmFilter="0, 0; .2, .5; .8, .5; 1, 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500" autoRev="1" fill="hold"/>
                                        <p:tgtEl>
                                          <p:spTgt spid="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 tmFilter="0, 0; .2, .5; .8, .5; 1, 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500" autoRev="1" fill="hold"/>
                                        <p:tgtEl>
                                          <p:spTgt spid="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 tmFilter="0,0; .5, 1; 1, 1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500"/>
                            </p:stCondLst>
                            <p:childTnLst>
                              <p:par>
                                <p:cTn id="77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 tmFilter="0,0; .5, 1; 1, 1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6000"/>
                            </p:stCondLst>
                            <p:childTnLst>
                              <p:par>
                                <p:cTn id="85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 tmFilter="0,0; .5, 1; 1, 1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7900"/>
                            </p:stCondLst>
                            <p:childTnLst>
                              <p:par>
                                <p:cTn id="93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 tmFilter="0, 0; .2, .5; .8, .5; 1, 0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5" dur="250" autoRev="1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6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97" dur="500" tmFilter="0, 0; .2, .5; .8, .5; 1, 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8" dur="250" autoRev="1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9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00" dur="500" tmFilter="0, 0; .2, .5; .8, .5; 1, 0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1" dur="250" autoRev="1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0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10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4" dur="50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0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1000" tmFilter="0, 0; .2, .5; .8, .5; 1, 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7" dur="500" autoRev="1" fill="hold"/>
                                        <p:tgtEl>
                                          <p:spTgt spid="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9400"/>
                            </p:stCondLst>
                            <p:childTnLst>
                              <p:par>
                                <p:cTn id="109" presetID="3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900" decel="100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build="p" animBg="1"/>
      <p:bldP spid="37" grpId="1" build="allAtOnce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55618" y="365755"/>
            <a:ext cx="5232765" cy="830997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oblečení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1231" r="100000">
                        <a14:foregroundMark x1="39385" y1="47385" x2="46154" y2="50769"/>
                        <a14:foregroundMark x1="38462" y1="37538" x2="35385" y2="30154"/>
                        <a14:foregroundMark x1="58154" y1="38769" x2="56615" y2="43077"/>
                        <a14:backgroundMark x1="21846" y1="35692" x2="16615" y2="28923"/>
                        <a14:backgroundMark x1="14154" y1="25538" x2="9846" y2="5538"/>
                        <a14:backgroundMark x1="12923" y1="31077" x2="5231" y2="51077"/>
                        <a14:backgroundMark x1="22769" y1="40923" x2="2154" y2="71385"/>
                        <a14:backgroundMark x1="15385" y1="51692" x2="7385" y2="81231"/>
                        <a14:backgroundMark x1="34769" y1="64000" x2="7692" y2="84308"/>
                        <a14:backgroundMark x1="35385" y1="61846" x2="48000" y2="92615"/>
                        <a14:backgroundMark x1="33846" y1="64615" x2="13846" y2="73538"/>
                        <a14:backgroundMark x1="32000" y1="63692" x2="26462" y2="65846"/>
                        <a14:backgroundMark x1="63077" y1="56000" x2="54769" y2="91385"/>
                        <a14:backgroundMark x1="64615" y1="58462" x2="78769" y2="63692"/>
                        <a14:backgroundMark x1="79692" y1="63077" x2="98462" y2="76615"/>
                        <a14:backgroundMark x1="69846" y1="54769" x2="95385" y2="52000"/>
                        <a14:backgroundMark x1="69231" y1="52923" x2="91692" y2="48615"/>
                        <a14:backgroundMark x1="69846" y1="32000" x2="94462" y2="45538"/>
                        <a14:backgroundMark x1="70769" y1="30154" x2="78769" y2="8000"/>
                        <a14:backgroundMark x1="41846" y1="23077" x2="64923" y2="8000"/>
                        <a14:backgroundMark x1="42769" y1="22462" x2="17231" y2="2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9" r="7168"/>
          <a:stretch/>
        </p:blipFill>
        <p:spPr bwMode="auto">
          <a:xfrm rot="20436329">
            <a:off x="7589128" y="583529"/>
            <a:ext cx="1234839" cy="135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27752" y="13195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805954" y="33853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87603" y="351658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673758" y="1174446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403902" y="248745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081696" y="173565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260521" y="137150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537806" y="44917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43808" y="85022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937763" y="32778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463345" y="1167460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01339" y="83245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4211961" y="3862788"/>
            <a:ext cx="4932040" cy="316661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2"/>
          <p:cNvPicPr>
            <a:picLocks noChangeAspect="1" noChangeArrowheads="1"/>
          </p:cNvPicPr>
          <p:nvPr/>
        </p:nvPicPr>
        <p:blipFill rotWithShape="1">
          <a:blip r:embed="rId1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5566593"/>
            <a:ext cx="7862712" cy="1409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062108" y="14928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121291" y="80093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677981" y="124440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365929" y="206405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075577" y="14616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3347864" y="3844205"/>
            <a:ext cx="2376263" cy="1384995"/>
          </a:xfrm>
          <a:prstGeom prst="rect">
            <a:avLst/>
          </a:prstGeom>
          <a:solidFill>
            <a:srgbClr val="FF0000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šála,</a:t>
            </a:r>
          </a:p>
          <a:p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ukavice a</a:t>
            </a:r>
          </a:p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čepice</a:t>
            </a: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4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14508" y="1962097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395536" y="17976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2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981" r="11068" b="14244"/>
          <a:stretch/>
        </p:blipFill>
        <p:spPr bwMode="auto">
          <a:xfrm>
            <a:off x="-98363" y="3429000"/>
            <a:ext cx="5503504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5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4890" y="1449139"/>
            <a:ext cx="1691829" cy="1691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10000" r="90000">
                        <a14:foregroundMark x1="79385" y1="20923" x2="81538" y2="30769"/>
                        <a14:foregroundMark x1="72615" y1="26462" x2="79692" y2="24308"/>
                        <a14:foregroundMark x1="19692" y1="45846" x2="62769" y2="6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53" t="11038" r="8574" b="29442"/>
          <a:stretch/>
        </p:blipFill>
        <p:spPr bwMode="auto">
          <a:xfrm>
            <a:off x="4874369" y="1452860"/>
            <a:ext cx="1803612" cy="1371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11"/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9538" b="89538" l="0" r="100000">
                        <a14:foregroundMark x1="24000" y1="23385" x2="25846" y2="55692"/>
                        <a14:foregroundMark x1="76000" y1="20923" x2="71385" y2="61846"/>
                        <a14:backgroundMark x1="60000" y1="59385" x2="52615" y2="39385"/>
                        <a14:backgroundMark x1="62462" y1="37538" x2="63692" y2="14462"/>
                        <a14:backgroundMark x1="54462" y1="66769" x2="60000" y2="75692"/>
                        <a14:backgroundMark x1="62769" y1="80923" x2="67077" y2="84923"/>
                        <a14:backgroundMark x1="57231" y1="83077" x2="37231" y2="81231"/>
                        <a14:backgroundMark x1="37231" y1="77231" x2="40615" y2="82769"/>
                        <a14:backgroundMark x1="34462" y1="84000" x2="29538" y2="81231"/>
                        <a14:backgroundMark x1="11385" y1="56308" x2="9538" y2="16923"/>
                        <a14:backgroundMark x1="12615" y1="82154" x2="22154" y2="86769"/>
                        <a14:backgroundMark x1="40923" y1="65538" x2="44308" y2="70769"/>
                        <a14:backgroundMark x1="12308" y1="41846" x2="12615" y2="55692"/>
                        <a14:backgroundMark x1="15077" y1="73538" x2="18462" y2="73538"/>
                        <a14:backgroundMark x1="25846" y1="74769" x2="29846" y2="74462"/>
                        <a14:backgroundMark x1="38154" y1="74462" x2="36923" y2="77538"/>
                        <a14:backgroundMark x1="71692" y1="74769" x2="75077" y2="73846"/>
                        <a14:backgroundMark x1="87077" y1="66462" x2="87077" y2="72000"/>
                        <a14:backgroundMark x1="60923" y1="66462" x2="60923" y2="66462"/>
                        <a14:backgroundMark x1="64615" y1="77538" x2="62462" y2="82769"/>
                        <a14:backgroundMark x1="32615" y1="76308" x2="29846" y2="77231"/>
                        <a14:backgroundMark x1="40000" y1="64615" x2="41846" y2="69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24" t="11016" r="5666" b="14259"/>
          <a:stretch/>
        </p:blipFill>
        <p:spPr bwMode="auto">
          <a:xfrm>
            <a:off x="3598433" y="2445567"/>
            <a:ext cx="1693647" cy="1415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6"/>
          <p:cNvPicPr>
            <a:picLocks noChangeAspect="1" noChangeArrowheads="1"/>
          </p:cNvPicPr>
          <p:nvPr/>
        </p:nvPicPr>
        <p:blipFill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2154" b="98154" l="0" r="98769">
                        <a14:backgroundMark x1="12923" y1="42462" x2="4615" y2="60308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05525">
            <a:off x="6115797" y="3697000"/>
            <a:ext cx="2422009" cy="242200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7880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5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50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5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50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50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5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50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50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50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50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tmFilter="0, 0; .2, .5; .8, .5; 1, 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500" autoRev="1" fill="hold"/>
                                        <p:tgtEl>
                                          <p:spTgt spid="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 tmFilter="0, 0; .2, .5; .8, .5; 1, 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500" autoRev="1" fill="hold"/>
                                        <p:tgtEl>
                                          <p:spTgt spid="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 tmFilter="0, 0; .2, .5; .8, .5; 1, 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500" autoRev="1" fill="hold"/>
                                        <p:tgtEl>
                                          <p:spTgt spid="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250"/>
                            </p:stCondLst>
                            <p:childTnLst>
                              <p:par>
                                <p:cTn id="6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250"/>
                            </p:stCondLst>
                            <p:childTnLst>
                              <p:par>
                                <p:cTn id="7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6250"/>
                            </p:stCondLst>
                            <p:childTnLst>
                              <p:par>
                                <p:cTn id="81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 tmFilter="0,0; .5, 1; 1, 1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750"/>
                            </p:stCondLst>
                            <p:childTnLst>
                              <p:par>
                                <p:cTn id="89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 tmFilter="0,0; .5, 1; 1, 1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9650"/>
                            </p:stCondLst>
                            <p:childTnLst>
                              <p:par>
                                <p:cTn id="97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 tmFilter="0,0; .5, 1; 1, 1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1950"/>
                            </p:stCondLst>
                            <p:childTnLst>
                              <p:par>
                                <p:cTn id="105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 tmFilter="0,0; .5, 1; 1, 1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3950"/>
                            </p:stCondLst>
                            <p:childTnLst>
                              <p:par>
                                <p:cTn id="113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 tmFilter="0, 0; .2, .5; .8, .5; 1, 0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5" dur="250" autoRev="1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6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17" dur="500" tmFilter="0, 0; .2, .5; .8, .5; 1, 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8" dur="250" autoRev="1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20" dur="500" tmFilter="0, 0; .2, .5; .8, .5; 1, 0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1" dur="250" autoRev="1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22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23" dur="500" tmFilter="0, 0; .2, .5; .8, .5; 1, 0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4" dur="250" autoRev="1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2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10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7" dur="50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2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1000" tmFilter="0, 0; .2, .5; .8, .5; 1, 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0" dur="500" autoRev="1" fill="hold"/>
                                        <p:tgtEl>
                                          <p:spTgt spid="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15450"/>
                            </p:stCondLst>
                            <p:childTnLst>
                              <p:par>
                                <p:cTn id="132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uiExpand="1" build="p" animBg="1"/>
      <p:bldP spid="37" grpId="1" uiExpand="1" build="allAtOnce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55618" y="365755"/>
            <a:ext cx="5232765" cy="830997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oblečení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1231" r="100000">
                        <a14:foregroundMark x1="39385" y1="47385" x2="46154" y2="50769"/>
                        <a14:foregroundMark x1="38462" y1="37538" x2="35385" y2="30154"/>
                        <a14:foregroundMark x1="58154" y1="38769" x2="56615" y2="43077"/>
                        <a14:backgroundMark x1="21846" y1="35692" x2="16615" y2="28923"/>
                        <a14:backgroundMark x1="14154" y1="25538" x2="9846" y2="5538"/>
                        <a14:backgroundMark x1="12923" y1="31077" x2="5231" y2="51077"/>
                        <a14:backgroundMark x1="22769" y1="40923" x2="2154" y2="71385"/>
                        <a14:backgroundMark x1="15385" y1="51692" x2="7385" y2="81231"/>
                        <a14:backgroundMark x1="34769" y1="64000" x2="7692" y2="84308"/>
                        <a14:backgroundMark x1="35385" y1="61846" x2="48000" y2="92615"/>
                        <a14:backgroundMark x1="33846" y1="64615" x2="13846" y2="73538"/>
                        <a14:backgroundMark x1="32000" y1="63692" x2="26462" y2="65846"/>
                        <a14:backgroundMark x1="63077" y1="56000" x2="54769" y2="91385"/>
                        <a14:backgroundMark x1="64615" y1="58462" x2="78769" y2="63692"/>
                        <a14:backgroundMark x1="79692" y1="63077" x2="98462" y2="76615"/>
                        <a14:backgroundMark x1="69846" y1="54769" x2="95385" y2="52000"/>
                        <a14:backgroundMark x1="69231" y1="52923" x2="91692" y2="48615"/>
                        <a14:backgroundMark x1="69846" y1="32000" x2="94462" y2="45538"/>
                        <a14:backgroundMark x1="70769" y1="30154" x2="78769" y2="8000"/>
                        <a14:backgroundMark x1="41846" y1="23077" x2="64923" y2="8000"/>
                        <a14:backgroundMark x1="42769" y1="22462" x2="17231" y2="2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9" r="7168"/>
          <a:stretch/>
        </p:blipFill>
        <p:spPr bwMode="auto">
          <a:xfrm rot="20436329">
            <a:off x="7589128" y="583529"/>
            <a:ext cx="1234839" cy="135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27752" y="13195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805954" y="33853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87603" y="351658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673758" y="1174446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403902" y="248745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081696" y="173565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260521" y="137150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537806" y="44917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43808" y="85022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937763" y="32778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463345" y="1167460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01339" y="83245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4211961" y="3862788"/>
            <a:ext cx="4932040" cy="316661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2"/>
          <p:cNvPicPr>
            <a:picLocks noChangeAspect="1" noChangeArrowheads="1"/>
          </p:cNvPicPr>
          <p:nvPr/>
        </p:nvPicPr>
        <p:blipFill rotWithShape="1">
          <a:blip r:embed="rId1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5566593"/>
            <a:ext cx="7862712" cy="1409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062108" y="14928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121291" y="80093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677981" y="124440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365929" y="206405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075577" y="14616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3347863" y="3934797"/>
            <a:ext cx="2880321" cy="646331"/>
          </a:xfrm>
          <a:prstGeom prst="rect">
            <a:avLst/>
          </a:prstGeom>
          <a:solidFill>
            <a:srgbClr val="FF0000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boty     </a:t>
            </a: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4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14508" y="1962097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395536" y="17976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2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981" r="11068" b="14244"/>
          <a:stretch/>
        </p:blipFill>
        <p:spPr bwMode="auto">
          <a:xfrm>
            <a:off x="-98363" y="3429000"/>
            <a:ext cx="5503504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7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846" b="88615" l="98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779" t="12247" b="14854"/>
          <a:stretch/>
        </p:blipFill>
        <p:spPr bwMode="auto">
          <a:xfrm>
            <a:off x="3347864" y="1421280"/>
            <a:ext cx="2596999" cy="2195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13"/>
          <p:cNvPicPr>
            <a:picLocks noChangeAspect="1" noChangeArrowheads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0" b="98462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933056"/>
            <a:ext cx="2721408" cy="2721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4431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5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50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5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50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50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5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50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50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50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50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tmFilter="0, 0; .2, .5; .8, .5; 1, 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500" autoRev="1" fill="hold"/>
                                        <p:tgtEl>
                                          <p:spTgt spid="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 tmFilter="0, 0; .2, .5; .8, .5; 1, 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500" autoRev="1" fill="hold"/>
                                        <p:tgtEl>
                                          <p:spTgt spid="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 tmFilter="0, 0; .2, .5; .8, .5; 1, 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500" autoRev="1" fill="hold"/>
                                        <p:tgtEl>
                                          <p:spTgt spid="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 tmFilter="0,0; .5, 1; 1, 1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500"/>
                            </p:stCondLst>
                            <p:childTnLst>
                              <p:par>
                                <p:cTn id="77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 tmFilter="0,0; .5, 1; 1, 1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800"/>
                            </p:stCondLst>
                            <p:childTnLst>
                              <p:par>
                                <p:cTn id="85" presetID="26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 tmFilter="0, 0; .2, .5; .8, .5; 1, 0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7" dur="250" autoRev="1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8" presetID="26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89" dur="500" tmFilter="0, 0; .2, .5; .8, .5; 1, 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0" dur="250" autoRev="1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10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3" dur="50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1000" tmFilter="0, 0; .2, .5; .8, .5; 1, 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6" dur="500" autoRev="1" fill="hold"/>
                                        <p:tgtEl>
                                          <p:spTgt spid="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300"/>
                            </p:stCondLst>
                            <p:childTnLst>
                              <p:par>
                                <p:cTn id="98" presetID="3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900" decel="100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build="p" animBg="1"/>
      <p:bldP spid="37" grpId="1" build="allAtOnce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7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1231" r="100000">
                        <a14:foregroundMark x1="39385" y1="47385" x2="46154" y2="50769"/>
                        <a14:foregroundMark x1="38462" y1="37538" x2="35385" y2="30154"/>
                        <a14:foregroundMark x1="58154" y1="38769" x2="56615" y2="43077"/>
                        <a14:backgroundMark x1="21846" y1="35692" x2="16615" y2="28923"/>
                        <a14:backgroundMark x1="14154" y1="25538" x2="9846" y2="5538"/>
                        <a14:backgroundMark x1="12923" y1="31077" x2="5231" y2="51077"/>
                        <a14:backgroundMark x1="22769" y1="40923" x2="2154" y2="71385"/>
                        <a14:backgroundMark x1="15385" y1="51692" x2="7385" y2="81231"/>
                        <a14:backgroundMark x1="34769" y1="64000" x2="7692" y2="84308"/>
                        <a14:backgroundMark x1="35385" y1="61846" x2="48000" y2="92615"/>
                        <a14:backgroundMark x1="33846" y1="64615" x2="13846" y2="73538"/>
                        <a14:backgroundMark x1="32000" y1="63692" x2="26462" y2="65846"/>
                        <a14:backgroundMark x1="63077" y1="56000" x2="54769" y2="91385"/>
                        <a14:backgroundMark x1="64615" y1="58462" x2="78769" y2="63692"/>
                        <a14:backgroundMark x1="79692" y1="63077" x2="98462" y2="76615"/>
                        <a14:backgroundMark x1="69846" y1="54769" x2="95385" y2="52000"/>
                        <a14:backgroundMark x1="69231" y1="52923" x2="91692" y2="48615"/>
                        <a14:backgroundMark x1="69846" y1="32000" x2="94462" y2="45538"/>
                        <a14:backgroundMark x1="70769" y1="30154" x2="78769" y2="8000"/>
                        <a14:backgroundMark x1="41846" y1="23077" x2="64923" y2="8000"/>
                        <a14:backgroundMark x1="42769" y1="22462" x2="17231" y2="2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9" r="7168"/>
          <a:stretch/>
        </p:blipFill>
        <p:spPr bwMode="auto">
          <a:xfrm rot="20436329">
            <a:off x="7589128" y="583529"/>
            <a:ext cx="1234839" cy="135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27752" y="13195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805954" y="33853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87603" y="351658"/>
            <a:ext cx="829947" cy="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673758" y="1174446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403902" y="248745"/>
            <a:ext cx="556922" cy="48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081696" y="173565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260521" y="137150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8537806" y="44917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843808" y="85022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937763" y="32778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463345" y="1167460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01339" y="832451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 rotWithShape="1">
          <a:blip r:embed="rId1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4211961" y="3862788"/>
            <a:ext cx="4932040" cy="316661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2"/>
          <p:cNvPicPr>
            <a:picLocks noChangeAspect="1" noChangeArrowheads="1"/>
          </p:cNvPicPr>
          <p:nvPr/>
        </p:nvPicPr>
        <p:blipFill rotWithShape="1">
          <a:blip r:embed="rId1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5566593"/>
            <a:ext cx="7862712" cy="1409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062108" y="14928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7121291" y="800938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677981" y="1244403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6365929" y="206405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2075577" y="146169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1214508" y="1962097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85" b="89538" l="4308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2" r="6581" b="11013"/>
          <a:stretch/>
        </p:blipFill>
        <p:spPr bwMode="auto">
          <a:xfrm>
            <a:off x="395536" y="1797686"/>
            <a:ext cx="278461" cy="24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981" r="11068" b="14244"/>
          <a:stretch/>
        </p:blipFill>
        <p:spPr bwMode="auto">
          <a:xfrm>
            <a:off x="-98363" y="3068960"/>
            <a:ext cx="4886387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4"/>
          <p:cNvPicPr>
            <a:picLocks noChangeAspect="1" noChangeArrowheads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9538" r="89538">
                        <a14:foregroundMark x1="30154" y1="21231" x2="31692" y2="26462"/>
                        <a14:backgroundMark x1="41538" y1="34462" x2="35692" y2="30462"/>
                        <a14:backgroundMark x1="34769" y1="19077" x2="33846" y2="5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399" y="3717751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5"/>
          <p:cNvPicPr>
            <a:picLocks noChangeAspect="1" noChangeArrowheads="1"/>
          </p:cNvPicPr>
          <p:nvPr/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0" b="100000" l="0" r="97538">
                        <a14:foregroundMark x1="7692" y1="29231" x2="9231" y2="48923"/>
                        <a14:backgroundMark x1="5538" y1="21231" x2="30769" y2="36923"/>
                        <a14:backgroundMark x1="49846" y1="30769" x2="62154" y2="23385"/>
                        <a14:backgroundMark x1="56308" y1="19692" x2="64308" y2="20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815" y="3357711"/>
            <a:ext cx="3095625" cy="309562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>
            <a:off x="2354038" y="422947"/>
            <a:ext cx="4451916" cy="3006053"/>
          </a:xfrm>
          <a:prstGeom prst="cloudCallout">
            <a:avLst>
              <a:gd name="adj1" fmla="val -20092"/>
              <a:gd name="adj2" fmla="val 65339"/>
            </a:avLst>
          </a:prstGeom>
          <a:solidFill>
            <a:srgbClr val="FFFF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 už víš, jak se v zimě oblékat?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49999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5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50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5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50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50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5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50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50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50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50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 tmFilter="0, 0; .2, .5; .8, .5; 1, 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500" autoRev="1" fill="hold"/>
                                        <p:tgtEl>
                                          <p:spTgt spid="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tmFilter="0, 0; .2, .5; .8, .5; 1, 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500" autoRev="1" fill="hold"/>
                                        <p:tgtEl>
                                          <p:spTgt spid="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 tmFilter="0, 0; .2, .5; .8, .5; 1, 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500" autoRev="1" fill="hold"/>
                                        <p:tgtEl>
                                          <p:spTgt spid="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 tmFilter="0, 0; .2, .5; .8, .5; 1, 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500" autoRev="1" fill="hold"/>
                                        <p:tgtEl>
                                          <p:spTgt spid="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2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50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 tmFilter="0, 0; .2, .5; .8, .5; 1, 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500" autoRev="1" fill="hold"/>
                                        <p:tgtEl>
                                          <p:spTgt spid="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000"/>
                            </p:stCondLst>
                            <p:childTnLst>
                              <p:par>
                                <p:cTn id="69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theme1.xml><?xml version="1.0" encoding="utf-8"?>
<a:theme xmlns:a="http://schemas.openxmlformats.org/drawingml/2006/main" name="Winter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466</TotalTime>
  <Words>211</Words>
  <Application>Microsoft Office PowerPoint</Application>
  <PresentationFormat>Předvádění na obrazovce (4:3)</PresentationFormat>
  <Paragraphs>52</Paragraphs>
  <Slides>16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Winter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aaaa</cp:lastModifiedBy>
  <cp:revision>40</cp:revision>
  <dcterms:created xsi:type="dcterms:W3CDTF">2012-12-09T13:15:30Z</dcterms:created>
  <dcterms:modified xsi:type="dcterms:W3CDTF">2012-12-17T17:51:33Z</dcterms:modified>
</cp:coreProperties>
</file>