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68" r:id="rId4"/>
    <p:sldId id="26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41322F"/>
    <a:srgbClr val="481F08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985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072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296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809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842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52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396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958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502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136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cs-CZ" sz="2400" smtClean="0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cs-CZ" sz="2400" smtClean="0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003366"/>
                </a:solidFill>
              </a:endParaRPr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003366"/>
                </a:solidFill>
              </a:endParaRPr>
            </a:p>
          </p:txBody>
        </p:sp>
      </p:grpSp>
      <p:sp>
        <p:nvSpPr>
          <p:cNvPr id="1332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332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D2C52B57-9022-40C0-AB20-BBE00BF3DDD9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6033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B9D4F-78AD-4CF6-8611-9FD4482377F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681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E3AA6-F2DD-4621-BFAE-9A01F6E43F9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218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055C4-14DD-49CB-B62D-FD9721A07FD0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932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FA224-D4BE-40EE-9B43-DA0620443F6B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369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8B471-5E9C-41C2-9A4A-21432E5AB9DC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4413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B599B-0CE9-404D-A1FA-AE5D49BFFD3C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59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DC48D-25A3-470F-BB56-080E422F39B4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2202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476E3-641E-4CE4-9396-29DA89811123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4457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95E57-2B75-4C7C-9573-2FA6F5CC90AF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8579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2C03A-1836-46E9-B449-A27F6072CA7C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3294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2B077-5830-4065-9F1C-C9AB0A46587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6618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E421-F0AA-4972-BFC0-1C58AFB403A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9492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3D69A-A1D3-4A2B-A61C-C789A593FD6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5502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61344-213F-460F-BED8-10E2395B35F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9781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FCF63-B193-40FD-81F8-1ED1A5FD293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884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332F2-4D83-4A36-BD20-CEB3FB29E7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1236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618F8-DD9A-41BD-A29F-F28946F2EA6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7806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4FEA1-AB8A-4B19-9533-49C06C2B1CD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4953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1591D-C1FA-43FF-966D-7F0C07E2361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6697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F35FE-573C-4AF7-9E85-2A9EACE2AC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9114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2AA97-50B3-4420-9002-92C1A3AE81A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074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87000">
              <a:schemeClr val="accent6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A4F00-9584-4AFE-8222-D8AE35C7E4BD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19.12.2012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AA293-F845-4310-82B9-BB4CA080807C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0722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3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3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BFC537-9824-4879-A57A-15053ADD36E1}" type="slidenum">
              <a:rPr lang="cs-CZ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960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2729AD-DA13-444D-B803-046404971F26}" type="slidenum">
              <a:rPr lang="cs-CZ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1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7.png"/><Relationship Id="rId18" Type="http://schemas.microsoft.com/office/2007/relationships/hdphoto" Target="../media/hdphoto8.wdp"/><Relationship Id="rId3" Type="http://schemas.openxmlformats.org/officeDocument/2006/relationships/image" Target="../media/image2.png"/><Relationship Id="rId21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microsoft.com/office/2007/relationships/hdphoto" Target="../media/hdphoto5.wdp"/><Relationship Id="rId17" Type="http://schemas.openxmlformats.org/officeDocument/2006/relationships/image" Target="../media/image9.png"/><Relationship Id="rId2" Type="http://schemas.openxmlformats.org/officeDocument/2006/relationships/audio" Target="../media/audio1.wav"/><Relationship Id="rId16" Type="http://schemas.microsoft.com/office/2007/relationships/hdphoto" Target="../media/hdphoto7.wdp"/><Relationship Id="rId20" Type="http://schemas.microsoft.com/office/2007/relationships/hdphoto" Target="../media/hdphoto9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24" Type="http://schemas.microsoft.com/office/2007/relationships/hdphoto" Target="../media/hdphoto11.wdp"/><Relationship Id="rId5" Type="http://schemas.openxmlformats.org/officeDocument/2006/relationships/image" Target="../media/image3.png"/><Relationship Id="rId15" Type="http://schemas.openxmlformats.org/officeDocument/2006/relationships/image" Target="../media/image8.png"/><Relationship Id="rId23" Type="http://schemas.openxmlformats.org/officeDocument/2006/relationships/image" Target="../media/image12.png"/><Relationship Id="rId10" Type="http://schemas.microsoft.com/office/2007/relationships/hdphoto" Target="../media/hdphoto4.wdp"/><Relationship Id="rId19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5.png"/><Relationship Id="rId14" Type="http://schemas.microsoft.com/office/2007/relationships/hdphoto" Target="../media/hdphoto6.wdp"/><Relationship Id="rId22" Type="http://schemas.microsoft.com/office/2007/relationships/hdphoto" Target="../media/hdphoto10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10.wdp"/><Relationship Id="rId18" Type="http://schemas.openxmlformats.org/officeDocument/2006/relationships/image" Target="../media/image14.png"/><Relationship Id="rId3" Type="http://schemas.openxmlformats.org/officeDocument/2006/relationships/audio" Target="../media/audio1.wav"/><Relationship Id="rId21" Type="http://schemas.microsoft.com/office/2007/relationships/hdphoto" Target="../media/hdphoto14.wdp"/><Relationship Id="rId7" Type="http://schemas.microsoft.com/office/2007/relationships/hdphoto" Target="../media/hdphoto2.wdp"/><Relationship Id="rId12" Type="http://schemas.openxmlformats.org/officeDocument/2006/relationships/image" Target="../media/image11.png"/><Relationship Id="rId17" Type="http://schemas.microsoft.com/office/2007/relationships/hdphoto" Target="../media/hdphoto12.wdp"/><Relationship Id="rId2" Type="http://schemas.openxmlformats.org/officeDocument/2006/relationships/audio" Target="../media/audio2.wav"/><Relationship Id="rId16" Type="http://schemas.openxmlformats.org/officeDocument/2006/relationships/image" Target="../media/image13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9.wdp"/><Relationship Id="rId5" Type="http://schemas.microsoft.com/office/2007/relationships/hdphoto" Target="../media/hdphoto1.wdp"/><Relationship Id="rId15" Type="http://schemas.microsoft.com/office/2007/relationships/hdphoto" Target="../media/hdphoto11.wdp"/><Relationship Id="rId23" Type="http://schemas.microsoft.com/office/2007/relationships/hdphoto" Target="../media/hdphoto15.wdp"/><Relationship Id="rId10" Type="http://schemas.openxmlformats.org/officeDocument/2006/relationships/image" Target="../media/image10.png"/><Relationship Id="rId19" Type="http://schemas.microsoft.com/office/2007/relationships/hdphoto" Target="../media/hdphoto13.wdp"/><Relationship Id="rId4" Type="http://schemas.openxmlformats.org/officeDocument/2006/relationships/image" Target="../media/image2.png"/><Relationship Id="rId9" Type="http://schemas.microsoft.com/office/2007/relationships/hdphoto" Target="../media/hdphoto7.wdp"/><Relationship Id="rId14" Type="http://schemas.openxmlformats.org/officeDocument/2006/relationships/image" Target="../media/image12.png"/><Relationship Id="rId22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10.wdp"/><Relationship Id="rId18" Type="http://schemas.openxmlformats.org/officeDocument/2006/relationships/image" Target="../media/image6.png"/><Relationship Id="rId3" Type="http://schemas.openxmlformats.org/officeDocument/2006/relationships/audio" Target="../media/audio1.wav"/><Relationship Id="rId21" Type="http://schemas.microsoft.com/office/2007/relationships/hdphoto" Target="../media/hdphoto17.wdp"/><Relationship Id="rId7" Type="http://schemas.microsoft.com/office/2007/relationships/hdphoto" Target="../media/hdphoto2.wdp"/><Relationship Id="rId12" Type="http://schemas.openxmlformats.org/officeDocument/2006/relationships/image" Target="../media/image11.png"/><Relationship Id="rId17" Type="http://schemas.microsoft.com/office/2007/relationships/hdphoto" Target="../media/hdphoto16.wdp"/><Relationship Id="rId2" Type="http://schemas.openxmlformats.org/officeDocument/2006/relationships/audio" Target="../media/audio2.wav"/><Relationship Id="rId16" Type="http://schemas.openxmlformats.org/officeDocument/2006/relationships/image" Target="../media/image17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9.wdp"/><Relationship Id="rId5" Type="http://schemas.microsoft.com/office/2007/relationships/hdphoto" Target="../media/hdphoto1.wdp"/><Relationship Id="rId15" Type="http://schemas.microsoft.com/office/2007/relationships/hdphoto" Target="../media/hdphoto11.wdp"/><Relationship Id="rId23" Type="http://schemas.microsoft.com/office/2007/relationships/hdphoto" Target="../media/hdphoto18.wdp"/><Relationship Id="rId10" Type="http://schemas.openxmlformats.org/officeDocument/2006/relationships/image" Target="../media/image10.png"/><Relationship Id="rId19" Type="http://schemas.microsoft.com/office/2007/relationships/hdphoto" Target="../media/hdphoto5.wdp"/><Relationship Id="rId4" Type="http://schemas.openxmlformats.org/officeDocument/2006/relationships/image" Target="../media/image2.png"/><Relationship Id="rId9" Type="http://schemas.microsoft.com/office/2007/relationships/hdphoto" Target="../media/hdphoto7.wdp"/><Relationship Id="rId14" Type="http://schemas.openxmlformats.org/officeDocument/2006/relationships/image" Target="../media/image12.png"/><Relationship Id="rId22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11.png"/><Relationship Id="rId18" Type="http://schemas.microsoft.com/office/2007/relationships/hdphoto" Target="../media/hdphoto19.wdp"/><Relationship Id="rId3" Type="http://schemas.openxmlformats.org/officeDocument/2006/relationships/audio" Target="../media/audio3.wav"/><Relationship Id="rId21" Type="http://schemas.openxmlformats.org/officeDocument/2006/relationships/image" Target="../media/image22.png"/><Relationship Id="rId7" Type="http://schemas.openxmlformats.org/officeDocument/2006/relationships/image" Target="../media/image3.png"/><Relationship Id="rId12" Type="http://schemas.microsoft.com/office/2007/relationships/hdphoto" Target="../media/hdphoto9.wdp"/><Relationship Id="rId17" Type="http://schemas.openxmlformats.org/officeDocument/2006/relationships/image" Target="../media/image20.png"/><Relationship Id="rId2" Type="http://schemas.openxmlformats.org/officeDocument/2006/relationships/audio" Target="../media/audio2.wav"/><Relationship Id="rId16" Type="http://schemas.microsoft.com/office/2007/relationships/hdphoto" Target="../media/hdphoto11.wdp"/><Relationship Id="rId20" Type="http://schemas.microsoft.com/office/2007/relationships/hdphoto" Target="../media/hdphoto20.wdp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10.png"/><Relationship Id="rId24" Type="http://schemas.microsoft.com/office/2007/relationships/hdphoto" Target="../media/hdphoto22.wdp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23" Type="http://schemas.openxmlformats.org/officeDocument/2006/relationships/image" Target="../media/image23.png"/><Relationship Id="rId10" Type="http://schemas.microsoft.com/office/2007/relationships/hdphoto" Target="../media/hdphoto7.wdp"/><Relationship Id="rId19" Type="http://schemas.openxmlformats.org/officeDocument/2006/relationships/image" Target="../media/image21.png"/><Relationship Id="rId4" Type="http://schemas.openxmlformats.org/officeDocument/2006/relationships/audio" Target="../media/audio1.wav"/><Relationship Id="rId9" Type="http://schemas.openxmlformats.org/officeDocument/2006/relationships/image" Target="../media/image8.png"/><Relationship Id="rId14" Type="http://schemas.microsoft.com/office/2007/relationships/hdphoto" Target="../media/hdphoto10.wdp"/><Relationship Id="rId22" Type="http://schemas.microsoft.com/office/2007/relationships/hdphoto" Target="../media/hdphoto2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10.wdp"/><Relationship Id="rId18" Type="http://schemas.openxmlformats.org/officeDocument/2006/relationships/image" Target="../media/image5.png"/><Relationship Id="rId3" Type="http://schemas.openxmlformats.org/officeDocument/2006/relationships/audio" Target="../media/audio1.wav"/><Relationship Id="rId21" Type="http://schemas.openxmlformats.org/officeDocument/2006/relationships/image" Target="../media/image26.png"/><Relationship Id="rId7" Type="http://schemas.microsoft.com/office/2007/relationships/hdphoto" Target="../media/hdphoto2.wdp"/><Relationship Id="rId12" Type="http://schemas.openxmlformats.org/officeDocument/2006/relationships/image" Target="../media/image11.png"/><Relationship Id="rId17" Type="http://schemas.microsoft.com/office/2007/relationships/hdphoto" Target="../media/hdphoto23.wdp"/><Relationship Id="rId2" Type="http://schemas.openxmlformats.org/officeDocument/2006/relationships/audio" Target="../media/audio2.wav"/><Relationship Id="rId16" Type="http://schemas.openxmlformats.org/officeDocument/2006/relationships/image" Target="../media/image24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9.wdp"/><Relationship Id="rId5" Type="http://schemas.microsoft.com/office/2007/relationships/hdphoto" Target="../media/hdphoto1.wdp"/><Relationship Id="rId15" Type="http://schemas.microsoft.com/office/2007/relationships/hdphoto" Target="../media/hdphoto11.wdp"/><Relationship Id="rId10" Type="http://schemas.openxmlformats.org/officeDocument/2006/relationships/image" Target="../media/image10.png"/><Relationship Id="rId19" Type="http://schemas.microsoft.com/office/2007/relationships/hdphoto" Target="../media/hdphoto4.wdp"/><Relationship Id="rId4" Type="http://schemas.openxmlformats.org/officeDocument/2006/relationships/image" Target="../media/image2.png"/><Relationship Id="rId9" Type="http://schemas.microsoft.com/office/2007/relationships/hdphoto" Target="../media/hdphoto7.wdp"/><Relationship Id="rId14" Type="http://schemas.openxmlformats.org/officeDocument/2006/relationships/image" Target="../media/image12.png"/><Relationship Id="rId22" Type="http://schemas.microsoft.com/office/2007/relationships/hdphoto" Target="../media/hdphoto24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microsoft.com/office/2007/relationships/hdphoto" Target="../media/hdphoto7.wdp"/><Relationship Id="rId18" Type="http://schemas.openxmlformats.org/officeDocument/2006/relationships/image" Target="../media/image12.png"/><Relationship Id="rId3" Type="http://schemas.openxmlformats.org/officeDocument/2006/relationships/audio" Target="../media/audio1.wav"/><Relationship Id="rId21" Type="http://schemas.microsoft.com/office/2007/relationships/hdphoto" Target="../media/hdphoto27.wdp"/><Relationship Id="rId7" Type="http://schemas.microsoft.com/office/2007/relationships/hdphoto" Target="../media/hdphoto26.wdp"/><Relationship Id="rId12" Type="http://schemas.openxmlformats.org/officeDocument/2006/relationships/image" Target="../media/image8.png"/><Relationship Id="rId17" Type="http://schemas.microsoft.com/office/2007/relationships/hdphoto" Target="../media/hdphoto10.wdp"/><Relationship Id="rId25" Type="http://schemas.openxmlformats.org/officeDocument/2006/relationships/image" Target="../media/image32.png"/><Relationship Id="rId2" Type="http://schemas.openxmlformats.org/officeDocument/2006/relationships/audio" Target="../media/audio2.wav"/><Relationship Id="rId16" Type="http://schemas.openxmlformats.org/officeDocument/2006/relationships/image" Target="../media/image11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microsoft.com/office/2007/relationships/hdphoto" Target="../media/hdphoto2.wdp"/><Relationship Id="rId24" Type="http://schemas.openxmlformats.org/officeDocument/2006/relationships/image" Target="../media/image31.png"/><Relationship Id="rId5" Type="http://schemas.microsoft.com/office/2007/relationships/hdphoto" Target="../media/hdphoto25.wdp"/><Relationship Id="rId15" Type="http://schemas.microsoft.com/office/2007/relationships/hdphoto" Target="../media/hdphoto9.wdp"/><Relationship Id="rId23" Type="http://schemas.microsoft.com/office/2007/relationships/hdphoto" Target="../media/hdphoto28.wdp"/><Relationship Id="rId10" Type="http://schemas.openxmlformats.org/officeDocument/2006/relationships/image" Target="../media/image3.png"/><Relationship Id="rId19" Type="http://schemas.microsoft.com/office/2007/relationships/hdphoto" Target="../media/hdphoto11.wdp"/><Relationship Id="rId4" Type="http://schemas.openxmlformats.org/officeDocument/2006/relationships/image" Target="../media/image27.png"/><Relationship Id="rId9" Type="http://schemas.microsoft.com/office/2007/relationships/hdphoto" Target="../media/hdphoto1.wdp"/><Relationship Id="rId14" Type="http://schemas.openxmlformats.org/officeDocument/2006/relationships/image" Target="../media/image10.png"/><Relationship Id="rId22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microsoft.com/office/2007/relationships/hdphoto" Target="../media/hdphoto11.wdp"/><Relationship Id="rId18" Type="http://schemas.openxmlformats.org/officeDocument/2006/relationships/image" Target="../media/image7.png"/><Relationship Id="rId3" Type="http://schemas.openxmlformats.org/officeDocument/2006/relationships/audio" Target="../media/audio1.wav"/><Relationship Id="rId21" Type="http://schemas.microsoft.com/office/2007/relationships/hdphoto" Target="../media/hdphoto31.wdp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17" Type="http://schemas.microsoft.com/office/2007/relationships/hdphoto" Target="../media/hdphoto30.wdp"/><Relationship Id="rId25" Type="http://schemas.microsoft.com/office/2007/relationships/hdphoto" Target="../media/hdphoto7.wdp"/><Relationship Id="rId2" Type="http://schemas.openxmlformats.org/officeDocument/2006/relationships/audio" Target="../media/audio2.wav"/><Relationship Id="rId16" Type="http://schemas.openxmlformats.org/officeDocument/2006/relationships/image" Target="../media/image34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10.wdp"/><Relationship Id="rId24" Type="http://schemas.openxmlformats.org/officeDocument/2006/relationships/image" Target="../media/image8.png"/><Relationship Id="rId5" Type="http://schemas.microsoft.com/office/2007/relationships/hdphoto" Target="../media/hdphoto1.wdp"/><Relationship Id="rId15" Type="http://schemas.microsoft.com/office/2007/relationships/hdphoto" Target="../media/hdphoto29.wdp"/><Relationship Id="rId23" Type="http://schemas.microsoft.com/office/2007/relationships/hdphoto" Target="../media/hdphoto32.wdp"/><Relationship Id="rId10" Type="http://schemas.openxmlformats.org/officeDocument/2006/relationships/image" Target="../media/image11.png"/><Relationship Id="rId19" Type="http://schemas.microsoft.com/office/2007/relationships/hdphoto" Target="../media/hdphoto6.wdp"/><Relationship Id="rId4" Type="http://schemas.openxmlformats.org/officeDocument/2006/relationships/image" Target="../media/image2.png"/><Relationship Id="rId9" Type="http://schemas.microsoft.com/office/2007/relationships/hdphoto" Target="../media/hdphoto9.wdp"/><Relationship Id="rId14" Type="http://schemas.openxmlformats.org/officeDocument/2006/relationships/image" Target="../media/image33.png"/><Relationship Id="rId22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microsoft.com/office/2007/relationships/hdphoto" Target="../media/hdphoto1.wdp"/><Relationship Id="rId18" Type="http://schemas.openxmlformats.org/officeDocument/2006/relationships/image" Target="../media/image12.png"/><Relationship Id="rId26" Type="http://schemas.openxmlformats.org/officeDocument/2006/relationships/image" Target="../media/image9.png"/><Relationship Id="rId3" Type="http://schemas.openxmlformats.org/officeDocument/2006/relationships/audio" Target="../media/audio1.wav"/><Relationship Id="rId21" Type="http://schemas.microsoft.com/office/2007/relationships/hdphoto" Target="../media/hdphoto34.wdp"/><Relationship Id="rId7" Type="http://schemas.microsoft.com/office/2007/relationships/hdphoto" Target="../media/hdphoto14.wdp"/><Relationship Id="rId12" Type="http://schemas.openxmlformats.org/officeDocument/2006/relationships/image" Target="../media/image2.png"/><Relationship Id="rId17" Type="http://schemas.microsoft.com/office/2007/relationships/hdphoto" Target="../media/hdphoto10.wdp"/><Relationship Id="rId25" Type="http://schemas.microsoft.com/office/2007/relationships/hdphoto" Target="../media/hdphoto12.wdp"/><Relationship Id="rId33" Type="http://schemas.microsoft.com/office/2007/relationships/hdphoto" Target="../media/hdphoto18.wdp"/><Relationship Id="rId2" Type="http://schemas.openxmlformats.org/officeDocument/2006/relationships/audio" Target="../media/audio2.wav"/><Relationship Id="rId16" Type="http://schemas.openxmlformats.org/officeDocument/2006/relationships/image" Target="../media/image11.png"/><Relationship Id="rId20" Type="http://schemas.openxmlformats.org/officeDocument/2006/relationships/image" Target="../media/image38.png"/><Relationship Id="rId29" Type="http://schemas.microsoft.com/office/2007/relationships/hdphoto" Target="../media/hdphoto7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microsoft.com/office/2007/relationships/hdphoto" Target="../media/hdphoto30.wdp"/><Relationship Id="rId24" Type="http://schemas.openxmlformats.org/officeDocument/2006/relationships/image" Target="../media/image13.png"/><Relationship Id="rId32" Type="http://schemas.openxmlformats.org/officeDocument/2006/relationships/image" Target="../media/image19.png"/><Relationship Id="rId5" Type="http://schemas.microsoft.com/office/2007/relationships/hdphoto" Target="../media/hdphoto2.wdp"/><Relationship Id="rId15" Type="http://schemas.microsoft.com/office/2007/relationships/hdphoto" Target="../media/hdphoto9.wdp"/><Relationship Id="rId23" Type="http://schemas.microsoft.com/office/2007/relationships/hdphoto" Target="../media/hdphoto16.wdp"/><Relationship Id="rId28" Type="http://schemas.openxmlformats.org/officeDocument/2006/relationships/image" Target="../media/image8.png"/><Relationship Id="rId10" Type="http://schemas.openxmlformats.org/officeDocument/2006/relationships/image" Target="../media/image34.png"/><Relationship Id="rId19" Type="http://schemas.microsoft.com/office/2007/relationships/hdphoto" Target="../media/hdphoto11.wdp"/><Relationship Id="rId31" Type="http://schemas.microsoft.com/office/2007/relationships/hdphoto" Target="../media/hdphoto31.wdp"/><Relationship Id="rId4" Type="http://schemas.openxmlformats.org/officeDocument/2006/relationships/image" Target="../media/image3.png"/><Relationship Id="rId9" Type="http://schemas.microsoft.com/office/2007/relationships/hdphoto" Target="../media/hdphoto33.wdp"/><Relationship Id="rId14" Type="http://schemas.openxmlformats.org/officeDocument/2006/relationships/image" Target="../media/image10.png"/><Relationship Id="rId22" Type="http://schemas.openxmlformats.org/officeDocument/2006/relationships/image" Target="../media/image17.png"/><Relationship Id="rId27" Type="http://schemas.microsoft.com/office/2007/relationships/hdphoto" Target="../media/hdphoto8.wdp"/><Relationship Id="rId30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33.wdp"/><Relationship Id="rId13" Type="http://schemas.openxmlformats.org/officeDocument/2006/relationships/image" Target="../media/image10.png"/><Relationship Id="rId18" Type="http://schemas.microsoft.com/office/2007/relationships/hdphoto" Target="../media/hdphoto11.wdp"/><Relationship Id="rId26" Type="http://schemas.microsoft.com/office/2007/relationships/hdphoto" Target="../media/hdphoto7.wdp"/><Relationship Id="rId3" Type="http://schemas.openxmlformats.org/officeDocument/2006/relationships/image" Target="../media/image3.png"/><Relationship Id="rId21" Type="http://schemas.openxmlformats.org/officeDocument/2006/relationships/image" Target="../media/image13.png"/><Relationship Id="rId34" Type="http://schemas.microsoft.com/office/2007/relationships/hdphoto" Target="../media/hdphoto36.wdp"/><Relationship Id="rId7" Type="http://schemas.openxmlformats.org/officeDocument/2006/relationships/image" Target="../media/image37.png"/><Relationship Id="rId12" Type="http://schemas.microsoft.com/office/2007/relationships/hdphoto" Target="../media/hdphoto1.wdp"/><Relationship Id="rId17" Type="http://schemas.openxmlformats.org/officeDocument/2006/relationships/image" Target="../media/image12.png"/><Relationship Id="rId25" Type="http://schemas.openxmlformats.org/officeDocument/2006/relationships/image" Target="../media/image8.png"/><Relationship Id="rId33" Type="http://schemas.openxmlformats.org/officeDocument/2006/relationships/image" Target="../media/image40.png"/><Relationship Id="rId2" Type="http://schemas.openxmlformats.org/officeDocument/2006/relationships/audio" Target="../media/audio1.wav"/><Relationship Id="rId16" Type="http://schemas.microsoft.com/office/2007/relationships/hdphoto" Target="../media/hdphoto10.wdp"/><Relationship Id="rId20" Type="http://schemas.microsoft.com/office/2007/relationships/hdphoto" Target="../media/hdphoto16.wdp"/><Relationship Id="rId29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11" Type="http://schemas.openxmlformats.org/officeDocument/2006/relationships/image" Target="../media/image2.png"/><Relationship Id="rId24" Type="http://schemas.microsoft.com/office/2007/relationships/hdphoto" Target="../media/hdphoto8.wdp"/><Relationship Id="rId32" Type="http://schemas.microsoft.com/office/2007/relationships/hdphoto" Target="../media/hdphoto35.wdp"/><Relationship Id="rId37" Type="http://schemas.microsoft.com/office/2007/relationships/hdphoto" Target="../media/hdphoto37.wdp"/><Relationship Id="rId5" Type="http://schemas.openxmlformats.org/officeDocument/2006/relationships/image" Target="../media/image15.png"/><Relationship Id="rId15" Type="http://schemas.openxmlformats.org/officeDocument/2006/relationships/image" Target="../media/image11.png"/><Relationship Id="rId23" Type="http://schemas.openxmlformats.org/officeDocument/2006/relationships/image" Target="../media/image9.png"/><Relationship Id="rId28" Type="http://schemas.microsoft.com/office/2007/relationships/hdphoto" Target="../media/hdphoto31.wdp"/><Relationship Id="rId36" Type="http://schemas.openxmlformats.org/officeDocument/2006/relationships/image" Target="../media/image42.png"/><Relationship Id="rId10" Type="http://schemas.microsoft.com/office/2007/relationships/hdphoto" Target="../media/hdphoto30.wdp"/><Relationship Id="rId19" Type="http://schemas.openxmlformats.org/officeDocument/2006/relationships/image" Target="../media/image17.png"/><Relationship Id="rId31" Type="http://schemas.openxmlformats.org/officeDocument/2006/relationships/image" Target="../media/image39.png"/><Relationship Id="rId4" Type="http://schemas.microsoft.com/office/2007/relationships/hdphoto" Target="../media/hdphoto2.wdp"/><Relationship Id="rId9" Type="http://schemas.openxmlformats.org/officeDocument/2006/relationships/image" Target="../media/image34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35.png"/><Relationship Id="rId30" Type="http://schemas.microsoft.com/office/2007/relationships/hdphoto" Target="../media/hdphoto18.wdp"/><Relationship Id="rId35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620713"/>
            <a:ext cx="7642225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OZNAČENÍ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 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VY_32_INOVACE_69_PRV1</a:t>
            </a:r>
            <a:endParaRPr lang="cs-CZ" sz="1200" dirty="0" smtClean="0">
              <a:solidFill>
                <a:srgbClr val="003366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2060"/>
                </a:solidFill>
                <a:latin typeface="Arial"/>
              </a:rPr>
              <a:t>NÁZEV VZDĚLÁVACÍHO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Zima v lese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NÁZEV 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ŠKOLY: Základní škola a Mateřská škola, Hevlín, příspěvková organizace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CÍSLO PROJEKTU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CZ.1.07/1.4.00/21.2193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KLÍČOVÁ AKTIVITA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III/2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TÉMA HODINY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Zimní péče o zvířata v přírodě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ROČNÍK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1.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PŘEDMĚT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Prvouka</a:t>
            </a:r>
            <a:endParaRPr lang="cs-CZ" sz="1200" dirty="0" smtClean="0">
              <a:solidFill>
                <a:srgbClr val="FF0000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AUTOR 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Mgr. Marie Jelínková</a:t>
            </a:r>
            <a:endParaRPr lang="cs-CZ" sz="1200" dirty="0" smtClean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sz="1200" i="1" smtClean="0">
              <a:solidFill>
                <a:srgbClr val="003366"/>
              </a:solidFill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cs-CZ" sz="1200" smtClean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75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866775"/>
          </a:xfrm>
        </p:spPr>
        <p:txBody>
          <a:bodyPr/>
          <a:lstStyle/>
          <a:p>
            <a:r>
              <a:rPr lang="cs-CZ" sz="2800" smtClean="0">
                <a:latin typeface="Arial" charset="0"/>
                <a:cs typeface="Arial" charset="0"/>
              </a:rPr>
              <a:t>POPIS MATERIÁLU</a:t>
            </a:r>
            <a:endParaRPr lang="cs-CZ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00113" y="1628775"/>
            <a:ext cx="7693025" cy="3941763"/>
          </a:xfrm>
        </p:spPr>
        <p:txBody>
          <a:bodyPr/>
          <a:lstStyle/>
          <a:p>
            <a:r>
              <a:rPr lang="cs-CZ" sz="14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14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14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1400" dirty="0" smtClean="0">
                <a:latin typeface="Arial" charset="0"/>
                <a:cs typeface="Arial" charset="0"/>
              </a:rPr>
              <a:t>:  HV, VV, 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r>
              <a:rPr lang="cs-CZ" sz="1400" b="1" dirty="0" smtClean="0">
                <a:latin typeface="Arial" charset="0"/>
                <a:cs typeface="Arial" charset="0"/>
              </a:rPr>
              <a:t>POPIS </a:t>
            </a:r>
            <a:r>
              <a:rPr lang="cs-CZ" sz="1400" b="1" dirty="0" smtClean="0">
                <a:latin typeface="Arial" charset="0"/>
                <a:cs typeface="Arial" charset="0"/>
              </a:rPr>
              <a:t>PRÁCE S MATERIÁLEM</a:t>
            </a:r>
            <a:r>
              <a:rPr lang="cs-CZ" sz="1400" dirty="0" smtClean="0">
                <a:latin typeface="Arial" charset="0"/>
                <a:cs typeface="Arial" charset="0"/>
              </a:rPr>
              <a:t>: Prezentace, ve které jsou děti seznámeny s nejčastěji se </a:t>
            </a:r>
            <a:r>
              <a:rPr lang="cs-CZ" sz="1400" dirty="0" smtClean="0">
                <a:latin typeface="Arial" charset="0"/>
                <a:cs typeface="Arial" charset="0"/>
              </a:rPr>
              <a:t>vyskytujícími volně žijícími zvířaty a péče o ně v zimě. 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r>
              <a:rPr lang="cs-CZ" sz="1400" b="1" dirty="0" smtClean="0">
                <a:latin typeface="Arial" charset="0"/>
                <a:cs typeface="Arial" charset="0"/>
              </a:rPr>
              <a:t>ZKUŠENOST S PILOTÁŽÍ:  </a:t>
            </a:r>
            <a:r>
              <a:rPr lang="cs-CZ" sz="1400" dirty="0" smtClean="0">
                <a:latin typeface="Arial" charset="0"/>
                <a:cs typeface="Arial" charset="0"/>
              </a:rPr>
              <a:t>Většina žáků sledovala prezentaci se zájmem. </a:t>
            </a:r>
          </a:p>
          <a:p>
            <a:r>
              <a:rPr lang="cs-CZ" sz="1400" b="1" i="1" dirty="0" smtClean="0">
                <a:latin typeface="Arial" charset="0"/>
                <a:cs typeface="Arial" charset="0"/>
              </a:rPr>
              <a:t>ZDROJ</a:t>
            </a:r>
            <a:r>
              <a:rPr lang="cs-CZ" sz="1400" dirty="0" smtClean="0">
                <a:latin typeface="Arial" charset="0"/>
                <a:cs typeface="Arial" charset="0"/>
              </a:rPr>
              <a:t>:  </a:t>
            </a:r>
            <a:r>
              <a:rPr lang="cs-CZ" sz="1400" b="1" u="sng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sz="1400" dirty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sz="1000" dirty="0" smtClean="0"/>
          </a:p>
        </p:txBody>
      </p:sp>
    </p:spTree>
    <p:extLst>
      <p:ext uri="{BB962C8B-B14F-4D97-AF65-F5344CB8AC3E}">
        <p14:creationId xmlns:p14="http://schemas.microsoft.com/office/powerpoint/2010/main" val="326660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641720" y="3534376"/>
            <a:ext cx="1442448" cy="183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 rot="475349">
            <a:off x="2178337" y="4377115"/>
            <a:ext cx="4932040" cy="217876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0" y="2781223"/>
            <a:ext cx="7945830" cy="324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1763688" y="5445224"/>
            <a:ext cx="6120680" cy="15214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4211960" y="4058545"/>
            <a:ext cx="4932040" cy="28988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-25966" y="5085184"/>
            <a:ext cx="4958006" cy="189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062480" y="1952866"/>
            <a:ext cx="1902008" cy="355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323528" y="1917424"/>
            <a:ext cx="1728192" cy="172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2692561" y="2152305"/>
            <a:ext cx="2428312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5768553" y="3600480"/>
            <a:ext cx="1293927" cy="205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615" r="100000">
                        <a14:foregroundMark x1="76615" y1="37846" x2="69231" y2="44000"/>
                        <a14:foregroundMark x1="70769" y1="42769" x2="69846" y2="55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69" y="2569819"/>
            <a:ext cx="2210428" cy="2210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538" b="89538" l="0" r="100000">
                        <a14:foregroundMark x1="14154" y1="55385" x2="10462" y2="51692"/>
                        <a14:backgroundMark x1="24615" y1="60000" x2="2462" y2="64308"/>
                        <a14:backgroundMark x1="66154" y1="62462" x2="40308" y2="64308"/>
                        <a14:backgroundMark x1="75077" y1="66462" x2="69846" y2="74769"/>
                        <a14:backgroundMark x1="84000" y1="67385" x2="86462" y2="75385"/>
                        <a14:backgroundMark x1="84923" y1="58769" x2="96923" y2="52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337" b="19842"/>
          <a:stretch/>
        </p:blipFill>
        <p:spPr bwMode="auto">
          <a:xfrm>
            <a:off x="6415516" y="4721464"/>
            <a:ext cx="2802111" cy="176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41" r="12141"/>
          <a:stretch/>
        </p:blipFill>
        <p:spPr bwMode="auto">
          <a:xfrm>
            <a:off x="3203848" y="5373216"/>
            <a:ext cx="1326176" cy="1751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211960" y="5292758"/>
            <a:ext cx="1443299" cy="1565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538" b="8953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540" b="13081"/>
          <a:stretch/>
        </p:blipFill>
        <p:spPr bwMode="auto">
          <a:xfrm>
            <a:off x="7389203" y="1134882"/>
            <a:ext cx="1575285" cy="1218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643114" y="5363564"/>
            <a:ext cx="863395" cy="12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7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15385" r="83385">
                        <a14:foregroundMark x1="43077" y1="96923" x2="60923" y2="92308"/>
                        <a14:foregroundMark x1="18769" y1="34769" x2="30769" y2="34769"/>
                        <a14:foregroundMark x1="20308" y1="36308" x2="27385" y2="36615"/>
                        <a14:backgroundMark x1="50462" y1="92308" x2="43385" y2="94769"/>
                        <a14:backgroundMark x1="23077" y1="34154" x2="17538" y2="32308"/>
                      </a14:backgroundRemoval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54" r="17234"/>
          <a:stretch/>
        </p:blipFill>
        <p:spPr bwMode="auto">
          <a:xfrm>
            <a:off x="1723853" y="4883784"/>
            <a:ext cx="1040305" cy="15363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95514" y="5780502"/>
            <a:ext cx="1575091" cy="82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Skupina 22"/>
          <p:cNvGrpSpPr/>
          <p:nvPr/>
        </p:nvGrpSpPr>
        <p:grpSpPr>
          <a:xfrm>
            <a:off x="1207562" y="904518"/>
            <a:ext cx="516291" cy="616147"/>
            <a:chOff x="5861423" y="2367921"/>
            <a:chExt cx="556922" cy="485533"/>
          </a:xfrm>
        </p:grpSpPr>
        <p:pic>
          <p:nvPicPr>
            <p:cNvPr id="24" name="Picture 6"/>
            <p:cNvPicPr>
              <a:picLocks noChangeAspect="1" noChangeArrowheads="1"/>
            </p:cNvPicPr>
            <p:nvPr/>
          </p:nvPicPr>
          <p:blipFill rotWithShape="1">
            <a:blip r:embed="rId19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6"/>
            <p:cNvPicPr>
              <a:picLocks noChangeAspect="1" noChangeArrowheads="1"/>
            </p:cNvPicPr>
            <p:nvPr/>
          </p:nvPicPr>
          <p:blipFill rotWithShape="1">
            <a:blip r:embed="rId19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ovéPole 25"/>
          <p:cNvSpPr txBox="1"/>
          <p:nvPr/>
        </p:nvSpPr>
        <p:spPr>
          <a:xfrm>
            <a:off x="2310003" y="404664"/>
            <a:ext cx="4523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zima v lese</a:t>
            </a:r>
            <a:endParaRPr lang="cs-CZ" sz="54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2169800" y="19801"/>
            <a:ext cx="516291" cy="616147"/>
            <a:chOff x="5861423" y="2367921"/>
            <a:chExt cx="556922" cy="485533"/>
          </a:xfrm>
        </p:grpSpPr>
        <p:pic>
          <p:nvPicPr>
            <p:cNvPr id="28" name="Picture 6"/>
            <p:cNvPicPr>
              <a:picLocks noChangeAspect="1" noChangeArrowheads="1"/>
            </p:cNvPicPr>
            <p:nvPr/>
          </p:nvPicPr>
          <p:blipFill rotWithShape="1">
            <a:blip r:embed="rId19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6"/>
            <p:cNvPicPr>
              <a:picLocks noChangeAspect="1" noChangeArrowheads="1"/>
            </p:cNvPicPr>
            <p:nvPr/>
          </p:nvPicPr>
          <p:blipFill rotWithShape="1">
            <a:blip r:embed="rId19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0" name="Skupina 29"/>
          <p:cNvGrpSpPr/>
          <p:nvPr/>
        </p:nvGrpSpPr>
        <p:grpSpPr>
          <a:xfrm>
            <a:off x="6804334" y="707883"/>
            <a:ext cx="516291" cy="616147"/>
            <a:chOff x="5861423" y="2367921"/>
            <a:chExt cx="556922" cy="485533"/>
          </a:xfrm>
        </p:grpSpPr>
        <p:pic>
          <p:nvPicPr>
            <p:cNvPr id="31" name="Picture 6"/>
            <p:cNvPicPr>
              <a:picLocks noChangeAspect="1" noChangeArrowheads="1"/>
            </p:cNvPicPr>
            <p:nvPr/>
          </p:nvPicPr>
          <p:blipFill rotWithShape="1">
            <a:blip r:embed="rId19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6"/>
            <p:cNvPicPr>
              <a:picLocks noChangeAspect="1" noChangeArrowheads="1"/>
            </p:cNvPicPr>
            <p:nvPr/>
          </p:nvPicPr>
          <p:blipFill rotWithShape="1">
            <a:blip r:embed="rId19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Skupina 32"/>
          <p:cNvGrpSpPr/>
          <p:nvPr/>
        </p:nvGrpSpPr>
        <p:grpSpPr>
          <a:xfrm>
            <a:off x="7520477" y="1058555"/>
            <a:ext cx="363891" cy="308074"/>
            <a:chOff x="5861423" y="2367921"/>
            <a:chExt cx="556922" cy="485533"/>
          </a:xfrm>
        </p:grpSpPr>
        <p:pic>
          <p:nvPicPr>
            <p:cNvPr id="34" name="Picture 6"/>
            <p:cNvPicPr>
              <a:picLocks noChangeAspect="1" noChangeArrowheads="1"/>
            </p:cNvPicPr>
            <p:nvPr/>
          </p:nvPicPr>
          <p:blipFill rotWithShape="1">
            <a:blip r:embed="rId2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6"/>
            <p:cNvPicPr>
              <a:picLocks noChangeAspect="1" noChangeArrowheads="1"/>
            </p:cNvPicPr>
            <p:nvPr/>
          </p:nvPicPr>
          <p:blipFill rotWithShape="1">
            <a:blip r:embed="rId2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6" name="Skupina 35"/>
          <p:cNvGrpSpPr/>
          <p:nvPr/>
        </p:nvGrpSpPr>
        <p:grpSpPr>
          <a:xfrm>
            <a:off x="366554" y="394383"/>
            <a:ext cx="363891" cy="308074"/>
            <a:chOff x="5861423" y="2367921"/>
            <a:chExt cx="556922" cy="485533"/>
          </a:xfrm>
        </p:grpSpPr>
        <p:pic>
          <p:nvPicPr>
            <p:cNvPr id="37" name="Picture 6"/>
            <p:cNvPicPr>
              <a:picLocks noChangeAspect="1" noChangeArrowheads="1"/>
            </p:cNvPicPr>
            <p:nvPr/>
          </p:nvPicPr>
          <p:blipFill rotWithShape="1">
            <a:blip r:embed="rId2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6"/>
            <p:cNvPicPr>
              <a:picLocks noChangeAspect="1" noChangeArrowheads="1"/>
            </p:cNvPicPr>
            <p:nvPr/>
          </p:nvPicPr>
          <p:blipFill rotWithShape="1">
            <a:blip r:embed="rId2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9" name="Skupina 38"/>
          <p:cNvGrpSpPr/>
          <p:nvPr/>
        </p:nvGrpSpPr>
        <p:grpSpPr>
          <a:xfrm>
            <a:off x="1664490" y="567595"/>
            <a:ext cx="363891" cy="308074"/>
            <a:chOff x="5861423" y="2367921"/>
            <a:chExt cx="556922" cy="485533"/>
          </a:xfrm>
        </p:grpSpPr>
        <p:pic>
          <p:nvPicPr>
            <p:cNvPr id="40" name="Picture 6"/>
            <p:cNvPicPr>
              <a:picLocks noChangeAspect="1" noChangeArrowheads="1"/>
            </p:cNvPicPr>
            <p:nvPr/>
          </p:nvPicPr>
          <p:blipFill rotWithShape="1">
            <a:blip r:embed="rId2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6"/>
            <p:cNvPicPr>
              <a:picLocks noChangeAspect="1" noChangeArrowheads="1"/>
            </p:cNvPicPr>
            <p:nvPr/>
          </p:nvPicPr>
          <p:blipFill rotWithShape="1">
            <a:blip r:embed="rId2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2" name="Skupina 41"/>
          <p:cNvGrpSpPr/>
          <p:nvPr/>
        </p:nvGrpSpPr>
        <p:grpSpPr>
          <a:xfrm>
            <a:off x="6315671" y="81317"/>
            <a:ext cx="363891" cy="308074"/>
            <a:chOff x="5861423" y="2367921"/>
            <a:chExt cx="556922" cy="485533"/>
          </a:xfrm>
        </p:grpSpPr>
        <p:pic>
          <p:nvPicPr>
            <p:cNvPr id="43" name="Picture 6"/>
            <p:cNvPicPr>
              <a:picLocks noChangeAspect="1" noChangeArrowheads="1"/>
            </p:cNvPicPr>
            <p:nvPr/>
          </p:nvPicPr>
          <p:blipFill rotWithShape="1">
            <a:blip r:embed="rId2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6"/>
            <p:cNvPicPr>
              <a:picLocks noChangeAspect="1" noChangeArrowheads="1"/>
            </p:cNvPicPr>
            <p:nvPr/>
          </p:nvPicPr>
          <p:blipFill rotWithShape="1">
            <a:blip r:embed="rId2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6386221" y="1338457"/>
            <a:ext cx="363891" cy="308074"/>
            <a:chOff x="5861423" y="2367921"/>
            <a:chExt cx="556922" cy="485533"/>
          </a:xfrm>
        </p:grpSpPr>
        <p:pic>
          <p:nvPicPr>
            <p:cNvPr id="46" name="Picture 6"/>
            <p:cNvPicPr>
              <a:picLocks noChangeAspect="1" noChangeArrowheads="1"/>
            </p:cNvPicPr>
            <p:nvPr/>
          </p:nvPicPr>
          <p:blipFill rotWithShape="1">
            <a:blip r:embed="rId2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6"/>
            <p:cNvPicPr>
              <a:picLocks noChangeAspect="1" noChangeArrowheads="1"/>
            </p:cNvPicPr>
            <p:nvPr/>
          </p:nvPicPr>
          <p:blipFill rotWithShape="1">
            <a:blip r:embed="rId2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8" name="Skupina 47"/>
          <p:cNvGrpSpPr/>
          <p:nvPr/>
        </p:nvGrpSpPr>
        <p:grpSpPr>
          <a:xfrm>
            <a:off x="943799" y="214968"/>
            <a:ext cx="363891" cy="308074"/>
            <a:chOff x="5861423" y="2367921"/>
            <a:chExt cx="556922" cy="485533"/>
          </a:xfrm>
        </p:grpSpPr>
        <p:pic>
          <p:nvPicPr>
            <p:cNvPr id="49" name="Picture 6"/>
            <p:cNvPicPr>
              <a:picLocks noChangeAspect="1" noChangeArrowheads="1"/>
            </p:cNvPicPr>
            <p:nvPr/>
          </p:nvPicPr>
          <p:blipFill rotWithShape="1">
            <a:blip r:embed="rId2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6"/>
            <p:cNvPicPr>
              <a:picLocks noChangeAspect="1" noChangeArrowheads="1"/>
            </p:cNvPicPr>
            <p:nvPr/>
          </p:nvPicPr>
          <p:blipFill rotWithShape="1">
            <a:blip r:embed="rId2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1" name="Skupina 50"/>
          <p:cNvGrpSpPr/>
          <p:nvPr/>
        </p:nvGrpSpPr>
        <p:grpSpPr>
          <a:xfrm>
            <a:off x="613568" y="980845"/>
            <a:ext cx="363891" cy="308074"/>
            <a:chOff x="5861423" y="2367921"/>
            <a:chExt cx="556922" cy="485533"/>
          </a:xfrm>
        </p:grpSpPr>
        <p:pic>
          <p:nvPicPr>
            <p:cNvPr id="52" name="Picture 6"/>
            <p:cNvPicPr>
              <a:picLocks noChangeAspect="1" noChangeArrowheads="1"/>
            </p:cNvPicPr>
            <p:nvPr/>
          </p:nvPicPr>
          <p:blipFill rotWithShape="1">
            <a:blip r:embed="rId2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 rotWithShape="1">
            <a:blip r:embed="rId2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298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1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641720" y="3534376"/>
            <a:ext cx="1442448" cy="183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 rot="475349">
            <a:off x="2178337" y="4377115"/>
            <a:ext cx="4932040" cy="217876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0" y="2781223"/>
            <a:ext cx="7945830" cy="324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1763688" y="5445224"/>
            <a:ext cx="6120680" cy="15214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4211960" y="4058545"/>
            <a:ext cx="4932040" cy="28988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-25966" y="5085184"/>
            <a:ext cx="4958006" cy="189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062480" y="1952866"/>
            <a:ext cx="1902008" cy="355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323528" y="1989432"/>
            <a:ext cx="1728192" cy="172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2684645" y="2197133"/>
            <a:ext cx="2428312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5768553" y="3600480"/>
            <a:ext cx="1293927" cy="205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643114" y="5363564"/>
            <a:ext cx="863395" cy="12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Skupina 22"/>
          <p:cNvGrpSpPr/>
          <p:nvPr/>
        </p:nvGrpSpPr>
        <p:grpSpPr>
          <a:xfrm>
            <a:off x="1207562" y="904518"/>
            <a:ext cx="516291" cy="616147"/>
            <a:chOff x="5861423" y="2367921"/>
            <a:chExt cx="556922" cy="485533"/>
          </a:xfrm>
        </p:grpSpPr>
        <p:pic>
          <p:nvPicPr>
            <p:cNvPr id="24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ovéPole 25"/>
          <p:cNvSpPr txBox="1"/>
          <p:nvPr/>
        </p:nvSpPr>
        <p:spPr>
          <a:xfrm>
            <a:off x="2310003" y="332656"/>
            <a:ext cx="4523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zima v lese</a:t>
            </a:r>
            <a:endParaRPr lang="cs-CZ" sz="54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2169800" y="19801"/>
            <a:ext cx="516291" cy="616147"/>
            <a:chOff x="5861423" y="2367921"/>
            <a:chExt cx="556922" cy="485533"/>
          </a:xfrm>
        </p:grpSpPr>
        <p:pic>
          <p:nvPicPr>
            <p:cNvPr id="28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0" name="Skupina 29"/>
          <p:cNvGrpSpPr/>
          <p:nvPr/>
        </p:nvGrpSpPr>
        <p:grpSpPr>
          <a:xfrm>
            <a:off x="6804334" y="707883"/>
            <a:ext cx="516291" cy="616147"/>
            <a:chOff x="5861423" y="2367921"/>
            <a:chExt cx="556922" cy="485533"/>
          </a:xfrm>
        </p:grpSpPr>
        <p:pic>
          <p:nvPicPr>
            <p:cNvPr id="31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Skupina 32"/>
          <p:cNvGrpSpPr/>
          <p:nvPr/>
        </p:nvGrpSpPr>
        <p:grpSpPr>
          <a:xfrm>
            <a:off x="7520477" y="1058555"/>
            <a:ext cx="363891" cy="308074"/>
            <a:chOff x="5861423" y="2367921"/>
            <a:chExt cx="556922" cy="485533"/>
          </a:xfrm>
        </p:grpSpPr>
        <p:pic>
          <p:nvPicPr>
            <p:cNvPr id="34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6" name="Skupina 35"/>
          <p:cNvGrpSpPr/>
          <p:nvPr/>
        </p:nvGrpSpPr>
        <p:grpSpPr>
          <a:xfrm>
            <a:off x="366554" y="394383"/>
            <a:ext cx="363891" cy="308074"/>
            <a:chOff x="5861423" y="2367921"/>
            <a:chExt cx="556922" cy="485533"/>
          </a:xfrm>
        </p:grpSpPr>
        <p:pic>
          <p:nvPicPr>
            <p:cNvPr id="37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9" name="Skupina 38"/>
          <p:cNvGrpSpPr/>
          <p:nvPr/>
        </p:nvGrpSpPr>
        <p:grpSpPr>
          <a:xfrm>
            <a:off x="1664490" y="567595"/>
            <a:ext cx="363891" cy="308074"/>
            <a:chOff x="5861423" y="2367921"/>
            <a:chExt cx="556922" cy="485533"/>
          </a:xfrm>
        </p:grpSpPr>
        <p:pic>
          <p:nvPicPr>
            <p:cNvPr id="40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2" name="Skupina 41"/>
          <p:cNvGrpSpPr/>
          <p:nvPr/>
        </p:nvGrpSpPr>
        <p:grpSpPr>
          <a:xfrm>
            <a:off x="6315671" y="81317"/>
            <a:ext cx="363891" cy="308074"/>
            <a:chOff x="5861423" y="2367921"/>
            <a:chExt cx="556922" cy="485533"/>
          </a:xfrm>
        </p:grpSpPr>
        <p:pic>
          <p:nvPicPr>
            <p:cNvPr id="43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7204879" y="1484784"/>
            <a:ext cx="363891" cy="308074"/>
            <a:chOff x="5861423" y="2367921"/>
            <a:chExt cx="556922" cy="485533"/>
          </a:xfrm>
        </p:grpSpPr>
        <p:pic>
          <p:nvPicPr>
            <p:cNvPr id="46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8" name="Skupina 47"/>
          <p:cNvGrpSpPr/>
          <p:nvPr/>
        </p:nvGrpSpPr>
        <p:grpSpPr>
          <a:xfrm>
            <a:off x="943799" y="214968"/>
            <a:ext cx="363891" cy="308074"/>
            <a:chOff x="5861423" y="2367921"/>
            <a:chExt cx="556922" cy="485533"/>
          </a:xfrm>
        </p:grpSpPr>
        <p:pic>
          <p:nvPicPr>
            <p:cNvPr id="49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1" name="Skupina 50"/>
          <p:cNvGrpSpPr/>
          <p:nvPr/>
        </p:nvGrpSpPr>
        <p:grpSpPr>
          <a:xfrm>
            <a:off x="613568" y="980845"/>
            <a:ext cx="363891" cy="308074"/>
            <a:chOff x="5861423" y="2367921"/>
            <a:chExt cx="556922" cy="485533"/>
          </a:xfrm>
        </p:grpSpPr>
        <p:pic>
          <p:nvPicPr>
            <p:cNvPr id="52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55" name="Picture 6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38" b="89538" l="6154" r="932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20" t="11341" r="7332" b="10445"/>
          <a:stretch/>
        </p:blipFill>
        <p:spPr bwMode="auto">
          <a:xfrm>
            <a:off x="3575873" y="4121218"/>
            <a:ext cx="2407835" cy="212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211960" y="5292758"/>
            <a:ext cx="1443299" cy="1565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73931" y="1196752"/>
            <a:ext cx="53623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Seno v krmelci je pro jeleny,</a:t>
            </a:r>
          </a:p>
          <a:p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srny i muflony.</a:t>
            </a:r>
            <a:endParaRPr lang="cs-CZ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0" r="100000">
                        <a14:foregroundMark x1="5846" y1="7385" x2="4923" y2="12000"/>
                        <a14:foregroundMark x1="11385" y1="8923" x2="13231" y2="3077"/>
                        <a14:foregroundMark x1="14154" y1="10769" x2="19692" y2="3385"/>
                        <a14:foregroundMark x1="36000" y1="15077" x2="32308" y2="12000"/>
                        <a14:foregroundMark x1="39692" y1="10769" x2="40615" y2="5538"/>
                        <a14:foregroundMark x1="36308" y1="4615" x2="36000" y2="2154"/>
                        <a14:foregroundMark x1="44000" y1="65538" x2="48000" y2="92923"/>
                        <a14:foregroundMark x1="39385" y1="67692" x2="38462" y2="94154"/>
                        <a14:foregroundMark x1="76923" y1="68923" x2="78769" y2="75077"/>
                        <a14:foregroundMark x1="77538" y1="77846" x2="72615" y2="92923"/>
                        <a14:foregroundMark x1="81231" y1="63385" x2="84615" y2="72308"/>
                        <a14:foregroundMark x1="84615" y1="76923" x2="80923" y2="91077"/>
                        <a14:foregroundMark x1="92923" y1="40615" x2="94462" y2="44000"/>
                        <a14:foregroundMark x1="92000" y1="45538" x2="93538" y2="46154"/>
                        <a14:foregroundMark x1="13231" y1="19692" x2="15385" y2="21231"/>
                        <a14:foregroundMark x1="8615" y1="20615" x2="10769" y2="24000"/>
                        <a14:foregroundMark x1="10462" y1="19692" x2="12615" y2="21231"/>
                        <a14:foregroundMark x1="43385" y1="82154" x2="43385" y2="99692"/>
                        <a14:foregroundMark x1="70154" y1="96615" x2="72000" y2="93846"/>
                        <a14:foregroundMark x1="46769" y1="96615" x2="47692" y2="93846"/>
                        <a14:foregroundMark x1="30154" y1="21846" x2="27077" y2="24923"/>
                        <a14:backgroundMark x1="42462" y1="83385" x2="43385" y2="98769"/>
                        <a14:backgroundMark x1="80000" y1="80308" x2="73846" y2="98462"/>
                        <a14:backgroundMark x1="44308" y1="87385" x2="42462" y2="95077"/>
                        <a14:backgroundMark x1="45538" y1="94462" x2="42462" y2="96308"/>
                        <a14:backgroundMark x1="38462" y1="5231" x2="32923" y2="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078" y="3821573"/>
            <a:ext cx="2942370" cy="2942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100000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84" r="11347"/>
          <a:stretch/>
        </p:blipFill>
        <p:spPr bwMode="auto">
          <a:xfrm>
            <a:off x="2014249" y="4670487"/>
            <a:ext cx="1561624" cy="206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95514" y="5780502"/>
            <a:ext cx="1575091" cy="82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0769" l="0" r="100000">
                        <a14:foregroundMark x1="4615" y1="9846" x2="8923" y2="17231"/>
                        <a14:foregroundMark x1="6462" y1="38154" x2="6462" y2="30154"/>
                        <a14:foregroundMark x1="72615" y1="28308" x2="78462" y2="33846"/>
                        <a14:foregroundMark x1="77538" y1="40308" x2="84000" y2="61538"/>
                        <a14:foregroundMark x1="88308" y1="63077" x2="92308" y2="67385"/>
                        <a14:foregroundMark x1="92308" y1="69846" x2="92308" y2="69846"/>
                        <a14:foregroundMark x1="89846" y1="67692" x2="96000" y2="82769"/>
                        <a14:foregroundMark x1="96000" y1="84308" x2="93846" y2="85231"/>
                        <a14:foregroundMark x1="48923" y1="85231" x2="59385" y2="73538"/>
                        <a14:foregroundMark x1="60308" y1="71077" x2="61231" y2="58769"/>
                        <a14:foregroundMark x1="68923" y1="53846" x2="71077" y2="56000"/>
                        <a14:foregroundMark x1="27692" y1="88615" x2="34154" y2="82154"/>
                        <a14:foregroundMark x1="35077" y1="77538" x2="40308" y2="54769"/>
                        <a14:foregroundMark x1="27077" y1="65538" x2="31385" y2="54769"/>
                        <a14:foregroundMark x1="29538" y1="72000" x2="35385" y2="75077"/>
                        <a14:foregroundMark x1="38154" y1="78769" x2="41846" y2="80923"/>
                        <a14:backgroundMark x1="86769" y1="83385" x2="78462" y2="9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16" y="3303824"/>
            <a:ext cx="1781360" cy="178136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835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100"/>
                            </p:stCondLst>
                            <p:childTnLst>
                              <p:par>
                                <p:cTn id="58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641720" y="3534376"/>
            <a:ext cx="1442448" cy="183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 rot="475349">
            <a:off x="2178337" y="4377115"/>
            <a:ext cx="4932040" cy="217876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0" y="2781223"/>
            <a:ext cx="7945830" cy="324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1763688" y="5445224"/>
            <a:ext cx="6120680" cy="15214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4211960" y="4058545"/>
            <a:ext cx="4932040" cy="28988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-25966" y="5085184"/>
            <a:ext cx="4958006" cy="189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062480" y="1952866"/>
            <a:ext cx="1902008" cy="355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323528" y="1989432"/>
            <a:ext cx="1728192" cy="172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2662919" y="2201357"/>
            <a:ext cx="2428312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643114" y="5363564"/>
            <a:ext cx="863395" cy="12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Skupina 22"/>
          <p:cNvGrpSpPr/>
          <p:nvPr/>
        </p:nvGrpSpPr>
        <p:grpSpPr>
          <a:xfrm>
            <a:off x="1207562" y="904518"/>
            <a:ext cx="516291" cy="616147"/>
            <a:chOff x="5861423" y="2367921"/>
            <a:chExt cx="556922" cy="485533"/>
          </a:xfrm>
        </p:grpSpPr>
        <p:pic>
          <p:nvPicPr>
            <p:cNvPr id="24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ovéPole 25"/>
          <p:cNvSpPr txBox="1"/>
          <p:nvPr/>
        </p:nvSpPr>
        <p:spPr>
          <a:xfrm>
            <a:off x="2310003" y="404664"/>
            <a:ext cx="4523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zima v lese</a:t>
            </a:r>
            <a:endParaRPr lang="cs-CZ" sz="54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2169800" y="19801"/>
            <a:ext cx="516291" cy="616147"/>
            <a:chOff x="5861423" y="2367921"/>
            <a:chExt cx="556922" cy="485533"/>
          </a:xfrm>
        </p:grpSpPr>
        <p:pic>
          <p:nvPicPr>
            <p:cNvPr id="28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0" name="Skupina 29"/>
          <p:cNvGrpSpPr/>
          <p:nvPr/>
        </p:nvGrpSpPr>
        <p:grpSpPr>
          <a:xfrm>
            <a:off x="6804334" y="707883"/>
            <a:ext cx="516291" cy="616147"/>
            <a:chOff x="5861423" y="2367921"/>
            <a:chExt cx="556922" cy="485533"/>
          </a:xfrm>
        </p:grpSpPr>
        <p:pic>
          <p:nvPicPr>
            <p:cNvPr id="31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Skupina 32"/>
          <p:cNvGrpSpPr/>
          <p:nvPr/>
        </p:nvGrpSpPr>
        <p:grpSpPr>
          <a:xfrm>
            <a:off x="7520477" y="1058555"/>
            <a:ext cx="363891" cy="308074"/>
            <a:chOff x="5861423" y="2367921"/>
            <a:chExt cx="556922" cy="485533"/>
          </a:xfrm>
        </p:grpSpPr>
        <p:pic>
          <p:nvPicPr>
            <p:cNvPr id="34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6" name="Skupina 35"/>
          <p:cNvGrpSpPr/>
          <p:nvPr/>
        </p:nvGrpSpPr>
        <p:grpSpPr>
          <a:xfrm>
            <a:off x="366554" y="394383"/>
            <a:ext cx="363891" cy="308074"/>
            <a:chOff x="5861423" y="2367921"/>
            <a:chExt cx="556922" cy="485533"/>
          </a:xfrm>
        </p:grpSpPr>
        <p:pic>
          <p:nvPicPr>
            <p:cNvPr id="37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9" name="Skupina 38"/>
          <p:cNvGrpSpPr/>
          <p:nvPr/>
        </p:nvGrpSpPr>
        <p:grpSpPr>
          <a:xfrm>
            <a:off x="1664490" y="567595"/>
            <a:ext cx="363891" cy="308074"/>
            <a:chOff x="5861423" y="2367921"/>
            <a:chExt cx="556922" cy="485533"/>
          </a:xfrm>
        </p:grpSpPr>
        <p:pic>
          <p:nvPicPr>
            <p:cNvPr id="40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2" name="Skupina 41"/>
          <p:cNvGrpSpPr/>
          <p:nvPr/>
        </p:nvGrpSpPr>
        <p:grpSpPr>
          <a:xfrm>
            <a:off x="6315671" y="81317"/>
            <a:ext cx="363891" cy="308074"/>
            <a:chOff x="5861423" y="2367921"/>
            <a:chExt cx="556922" cy="485533"/>
          </a:xfrm>
        </p:grpSpPr>
        <p:pic>
          <p:nvPicPr>
            <p:cNvPr id="43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7074617" y="189590"/>
            <a:ext cx="363891" cy="308074"/>
            <a:chOff x="5861423" y="2367921"/>
            <a:chExt cx="556922" cy="485533"/>
          </a:xfrm>
        </p:grpSpPr>
        <p:pic>
          <p:nvPicPr>
            <p:cNvPr id="46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8" name="Skupina 47"/>
          <p:cNvGrpSpPr/>
          <p:nvPr/>
        </p:nvGrpSpPr>
        <p:grpSpPr>
          <a:xfrm>
            <a:off x="943799" y="214968"/>
            <a:ext cx="363891" cy="308074"/>
            <a:chOff x="5861423" y="2367921"/>
            <a:chExt cx="556922" cy="485533"/>
          </a:xfrm>
        </p:grpSpPr>
        <p:pic>
          <p:nvPicPr>
            <p:cNvPr id="49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1" name="Skupina 50"/>
          <p:cNvGrpSpPr/>
          <p:nvPr/>
        </p:nvGrpSpPr>
        <p:grpSpPr>
          <a:xfrm>
            <a:off x="613568" y="980845"/>
            <a:ext cx="363891" cy="308074"/>
            <a:chOff x="5861423" y="2367921"/>
            <a:chExt cx="556922" cy="485533"/>
          </a:xfrm>
        </p:grpSpPr>
        <p:pic>
          <p:nvPicPr>
            <p:cNvPr id="52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TextovéPole 1"/>
          <p:cNvSpPr txBox="1"/>
          <p:nvPr/>
        </p:nvSpPr>
        <p:spPr>
          <a:xfrm>
            <a:off x="2039557" y="1412776"/>
            <a:ext cx="53542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Bažanty přikrmujeme zrním.</a:t>
            </a:r>
            <a:endParaRPr lang="cs-CZ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6" name="Skupina 55"/>
          <p:cNvGrpSpPr/>
          <p:nvPr/>
        </p:nvGrpSpPr>
        <p:grpSpPr>
          <a:xfrm>
            <a:off x="2713522" y="5273386"/>
            <a:ext cx="1410635" cy="1267307"/>
            <a:chOff x="2796704" y="2132855"/>
            <a:chExt cx="1651240" cy="1549250"/>
          </a:xfrm>
        </p:grpSpPr>
        <p:pic>
          <p:nvPicPr>
            <p:cNvPr id="57" name="Picture 7"/>
            <p:cNvPicPr>
              <a:picLocks noChangeAspect="1" noChangeArrowheads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>
              <a:off x="2991663" y="2132855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8" name="Picture 7"/>
            <p:cNvPicPr>
              <a:picLocks noChangeAspect="1" noChangeArrowheads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 rot="10224384">
              <a:off x="2796704" y="2378120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9" name="Picture 7"/>
            <p:cNvPicPr>
              <a:picLocks noChangeAspect="1" noChangeArrowheads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 rot="4720468">
              <a:off x="3099602" y="2326217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1" name="Skupina 60"/>
          <p:cNvGrpSpPr/>
          <p:nvPr/>
        </p:nvGrpSpPr>
        <p:grpSpPr>
          <a:xfrm>
            <a:off x="2087983" y="5068079"/>
            <a:ext cx="1410635" cy="1267307"/>
            <a:chOff x="2796704" y="2132855"/>
            <a:chExt cx="1651240" cy="1549250"/>
          </a:xfrm>
        </p:grpSpPr>
        <p:pic>
          <p:nvPicPr>
            <p:cNvPr id="62" name="Picture 7"/>
            <p:cNvPicPr>
              <a:picLocks noChangeAspect="1" noChangeArrowheads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>
              <a:off x="2991663" y="2132855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3" name="Picture 7"/>
            <p:cNvPicPr>
              <a:picLocks noChangeAspect="1" noChangeArrowheads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 rot="10224384">
              <a:off x="2796704" y="2378120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4" name="Picture 7"/>
            <p:cNvPicPr>
              <a:picLocks noChangeAspect="1" noChangeArrowheads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 rot="4720468">
              <a:off x="3099602" y="2326217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65" name="Picture 5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41" r="12141"/>
          <a:stretch/>
        </p:blipFill>
        <p:spPr bwMode="auto">
          <a:xfrm rot="1191919">
            <a:off x="979201" y="4773820"/>
            <a:ext cx="1504567" cy="1987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95514" y="5780502"/>
            <a:ext cx="1575091" cy="82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89846" l="0" r="89846">
                        <a14:backgroundMark x1="67692" y1="61538" x2="87385" y2="79385"/>
                        <a14:backgroundMark x1="52615" y1="65846" x2="56615" y2="71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960" y="4895856"/>
            <a:ext cx="2133544" cy="2133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5768553" y="3600480"/>
            <a:ext cx="1293927" cy="205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9846" b="89846" l="9846" r="97231">
                        <a14:backgroundMark x1="12308" y1="30154" x2="43077" y2="15385"/>
                        <a14:backgroundMark x1="41846" y1="27077" x2="99385" y2="26154"/>
                        <a14:backgroundMark x1="24308" y1="16308" x2="38154" y2="19077"/>
                        <a14:backgroundMark x1="12308" y1="16000" x2="12308" y2="24000"/>
                        <a14:backgroundMark x1="15692" y1="33538" x2="36308" y2="26769"/>
                        <a14:backgroundMark x1="29538" y1="40308" x2="20923" y2="24923"/>
                        <a14:backgroundMark x1="47385" y1="44308" x2="27385" y2="36000"/>
                        <a14:backgroundMark x1="48923" y1="43692" x2="76615" y2="27077"/>
                        <a14:backgroundMark x1="73538" y1="31077" x2="94462" y2="30462"/>
                        <a14:backgroundMark x1="76615" y1="35692" x2="96615" y2="31077"/>
                        <a14:backgroundMark x1="60308" y1="52000" x2="97538" y2="37846"/>
                        <a14:backgroundMark x1="74462" y1="43692" x2="84308" y2="39385"/>
                        <a14:backgroundMark x1="63692" y1="53231" x2="98462" y2="58462"/>
                        <a14:backgroundMark x1="57231" y1="60923" x2="93846" y2="86154"/>
                        <a14:backgroundMark x1="46154" y1="61231" x2="60923" y2="87077"/>
                        <a14:backgroundMark x1="44615" y1="72308" x2="56000" y2="66462"/>
                        <a14:backgroundMark x1="48923" y1="72000" x2="47077" y2="88615"/>
                        <a14:backgroundMark x1="38462" y1="62462" x2="34769" y2="86154"/>
                        <a14:backgroundMark x1="32615" y1="69846" x2="45846" y2="86154"/>
                        <a14:backgroundMark x1="28308" y1="73846" x2="12923" y2="84308"/>
                        <a14:backgroundMark x1="28615" y1="73846" x2="36000" y2="78462"/>
                        <a14:backgroundMark x1="30462" y1="64615" x2="8000" y2="74154"/>
                        <a14:backgroundMark x1="18462" y1="73231" x2="6769" y2="82769"/>
                        <a14:backgroundMark x1="28615" y1="63385" x2="10769" y2="42154"/>
                        <a14:backgroundMark x1="58769" y1="50769" x2="64923" y2="71692"/>
                        <a14:backgroundMark x1="64308" y1="48923" x2="74154" y2="42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783" t="27132" r="3602" b="22961"/>
          <a:stretch/>
        </p:blipFill>
        <p:spPr bwMode="auto">
          <a:xfrm rot="20565111">
            <a:off x="3745809" y="4664655"/>
            <a:ext cx="2936621" cy="175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211960" y="5292758"/>
            <a:ext cx="1443299" cy="1565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9846" b="89846" l="9846" r="97231">
                        <a14:backgroundMark x1="12308" y1="30154" x2="43077" y2="15385"/>
                        <a14:backgroundMark x1="41846" y1="27077" x2="99385" y2="26154"/>
                        <a14:backgroundMark x1="24308" y1="16308" x2="38154" y2="19077"/>
                        <a14:backgroundMark x1="12308" y1="16000" x2="12308" y2="24000"/>
                        <a14:backgroundMark x1="15692" y1="33538" x2="36308" y2="26769"/>
                        <a14:backgroundMark x1="29538" y1="40308" x2="20923" y2="24923"/>
                        <a14:backgroundMark x1="47385" y1="44308" x2="27385" y2="36000"/>
                        <a14:backgroundMark x1="48923" y1="43692" x2="76615" y2="27077"/>
                        <a14:backgroundMark x1="73538" y1="31077" x2="94462" y2="30462"/>
                        <a14:backgroundMark x1="76615" y1="35692" x2="96615" y2="31077"/>
                        <a14:backgroundMark x1="60308" y1="52000" x2="97538" y2="37846"/>
                        <a14:backgroundMark x1="74462" y1="43692" x2="84308" y2="39385"/>
                        <a14:backgroundMark x1="63692" y1="53231" x2="98462" y2="58462"/>
                        <a14:backgroundMark x1="57231" y1="60923" x2="93846" y2="86154"/>
                        <a14:backgroundMark x1="46154" y1="61231" x2="60923" y2="87077"/>
                        <a14:backgroundMark x1="44615" y1="72308" x2="56000" y2="66462"/>
                        <a14:backgroundMark x1="48923" y1="72000" x2="47077" y2="88615"/>
                        <a14:backgroundMark x1="38462" y1="62462" x2="34769" y2="86154"/>
                        <a14:backgroundMark x1="32615" y1="69846" x2="45846" y2="86154"/>
                        <a14:backgroundMark x1="28308" y1="73846" x2="12923" y2="84308"/>
                        <a14:backgroundMark x1="28615" y1="73846" x2="36000" y2="78462"/>
                        <a14:backgroundMark x1="30462" y1="64615" x2="8000" y2="74154"/>
                        <a14:backgroundMark x1="18462" y1="73231" x2="6769" y2="82769"/>
                        <a14:backgroundMark x1="28615" y1="63385" x2="10769" y2="42154"/>
                        <a14:backgroundMark x1="58769" y1="50769" x2="64923" y2="71692"/>
                        <a14:backgroundMark x1="64308" y1="48923" x2="74154" y2="42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783" t="27132" r="3602" b="22961"/>
          <a:stretch/>
        </p:blipFill>
        <p:spPr bwMode="auto">
          <a:xfrm>
            <a:off x="-139926" y="3139320"/>
            <a:ext cx="2592963" cy="154764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05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641720" y="3534376"/>
            <a:ext cx="1442448" cy="183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 rot="475349">
            <a:off x="2178337" y="4377115"/>
            <a:ext cx="4932040" cy="217876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0" y="2781223"/>
            <a:ext cx="7945830" cy="324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1763688" y="5445224"/>
            <a:ext cx="6120680" cy="15214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4211960" y="4058545"/>
            <a:ext cx="4932040" cy="28988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-25966" y="5085184"/>
            <a:ext cx="4958006" cy="189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062480" y="1952866"/>
            <a:ext cx="1902008" cy="355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323528" y="1989432"/>
            <a:ext cx="1728192" cy="172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2684645" y="2197133"/>
            <a:ext cx="2428312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643114" y="5363564"/>
            <a:ext cx="863395" cy="12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Skupina 22"/>
          <p:cNvGrpSpPr/>
          <p:nvPr/>
        </p:nvGrpSpPr>
        <p:grpSpPr>
          <a:xfrm>
            <a:off x="1207562" y="904518"/>
            <a:ext cx="516291" cy="616147"/>
            <a:chOff x="5861423" y="2367921"/>
            <a:chExt cx="556922" cy="485533"/>
          </a:xfrm>
        </p:grpSpPr>
        <p:pic>
          <p:nvPicPr>
            <p:cNvPr id="24" name="Picture 6"/>
            <p:cNvPicPr>
              <a:picLocks noChangeAspect="1" noChangeArrowheads="1"/>
            </p:cNvPicPr>
            <p:nvPr/>
          </p:nvPicPr>
          <p:blipFill rotWithShape="1">
            <a:blip r:embed="rId1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6"/>
            <p:cNvPicPr>
              <a:picLocks noChangeAspect="1" noChangeArrowheads="1"/>
            </p:cNvPicPr>
            <p:nvPr/>
          </p:nvPicPr>
          <p:blipFill rotWithShape="1">
            <a:blip r:embed="rId1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ovéPole 25"/>
          <p:cNvSpPr txBox="1"/>
          <p:nvPr/>
        </p:nvSpPr>
        <p:spPr>
          <a:xfrm>
            <a:off x="2310003" y="404664"/>
            <a:ext cx="4523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zima v lese</a:t>
            </a:r>
            <a:endParaRPr lang="cs-CZ" sz="54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2169800" y="19801"/>
            <a:ext cx="516291" cy="616147"/>
            <a:chOff x="5861423" y="2367921"/>
            <a:chExt cx="556922" cy="485533"/>
          </a:xfrm>
        </p:grpSpPr>
        <p:pic>
          <p:nvPicPr>
            <p:cNvPr id="28" name="Picture 6"/>
            <p:cNvPicPr>
              <a:picLocks noChangeAspect="1" noChangeArrowheads="1"/>
            </p:cNvPicPr>
            <p:nvPr/>
          </p:nvPicPr>
          <p:blipFill rotWithShape="1">
            <a:blip r:embed="rId1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6"/>
            <p:cNvPicPr>
              <a:picLocks noChangeAspect="1" noChangeArrowheads="1"/>
            </p:cNvPicPr>
            <p:nvPr/>
          </p:nvPicPr>
          <p:blipFill rotWithShape="1">
            <a:blip r:embed="rId1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0" name="Skupina 29"/>
          <p:cNvGrpSpPr/>
          <p:nvPr/>
        </p:nvGrpSpPr>
        <p:grpSpPr>
          <a:xfrm>
            <a:off x="6804334" y="707883"/>
            <a:ext cx="516291" cy="616147"/>
            <a:chOff x="5861423" y="2367921"/>
            <a:chExt cx="556922" cy="485533"/>
          </a:xfrm>
        </p:grpSpPr>
        <p:pic>
          <p:nvPicPr>
            <p:cNvPr id="31" name="Picture 6"/>
            <p:cNvPicPr>
              <a:picLocks noChangeAspect="1" noChangeArrowheads="1"/>
            </p:cNvPicPr>
            <p:nvPr/>
          </p:nvPicPr>
          <p:blipFill rotWithShape="1">
            <a:blip r:embed="rId1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6"/>
            <p:cNvPicPr>
              <a:picLocks noChangeAspect="1" noChangeArrowheads="1"/>
            </p:cNvPicPr>
            <p:nvPr/>
          </p:nvPicPr>
          <p:blipFill rotWithShape="1">
            <a:blip r:embed="rId1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Skupina 32"/>
          <p:cNvGrpSpPr/>
          <p:nvPr/>
        </p:nvGrpSpPr>
        <p:grpSpPr>
          <a:xfrm>
            <a:off x="7520477" y="1058555"/>
            <a:ext cx="363891" cy="308074"/>
            <a:chOff x="5861423" y="2367921"/>
            <a:chExt cx="556922" cy="485533"/>
          </a:xfrm>
        </p:grpSpPr>
        <p:pic>
          <p:nvPicPr>
            <p:cNvPr id="34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6" name="Skupina 35"/>
          <p:cNvGrpSpPr/>
          <p:nvPr/>
        </p:nvGrpSpPr>
        <p:grpSpPr>
          <a:xfrm>
            <a:off x="366554" y="394383"/>
            <a:ext cx="363891" cy="308074"/>
            <a:chOff x="5861423" y="2367921"/>
            <a:chExt cx="556922" cy="485533"/>
          </a:xfrm>
        </p:grpSpPr>
        <p:pic>
          <p:nvPicPr>
            <p:cNvPr id="37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9" name="Skupina 38"/>
          <p:cNvGrpSpPr/>
          <p:nvPr/>
        </p:nvGrpSpPr>
        <p:grpSpPr>
          <a:xfrm>
            <a:off x="1664490" y="567595"/>
            <a:ext cx="363891" cy="308074"/>
            <a:chOff x="5861423" y="2367921"/>
            <a:chExt cx="556922" cy="485533"/>
          </a:xfrm>
        </p:grpSpPr>
        <p:pic>
          <p:nvPicPr>
            <p:cNvPr id="40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2" name="Skupina 41"/>
          <p:cNvGrpSpPr/>
          <p:nvPr/>
        </p:nvGrpSpPr>
        <p:grpSpPr>
          <a:xfrm>
            <a:off x="6315671" y="81317"/>
            <a:ext cx="363891" cy="308074"/>
            <a:chOff x="5861423" y="2367921"/>
            <a:chExt cx="556922" cy="485533"/>
          </a:xfrm>
        </p:grpSpPr>
        <p:pic>
          <p:nvPicPr>
            <p:cNvPr id="43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6386221" y="1338457"/>
            <a:ext cx="363891" cy="308074"/>
            <a:chOff x="5861423" y="2367921"/>
            <a:chExt cx="556922" cy="485533"/>
          </a:xfrm>
        </p:grpSpPr>
        <p:pic>
          <p:nvPicPr>
            <p:cNvPr id="46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8" name="Skupina 47"/>
          <p:cNvGrpSpPr/>
          <p:nvPr/>
        </p:nvGrpSpPr>
        <p:grpSpPr>
          <a:xfrm>
            <a:off x="943799" y="214968"/>
            <a:ext cx="363891" cy="308074"/>
            <a:chOff x="5861423" y="2367921"/>
            <a:chExt cx="556922" cy="485533"/>
          </a:xfrm>
        </p:grpSpPr>
        <p:pic>
          <p:nvPicPr>
            <p:cNvPr id="49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1" name="Skupina 50"/>
          <p:cNvGrpSpPr/>
          <p:nvPr/>
        </p:nvGrpSpPr>
        <p:grpSpPr>
          <a:xfrm>
            <a:off x="613568" y="980845"/>
            <a:ext cx="363891" cy="308074"/>
            <a:chOff x="5861423" y="2367921"/>
            <a:chExt cx="556922" cy="485533"/>
          </a:xfrm>
        </p:grpSpPr>
        <p:pic>
          <p:nvPicPr>
            <p:cNvPr id="52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TextovéPole 1"/>
          <p:cNvSpPr txBox="1"/>
          <p:nvPr/>
        </p:nvSpPr>
        <p:spPr>
          <a:xfrm>
            <a:off x="2400861" y="1412776"/>
            <a:ext cx="4342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Zajícům chutná mrkev.</a:t>
            </a:r>
            <a:endParaRPr lang="cs-CZ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95514" y="5780502"/>
            <a:ext cx="1575091" cy="82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5768553" y="3600480"/>
            <a:ext cx="1293927" cy="205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211960" y="5292758"/>
            <a:ext cx="1443299" cy="1565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2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9846" b="89846" l="9846" r="97846">
                        <a14:backgroundMark x1="61846" y1="60308" x2="61846" y2="62462"/>
                        <a14:backgroundMark x1="54769" y1="65231" x2="45846" y2="71385"/>
                        <a14:backgroundMark x1="80000" y1="67077" x2="90769" y2="63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608" t="21424" r="9759" b="26348"/>
          <a:stretch/>
        </p:blipFill>
        <p:spPr bwMode="auto">
          <a:xfrm>
            <a:off x="1058914" y="3790867"/>
            <a:ext cx="1572400" cy="111530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7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15385" r="83385">
                        <a14:foregroundMark x1="43077" y1="96923" x2="60923" y2="92308"/>
                        <a14:foregroundMark x1="18769" y1="34769" x2="30769" y2="34769"/>
                        <a14:foregroundMark x1="20308" y1="36308" x2="27385" y2="36615"/>
                        <a14:backgroundMark x1="50462" y1="92308" x2="43385" y2="94769"/>
                        <a14:backgroundMark x1="23077" y1="34154" x2="17538" y2="32308"/>
                      </a14:backgroundRemoval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54" r="17234"/>
          <a:stretch/>
        </p:blipFill>
        <p:spPr bwMode="auto">
          <a:xfrm>
            <a:off x="1763688" y="4724728"/>
            <a:ext cx="1255218" cy="185373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2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9846" b="89846" l="9846" r="97846">
                        <a14:backgroundMark x1="61846" y1="60308" x2="61846" y2="62462"/>
                        <a14:backgroundMark x1="54769" y1="65231" x2="45846" y2="71385"/>
                        <a14:backgroundMark x1="80000" y1="67077" x2="90769" y2="63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608" t="21424" r="9759" b="26348"/>
          <a:stretch/>
        </p:blipFill>
        <p:spPr bwMode="auto">
          <a:xfrm>
            <a:off x="4679094" y="4558596"/>
            <a:ext cx="1205950" cy="855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8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9538" b="8953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606" b="21397"/>
          <a:stretch/>
        </p:blipFill>
        <p:spPr bwMode="auto">
          <a:xfrm>
            <a:off x="3096282" y="5516284"/>
            <a:ext cx="1115678" cy="591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8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9538" b="89538" l="0" r="100000">
                        <a14:backgroundMark x1="8923" y1="50462" x2="17231" y2="32923"/>
                        <a14:backgroundMark x1="11385" y1="54154" x2="7692" y2="30769"/>
                        <a14:backgroundMark x1="16000" y1="50154" x2="22154" y2="33846"/>
                        <a14:backgroundMark x1="20923" y1="49846" x2="28923" y2="34462"/>
                        <a14:backgroundMark x1="26462" y1="45846" x2="22462" y2="43692"/>
                        <a14:backgroundMark x1="36000" y1="44923" x2="40000" y2="32923"/>
                        <a14:backgroundMark x1="40308" y1="44615" x2="50769" y2="33846"/>
                        <a14:backgroundMark x1="49846" y1="47692" x2="57538" y2="38462"/>
                        <a14:backgroundMark x1="51077" y1="48923" x2="72308" y2="41538"/>
                        <a14:backgroundMark x1="25846" y1="58462" x2="23385" y2="59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869" t="39829" b="21398"/>
          <a:stretch/>
        </p:blipFill>
        <p:spPr bwMode="auto">
          <a:xfrm rot="15223975">
            <a:off x="2260995" y="5654541"/>
            <a:ext cx="901384" cy="420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8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9538" b="89538" l="0" r="100000">
                        <a14:backgroundMark x1="8923" y1="50462" x2="17231" y2="32923"/>
                        <a14:backgroundMark x1="11385" y1="54154" x2="7692" y2="30769"/>
                        <a14:backgroundMark x1="16000" y1="50154" x2="22154" y2="33846"/>
                        <a14:backgroundMark x1="20923" y1="49846" x2="28923" y2="34462"/>
                        <a14:backgroundMark x1="26462" y1="45846" x2="22462" y2="43692"/>
                        <a14:backgroundMark x1="36000" y1="44923" x2="40000" y2="32923"/>
                        <a14:backgroundMark x1="40308" y1="44615" x2="50769" y2="33846"/>
                        <a14:backgroundMark x1="49846" y1="47692" x2="57538" y2="38462"/>
                        <a14:backgroundMark x1="51077" y1="48923" x2="72308" y2="41538"/>
                        <a14:backgroundMark x1="25846" y1="58462" x2="23385" y2="59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869" t="39829" b="21398"/>
          <a:stretch/>
        </p:blipFill>
        <p:spPr bwMode="auto">
          <a:xfrm rot="9043580">
            <a:off x="3430640" y="5637519"/>
            <a:ext cx="901384" cy="420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8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9538" b="89538" l="0" r="100000">
                        <a14:backgroundMark x1="8923" y1="50462" x2="17231" y2="32923"/>
                        <a14:backgroundMark x1="11385" y1="54154" x2="7692" y2="30769"/>
                        <a14:backgroundMark x1="16000" y1="50154" x2="22154" y2="33846"/>
                        <a14:backgroundMark x1="20923" y1="49846" x2="28923" y2="34462"/>
                        <a14:backgroundMark x1="26462" y1="45846" x2="22462" y2="43692"/>
                        <a14:backgroundMark x1="36000" y1="44923" x2="40000" y2="32923"/>
                        <a14:backgroundMark x1="40308" y1="44615" x2="50769" y2="33846"/>
                        <a14:backgroundMark x1="49846" y1="47692" x2="57538" y2="38462"/>
                        <a14:backgroundMark x1="51077" y1="48923" x2="72308" y2="41538"/>
                        <a14:backgroundMark x1="25846" y1="58462" x2="23385" y2="59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869" t="39829" b="21398"/>
          <a:stretch/>
        </p:blipFill>
        <p:spPr bwMode="auto">
          <a:xfrm rot="1270039">
            <a:off x="3355934" y="5306077"/>
            <a:ext cx="901384" cy="420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8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9538" b="89538" l="0" r="100000">
                        <a14:backgroundMark x1="8923" y1="50462" x2="17231" y2="32923"/>
                        <a14:backgroundMark x1="11385" y1="54154" x2="7692" y2="30769"/>
                        <a14:backgroundMark x1="16000" y1="50154" x2="22154" y2="33846"/>
                        <a14:backgroundMark x1="20923" y1="49846" x2="28923" y2="34462"/>
                        <a14:backgroundMark x1="26462" y1="45846" x2="22462" y2="43692"/>
                        <a14:backgroundMark x1="36000" y1="44923" x2="40000" y2="32923"/>
                        <a14:backgroundMark x1="40308" y1="44615" x2="50769" y2="33846"/>
                        <a14:backgroundMark x1="49846" y1="47692" x2="57538" y2="38462"/>
                        <a14:backgroundMark x1="51077" y1="48923" x2="72308" y2="41538"/>
                        <a14:backgroundMark x1="25846" y1="58462" x2="23385" y2="59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869" t="39829" b="21398"/>
          <a:stretch/>
        </p:blipFill>
        <p:spPr bwMode="auto">
          <a:xfrm rot="12062090">
            <a:off x="5648392" y="6296643"/>
            <a:ext cx="901384" cy="420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2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9846" b="89846" l="9846" r="97846">
                        <a14:backgroundMark x1="61846" y1="60308" x2="61846" y2="62462"/>
                        <a14:backgroundMark x1="54769" y1="65231" x2="45846" y2="71385"/>
                        <a14:backgroundMark x1="80000" y1="67077" x2="90769" y2="63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608" t="21424" r="9759" b="26348"/>
          <a:stretch/>
        </p:blipFill>
        <p:spPr bwMode="auto">
          <a:xfrm>
            <a:off x="5796136" y="5453149"/>
            <a:ext cx="1854022" cy="13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121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5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"/>
                            </p:stCondLst>
                            <p:childTnLst>
                              <p:par>
                                <p:cTn id="71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0"/>
                            </p:stCondLst>
                            <p:childTnLst>
                              <p:par>
                                <p:cTn id="78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641720" y="3534376"/>
            <a:ext cx="1442448" cy="183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 rot="475349">
            <a:off x="2178337" y="4377115"/>
            <a:ext cx="4932040" cy="217876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0" y="2781223"/>
            <a:ext cx="7945830" cy="324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1763688" y="5445224"/>
            <a:ext cx="6120680" cy="15214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4211960" y="4058545"/>
            <a:ext cx="4932040" cy="28988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-25966" y="5085184"/>
            <a:ext cx="4958006" cy="189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062480" y="1952866"/>
            <a:ext cx="1902008" cy="355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323528" y="1989432"/>
            <a:ext cx="1728192" cy="172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2684645" y="2197133"/>
            <a:ext cx="2428312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643114" y="5363564"/>
            <a:ext cx="863395" cy="12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Skupina 22"/>
          <p:cNvGrpSpPr/>
          <p:nvPr/>
        </p:nvGrpSpPr>
        <p:grpSpPr>
          <a:xfrm>
            <a:off x="1207562" y="904518"/>
            <a:ext cx="516291" cy="616147"/>
            <a:chOff x="5861423" y="2367921"/>
            <a:chExt cx="556922" cy="485533"/>
          </a:xfrm>
        </p:grpSpPr>
        <p:pic>
          <p:nvPicPr>
            <p:cNvPr id="24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ovéPole 25"/>
          <p:cNvSpPr txBox="1"/>
          <p:nvPr/>
        </p:nvSpPr>
        <p:spPr>
          <a:xfrm>
            <a:off x="2310003" y="404664"/>
            <a:ext cx="4523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zima v lese</a:t>
            </a:r>
            <a:endParaRPr lang="cs-CZ" sz="54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2169800" y="19801"/>
            <a:ext cx="516291" cy="616147"/>
            <a:chOff x="5861423" y="2367921"/>
            <a:chExt cx="556922" cy="485533"/>
          </a:xfrm>
        </p:grpSpPr>
        <p:pic>
          <p:nvPicPr>
            <p:cNvPr id="28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0" name="Skupina 29"/>
          <p:cNvGrpSpPr/>
          <p:nvPr/>
        </p:nvGrpSpPr>
        <p:grpSpPr>
          <a:xfrm>
            <a:off x="6804334" y="707883"/>
            <a:ext cx="516291" cy="616147"/>
            <a:chOff x="5861423" y="2367921"/>
            <a:chExt cx="556922" cy="485533"/>
          </a:xfrm>
        </p:grpSpPr>
        <p:pic>
          <p:nvPicPr>
            <p:cNvPr id="31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Skupina 32"/>
          <p:cNvGrpSpPr/>
          <p:nvPr/>
        </p:nvGrpSpPr>
        <p:grpSpPr>
          <a:xfrm>
            <a:off x="7520477" y="1058555"/>
            <a:ext cx="363891" cy="308074"/>
            <a:chOff x="5861423" y="2367921"/>
            <a:chExt cx="556922" cy="485533"/>
          </a:xfrm>
        </p:grpSpPr>
        <p:pic>
          <p:nvPicPr>
            <p:cNvPr id="34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6" name="Skupina 35"/>
          <p:cNvGrpSpPr/>
          <p:nvPr/>
        </p:nvGrpSpPr>
        <p:grpSpPr>
          <a:xfrm>
            <a:off x="366554" y="394383"/>
            <a:ext cx="363891" cy="308074"/>
            <a:chOff x="5861423" y="2367921"/>
            <a:chExt cx="556922" cy="485533"/>
          </a:xfrm>
        </p:grpSpPr>
        <p:pic>
          <p:nvPicPr>
            <p:cNvPr id="37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9" name="Skupina 38"/>
          <p:cNvGrpSpPr/>
          <p:nvPr/>
        </p:nvGrpSpPr>
        <p:grpSpPr>
          <a:xfrm>
            <a:off x="1664490" y="567595"/>
            <a:ext cx="363891" cy="308074"/>
            <a:chOff x="5861423" y="2367921"/>
            <a:chExt cx="556922" cy="485533"/>
          </a:xfrm>
        </p:grpSpPr>
        <p:pic>
          <p:nvPicPr>
            <p:cNvPr id="40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2" name="Skupina 41"/>
          <p:cNvGrpSpPr/>
          <p:nvPr/>
        </p:nvGrpSpPr>
        <p:grpSpPr>
          <a:xfrm>
            <a:off x="6315671" y="81317"/>
            <a:ext cx="363891" cy="308074"/>
            <a:chOff x="5861423" y="2367921"/>
            <a:chExt cx="556922" cy="485533"/>
          </a:xfrm>
        </p:grpSpPr>
        <p:pic>
          <p:nvPicPr>
            <p:cNvPr id="43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7034801" y="214968"/>
            <a:ext cx="363891" cy="308074"/>
            <a:chOff x="5861423" y="2367921"/>
            <a:chExt cx="556922" cy="485533"/>
          </a:xfrm>
        </p:grpSpPr>
        <p:pic>
          <p:nvPicPr>
            <p:cNvPr id="46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8" name="Skupina 47"/>
          <p:cNvGrpSpPr/>
          <p:nvPr/>
        </p:nvGrpSpPr>
        <p:grpSpPr>
          <a:xfrm>
            <a:off x="943799" y="214968"/>
            <a:ext cx="363891" cy="308074"/>
            <a:chOff x="5861423" y="2367921"/>
            <a:chExt cx="556922" cy="485533"/>
          </a:xfrm>
        </p:grpSpPr>
        <p:pic>
          <p:nvPicPr>
            <p:cNvPr id="49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1" name="Skupina 50"/>
          <p:cNvGrpSpPr/>
          <p:nvPr/>
        </p:nvGrpSpPr>
        <p:grpSpPr>
          <a:xfrm>
            <a:off x="613568" y="980845"/>
            <a:ext cx="363891" cy="308074"/>
            <a:chOff x="5861423" y="2367921"/>
            <a:chExt cx="556922" cy="485533"/>
          </a:xfrm>
        </p:grpSpPr>
        <p:pic>
          <p:nvPicPr>
            <p:cNvPr id="52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TextovéPole 1"/>
          <p:cNvSpPr txBox="1"/>
          <p:nvPr/>
        </p:nvSpPr>
        <p:spPr>
          <a:xfrm>
            <a:off x="1921220" y="1268760"/>
            <a:ext cx="53015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Divoká prasata si pochutnají</a:t>
            </a:r>
          </a:p>
          <a:p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na žaludech.</a:t>
            </a:r>
            <a:endParaRPr lang="cs-CZ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5768553" y="3600480"/>
            <a:ext cx="1293927" cy="205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211960" y="5292758"/>
            <a:ext cx="1443299" cy="1565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5231" b="73231" l="8308" r="75385">
                        <a14:backgroundMark x1="27385" y1="36308" x2="39385" y2="28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50" t="24732" r="26861" b="26893"/>
          <a:stretch/>
        </p:blipFill>
        <p:spPr bwMode="auto">
          <a:xfrm>
            <a:off x="3126603" y="5834084"/>
            <a:ext cx="615850" cy="490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4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38" b="89538" l="0" r="100000">
                        <a14:foregroundMark x1="14154" y1="55385" x2="10462" y2="51692"/>
                        <a14:backgroundMark x1="24615" y1="60000" x2="2462" y2="64308"/>
                        <a14:backgroundMark x1="66154" y1="62462" x2="40308" y2="64308"/>
                        <a14:backgroundMark x1="75077" y1="66462" x2="69846" y2="74769"/>
                        <a14:backgroundMark x1="84000" y1="67385" x2="86462" y2="75385"/>
                        <a14:backgroundMark x1="84923" y1="58769" x2="96923" y2="52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337" b="19842"/>
          <a:stretch/>
        </p:blipFill>
        <p:spPr bwMode="auto">
          <a:xfrm>
            <a:off x="6300192" y="4765023"/>
            <a:ext cx="2802111" cy="176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4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38" b="89538" l="0" r="100000">
                        <a14:foregroundMark x1="14154" y1="55385" x2="10462" y2="51692"/>
                        <a14:backgroundMark x1="24615" y1="60000" x2="2462" y2="64308"/>
                        <a14:backgroundMark x1="66154" y1="62462" x2="40308" y2="64308"/>
                        <a14:backgroundMark x1="75077" y1="66462" x2="69846" y2="74769"/>
                        <a14:backgroundMark x1="84000" y1="67385" x2="86462" y2="75385"/>
                        <a14:backgroundMark x1="84923" y1="58769" x2="96923" y2="52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337" b="19842"/>
          <a:stretch/>
        </p:blipFill>
        <p:spPr bwMode="auto">
          <a:xfrm>
            <a:off x="884996" y="4422779"/>
            <a:ext cx="2569608" cy="173995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95514" y="5780502"/>
            <a:ext cx="1575091" cy="82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5231" b="52308" l="33538" r="75385">
                        <a14:backgroundMark x1="27385" y1="36308" x2="39385" y2="28923"/>
                        <a14:backgroundMark x1="35385" y1="43077" x2="40923" y2="51077"/>
                        <a14:backgroundMark x1="41538" y1="47692" x2="43077" y2="48923"/>
                        <a14:backgroundMark x1="45846" y1="48923" x2="48000" y2="49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048" t="24732" r="26861" b="46917"/>
          <a:stretch/>
        </p:blipFill>
        <p:spPr bwMode="auto">
          <a:xfrm>
            <a:off x="3038319" y="6060664"/>
            <a:ext cx="416285" cy="287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2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25231" b="52308" l="33538" r="75385">
                        <a14:foregroundMark x1="37037" y1="37805" x2="46502" y2="39431"/>
                        <a14:backgroundMark x1="27385" y1="36308" x2="39385" y2="28923"/>
                        <a14:backgroundMark x1="35385" y1="43077" x2="40923" y2="51077"/>
                        <a14:backgroundMark x1="41538" y1="47692" x2="43077" y2="48923"/>
                        <a14:backgroundMark x1="45846" y1="48923" x2="48000" y2="49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048" t="24732" r="26861" b="46917"/>
          <a:stretch/>
        </p:blipFill>
        <p:spPr bwMode="auto">
          <a:xfrm rot="8329258" flipV="1">
            <a:off x="6007060" y="6247860"/>
            <a:ext cx="421775" cy="295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2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25231" b="52308" l="33538" r="75385">
                        <a14:foregroundMark x1="37037" y1="37805" x2="46502" y2="39431"/>
                        <a14:backgroundMark x1="27385" y1="36308" x2="39385" y2="28923"/>
                        <a14:backgroundMark x1="35385" y1="43077" x2="40923" y2="51077"/>
                        <a14:backgroundMark x1="41538" y1="47692" x2="43077" y2="48923"/>
                        <a14:backgroundMark x1="45846" y1="48923" x2="48000" y2="49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048" t="24732" r="26861" b="46917"/>
          <a:stretch/>
        </p:blipFill>
        <p:spPr bwMode="auto">
          <a:xfrm rot="5991618" flipV="1">
            <a:off x="3437467" y="6072860"/>
            <a:ext cx="429454" cy="30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2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25231" b="52308" l="33538" r="75385">
                        <a14:foregroundMark x1="37037" y1="37805" x2="46502" y2="39431"/>
                        <a14:backgroundMark x1="27385" y1="36308" x2="39385" y2="28923"/>
                        <a14:backgroundMark x1="35385" y1="43077" x2="40923" y2="51077"/>
                        <a14:backgroundMark x1="41538" y1="47692" x2="43077" y2="48923"/>
                        <a14:backgroundMark x1="45846" y1="48923" x2="48000" y2="49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048" t="24732" r="26861" b="46917"/>
          <a:stretch/>
        </p:blipFill>
        <p:spPr bwMode="auto">
          <a:xfrm rot="17125906" flipV="1">
            <a:off x="5638764" y="5843650"/>
            <a:ext cx="421775" cy="295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2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25231" b="52308" l="33538" r="75385">
                        <a14:foregroundMark x1="37037" y1="37805" x2="46502" y2="39431"/>
                        <a14:backgroundMark x1="27385" y1="36308" x2="39385" y2="28923"/>
                        <a14:backgroundMark x1="35385" y1="43077" x2="40923" y2="51077"/>
                        <a14:backgroundMark x1="41538" y1="47692" x2="43077" y2="48923"/>
                        <a14:backgroundMark x1="45846" y1="48923" x2="48000" y2="49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048" t="24732" r="26861" b="46917"/>
          <a:stretch/>
        </p:blipFill>
        <p:spPr bwMode="auto">
          <a:xfrm rot="8361136" flipV="1">
            <a:off x="3762028" y="5882558"/>
            <a:ext cx="421775" cy="295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25231" b="52308" l="33538" r="75385">
                        <a14:foregroundMark x1="37037" y1="37805" x2="46502" y2="39431"/>
                        <a14:backgroundMark x1="27385" y1="36308" x2="39385" y2="28923"/>
                        <a14:backgroundMark x1="35385" y1="43077" x2="40923" y2="51077"/>
                        <a14:backgroundMark x1="41538" y1="47692" x2="43077" y2="48923"/>
                        <a14:backgroundMark x1="45846" y1="48923" x2="48000" y2="49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048" t="24732" r="26861" b="46917"/>
          <a:stretch/>
        </p:blipFill>
        <p:spPr bwMode="auto">
          <a:xfrm rot="11436125" flipV="1">
            <a:off x="5791164" y="5996050"/>
            <a:ext cx="421775" cy="295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2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25231" b="52308" l="33538" r="75385">
                        <a14:foregroundMark x1="37037" y1="37805" x2="46502" y2="39431"/>
                        <a14:backgroundMark x1="27385" y1="36308" x2="39385" y2="28923"/>
                        <a14:backgroundMark x1="35385" y1="43077" x2="40923" y2="51077"/>
                        <a14:backgroundMark x1="41538" y1="47692" x2="43077" y2="48923"/>
                        <a14:backgroundMark x1="45846" y1="48923" x2="48000" y2="49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048" t="24732" r="26861" b="46917"/>
          <a:stretch/>
        </p:blipFill>
        <p:spPr bwMode="auto">
          <a:xfrm rot="11436125" flipV="1">
            <a:off x="5837536" y="5698293"/>
            <a:ext cx="421775" cy="295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25231" b="52308" l="33538" r="75385">
                        <a14:foregroundMark x1="37037" y1="37805" x2="46502" y2="39431"/>
                        <a14:backgroundMark x1="27385" y1="36308" x2="39385" y2="28923"/>
                        <a14:backgroundMark x1="35385" y1="43077" x2="40923" y2="51077"/>
                        <a14:backgroundMark x1="41538" y1="47692" x2="43077" y2="48923"/>
                        <a14:backgroundMark x1="45846" y1="48923" x2="48000" y2="49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048" t="24732" r="26861" b="46917"/>
          <a:stretch/>
        </p:blipFill>
        <p:spPr bwMode="auto">
          <a:xfrm rot="5991618" flipV="1">
            <a:off x="5460365" y="5996050"/>
            <a:ext cx="421775" cy="295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2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25231" b="52308" l="33538" r="75385">
                        <a14:foregroundMark x1="37037" y1="37805" x2="46502" y2="39431"/>
                        <a14:backgroundMark x1="27385" y1="36308" x2="39385" y2="28923"/>
                        <a14:backgroundMark x1="35385" y1="43077" x2="40923" y2="51077"/>
                        <a14:backgroundMark x1="41538" y1="47692" x2="43077" y2="48923"/>
                        <a14:backgroundMark x1="45846" y1="48923" x2="48000" y2="49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048" t="24732" r="26861" b="46917"/>
          <a:stretch/>
        </p:blipFill>
        <p:spPr bwMode="auto">
          <a:xfrm rot="5991618" flipV="1">
            <a:off x="5981737" y="5912671"/>
            <a:ext cx="421775" cy="295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45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300"/>
                            </p:stCondLst>
                            <p:childTnLst>
                              <p:par>
                                <p:cTn id="5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3499970" y="2270173"/>
            <a:ext cx="1362519" cy="1324058"/>
            <a:chOff x="3499970" y="2270173"/>
            <a:chExt cx="1362519" cy="1324058"/>
          </a:xfrm>
        </p:grpSpPr>
        <p:pic>
          <p:nvPicPr>
            <p:cNvPr id="79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2923" l="0" r="1000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9970" y="2270173"/>
              <a:ext cx="1324058" cy="132405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10800000" rev="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0" name="Picture 3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73231" b="100000" l="80615" r="100000">
                          <a14:foregroundMark x1="77846" y1="58154" x2="71692" y2="63077"/>
                          <a14:foregroundMark x1="63385" y1="76615" x2="53538" y2="86154"/>
                          <a14:foregroundMark x1="83385" y1="62154" x2="89846" y2="70154"/>
                          <a14:foregroundMark x1="85846" y1="79077" x2="92308" y2="91077"/>
                          <a14:foregroundMark x1="76000" y1="83077" x2="76923" y2="92000"/>
                          <a14:foregroundMark x1="75385" y1="93231" x2="71385" y2="91077"/>
                          <a14:foregroundMark x1="91077" y1="72000" x2="87692" y2="710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211" t="74821" b="22"/>
            <a:stretch/>
          </p:blipFill>
          <p:spPr bwMode="auto">
            <a:xfrm rot="4727266">
              <a:off x="4601410" y="2721617"/>
              <a:ext cx="253782" cy="2683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54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641720" y="3534376"/>
            <a:ext cx="1442448" cy="183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10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 rot="475349">
            <a:off x="2178337" y="4377115"/>
            <a:ext cx="4932040" cy="217876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10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0" y="2781223"/>
            <a:ext cx="7945830" cy="324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10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1763688" y="5445224"/>
            <a:ext cx="6120680" cy="15214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0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4367978" y="4058545"/>
            <a:ext cx="4932040" cy="28988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-25966" y="5085184"/>
            <a:ext cx="4958006" cy="189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323528" y="1989432"/>
            <a:ext cx="1728192" cy="172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1188325" y="5363564"/>
            <a:ext cx="863395" cy="12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Skupina 22"/>
          <p:cNvGrpSpPr/>
          <p:nvPr/>
        </p:nvGrpSpPr>
        <p:grpSpPr>
          <a:xfrm>
            <a:off x="1207562" y="904518"/>
            <a:ext cx="516291" cy="616147"/>
            <a:chOff x="5861423" y="2367921"/>
            <a:chExt cx="556922" cy="485533"/>
          </a:xfrm>
        </p:grpSpPr>
        <p:pic>
          <p:nvPicPr>
            <p:cNvPr id="24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ovéPole 25"/>
          <p:cNvSpPr txBox="1"/>
          <p:nvPr/>
        </p:nvSpPr>
        <p:spPr>
          <a:xfrm>
            <a:off x="2310003" y="404664"/>
            <a:ext cx="4523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zima v lese</a:t>
            </a:r>
            <a:endParaRPr lang="cs-CZ" sz="54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2169800" y="19801"/>
            <a:ext cx="516291" cy="616147"/>
            <a:chOff x="5861423" y="2367921"/>
            <a:chExt cx="556922" cy="485533"/>
          </a:xfrm>
        </p:grpSpPr>
        <p:pic>
          <p:nvPicPr>
            <p:cNvPr id="28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0" name="Skupina 29"/>
          <p:cNvGrpSpPr/>
          <p:nvPr/>
        </p:nvGrpSpPr>
        <p:grpSpPr>
          <a:xfrm>
            <a:off x="6804334" y="707883"/>
            <a:ext cx="516291" cy="616147"/>
            <a:chOff x="5861423" y="2367921"/>
            <a:chExt cx="556922" cy="485533"/>
          </a:xfrm>
        </p:grpSpPr>
        <p:pic>
          <p:nvPicPr>
            <p:cNvPr id="31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Skupina 32"/>
          <p:cNvGrpSpPr/>
          <p:nvPr/>
        </p:nvGrpSpPr>
        <p:grpSpPr>
          <a:xfrm>
            <a:off x="7520477" y="1058555"/>
            <a:ext cx="363891" cy="308074"/>
            <a:chOff x="5861423" y="2367921"/>
            <a:chExt cx="556922" cy="485533"/>
          </a:xfrm>
        </p:grpSpPr>
        <p:pic>
          <p:nvPicPr>
            <p:cNvPr id="34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6" name="Skupina 35"/>
          <p:cNvGrpSpPr/>
          <p:nvPr/>
        </p:nvGrpSpPr>
        <p:grpSpPr>
          <a:xfrm>
            <a:off x="366554" y="394383"/>
            <a:ext cx="363891" cy="308074"/>
            <a:chOff x="5861423" y="2367921"/>
            <a:chExt cx="556922" cy="485533"/>
          </a:xfrm>
        </p:grpSpPr>
        <p:pic>
          <p:nvPicPr>
            <p:cNvPr id="37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9" name="Skupina 38"/>
          <p:cNvGrpSpPr/>
          <p:nvPr/>
        </p:nvGrpSpPr>
        <p:grpSpPr>
          <a:xfrm>
            <a:off x="1664490" y="567595"/>
            <a:ext cx="363891" cy="308074"/>
            <a:chOff x="5861423" y="2367921"/>
            <a:chExt cx="556922" cy="485533"/>
          </a:xfrm>
        </p:grpSpPr>
        <p:pic>
          <p:nvPicPr>
            <p:cNvPr id="40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2" name="Skupina 41"/>
          <p:cNvGrpSpPr/>
          <p:nvPr/>
        </p:nvGrpSpPr>
        <p:grpSpPr>
          <a:xfrm>
            <a:off x="6315671" y="81317"/>
            <a:ext cx="363891" cy="308074"/>
            <a:chOff x="5861423" y="2367921"/>
            <a:chExt cx="556922" cy="485533"/>
          </a:xfrm>
        </p:grpSpPr>
        <p:pic>
          <p:nvPicPr>
            <p:cNvPr id="43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7080693" y="325596"/>
            <a:ext cx="363891" cy="308074"/>
            <a:chOff x="5861423" y="2367921"/>
            <a:chExt cx="556922" cy="485533"/>
          </a:xfrm>
        </p:grpSpPr>
        <p:pic>
          <p:nvPicPr>
            <p:cNvPr id="46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8" name="Skupina 47"/>
          <p:cNvGrpSpPr/>
          <p:nvPr/>
        </p:nvGrpSpPr>
        <p:grpSpPr>
          <a:xfrm>
            <a:off x="943799" y="214968"/>
            <a:ext cx="363891" cy="308074"/>
            <a:chOff x="5861423" y="2367921"/>
            <a:chExt cx="556922" cy="485533"/>
          </a:xfrm>
        </p:grpSpPr>
        <p:pic>
          <p:nvPicPr>
            <p:cNvPr id="49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1" name="Skupina 50"/>
          <p:cNvGrpSpPr/>
          <p:nvPr/>
        </p:nvGrpSpPr>
        <p:grpSpPr>
          <a:xfrm>
            <a:off x="613568" y="980845"/>
            <a:ext cx="363891" cy="308074"/>
            <a:chOff x="5861423" y="2367921"/>
            <a:chExt cx="556922" cy="485533"/>
          </a:xfrm>
        </p:grpSpPr>
        <p:pic>
          <p:nvPicPr>
            <p:cNvPr id="52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TextovéPole 1"/>
          <p:cNvSpPr txBox="1"/>
          <p:nvPr/>
        </p:nvSpPr>
        <p:spPr>
          <a:xfrm>
            <a:off x="1882546" y="1412776"/>
            <a:ext cx="5378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Veverky rády louskají oříšky.</a:t>
            </a:r>
            <a:endParaRPr lang="cs-CZ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5768553" y="3600480"/>
            <a:ext cx="1293927" cy="205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211960" y="5292758"/>
            <a:ext cx="1443299" cy="1565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1340725" y="5780502"/>
            <a:ext cx="1575091" cy="82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100000" l="0" r="100000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</a14:backgroundRemoval>
                    </a14:imgEffect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524" y="3534376"/>
            <a:ext cx="1458327" cy="1458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3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3231" b="100000" l="80615" r="100000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211" t="74821" b="22"/>
          <a:stretch/>
        </p:blipFill>
        <p:spPr bwMode="auto">
          <a:xfrm>
            <a:off x="4824028" y="4893436"/>
            <a:ext cx="303179" cy="320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3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3231" b="100000" l="80615" r="100000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211" t="74821" b="22"/>
          <a:stretch/>
        </p:blipFill>
        <p:spPr bwMode="auto">
          <a:xfrm>
            <a:off x="5150953" y="4822650"/>
            <a:ext cx="303179" cy="320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3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3231" b="100000" l="80615" r="100000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211" t="74821" b="22"/>
          <a:stretch/>
        </p:blipFill>
        <p:spPr bwMode="auto">
          <a:xfrm>
            <a:off x="2453036" y="4671068"/>
            <a:ext cx="303179" cy="320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3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3231" b="100000" l="80615" r="100000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211" t="74821" b="22"/>
          <a:stretch/>
        </p:blipFill>
        <p:spPr bwMode="auto">
          <a:xfrm>
            <a:off x="5932578" y="6214768"/>
            <a:ext cx="303179" cy="320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3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3231" b="100000" l="80615" r="100000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211" t="74821" b="22"/>
          <a:stretch/>
        </p:blipFill>
        <p:spPr bwMode="auto">
          <a:xfrm>
            <a:off x="6419338" y="6213738"/>
            <a:ext cx="303179" cy="320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231" b="100000" l="80615" r="100000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211" t="74821" b="22"/>
          <a:stretch/>
        </p:blipFill>
        <p:spPr bwMode="auto">
          <a:xfrm rot="4727266">
            <a:off x="5019351" y="4660292"/>
            <a:ext cx="253782" cy="268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3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3231" b="100000" l="80615" r="100000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211" t="74821" b="22"/>
          <a:stretch/>
        </p:blipFill>
        <p:spPr bwMode="auto">
          <a:xfrm>
            <a:off x="1936393" y="4924877"/>
            <a:ext cx="303179" cy="320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3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3231" b="100000" l="80615" r="100000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211" t="74821" b="22"/>
          <a:stretch/>
        </p:blipFill>
        <p:spPr bwMode="auto">
          <a:xfrm>
            <a:off x="2453037" y="5010615"/>
            <a:ext cx="303179" cy="320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3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3231" b="100000" l="80615" r="100000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211" t="74821" b="22"/>
          <a:stretch/>
        </p:blipFill>
        <p:spPr bwMode="auto">
          <a:xfrm>
            <a:off x="1900130" y="4924877"/>
            <a:ext cx="303179" cy="320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7060605" y="2420888"/>
            <a:ext cx="1324058" cy="1324058"/>
            <a:chOff x="7060605" y="2420888"/>
            <a:chExt cx="1324058" cy="1324058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2923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60605" y="2420888"/>
              <a:ext cx="1324058" cy="1324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7" name="Picture 3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73231" b="100000" l="80615" r="100000">
                          <a14:foregroundMark x1="77846" y1="58154" x2="71692" y2="63077"/>
                          <a14:foregroundMark x1="63385" y1="76615" x2="53538" y2="86154"/>
                          <a14:foregroundMark x1="83385" y1="62154" x2="89846" y2="70154"/>
                          <a14:foregroundMark x1="85846" y1="79077" x2="92308" y2="91077"/>
                          <a14:foregroundMark x1="76000" y1="83077" x2="76923" y2="92000"/>
                          <a14:foregroundMark x1="75385" y1="93231" x2="71385" y2="91077"/>
                          <a14:foregroundMark x1="91077" y1="72000" x2="87692" y2="710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211" t="74821" b="22"/>
            <a:stretch/>
          </p:blipFill>
          <p:spPr bwMode="auto">
            <a:xfrm rot="4727266">
              <a:off x="7110103" y="2869604"/>
              <a:ext cx="253782" cy="2683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78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231" b="100000" l="80615" r="100000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211" t="74821" b="22"/>
          <a:stretch/>
        </p:blipFill>
        <p:spPr bwMode="auto">
          <a:xfrm rot="4727266">
            <a:off x="2200576" y="4858514"/>
            <a:ext cx="253782" cy="268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2719752" y="2208829"/>
            <a:ext cx="2428312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164288" y="1916832"/>
            <a:ext cx="1902008" cy="355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3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100000" l="2154" r="95385">
                        <a14:foregroundMark x1="77846" y1="58154" x2="71692" y2="63077"/>
                        <a14:foregroundMark x1="63385" y1="76615" x2="53538" y2="86154"/>
                        <a14:foregroundMark x1="83385" y1="62154" x2="89846" y2="70154"/>
                        <a14:foregroundMark x1="85846" y1="79077" x2="92308" y2="91077"/>
                        <a14:foregroundMark x1="76000" y1="83077" x2="76923" y2="92000"/>
                        <a14:foregroundMark x1="75385" y1="93231" x2="71385" y2="91077"/>
                        <a14:foregroundMark x1="91077" y1="72000" x2="87692" y2="71077"/>
                        <a14:backgroundMark x1="67692" y1="84000" x2="98769" y2="84615"/>
                        <a14:backgroundMark x1="77846" y1="95077" x2="73538" y2="78154"/>
                        <a14:backgroundMark x1="77846" y1="93538" x2="90769" y2="76615"/>
                        <a14:backgroundMark x1="90462" y1="95692" x2="92923" y2="86154"/>
                        <a14:backgroundMark x1="93538" y1="94462" x2="97231" y2="86769"/>
                        <a14:backgroundMark x1="85538" y1="77846" x2="90462" y2="90462"/>
                        <a14:backgroundMark x1="75692" y1="78154" x2="77846" y2="86154"/>
                        <a14:backgroundMark x1="68923" y1="95077" x2="76615" y2="89846"/>
                        <a14:backgroundMark x1="72615" y1="81538" x2="77231" y2="93538"/>
                        <a14:backgroundMark x1="86154" y1="78154" x2="91385" y2="89846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969" y="4894466"/>
            <a:ext cx="1634557" cy="163455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996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641720" y="3534376"/>
            <a:ext cx="1442448" cy="183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 rot="475349">
            <a:off x="2178337" y="4377115"/>
            <a:ext cx="4932040" cy="217876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2730" y="2740393"/>
            <a:ext cx="7945830" cy="324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1763688" y="5445224"/>
            <a:ext cx="6120680" cy="15214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4211960" y="4058545"/>
            <a:ext cx="4932040" cy="28988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-25966" y="5085184"/>
            <a:ext cx="4958006" cy="189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158335" y="2466186"/>
            <a:ext cx="1902008" cy="355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323528" y="1989432"/>
            <a:ext cx="1728192" cy="172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2684645" y="2197133"/>
            <a:ext cx="2428312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Skupina 22"/>
          <p:cNvGrpSpPr/>
          <p:nvPr/>
        </p:nvGrpSpPr>
        <p:grpSpPr>
          <a:xfrm>
            <a:off x="1039123" y="740749"/>
            <a:ext cx="516291" cy="616147"/>
            <a:chOff x="5861423" y="2367921"/>
            <a:chExt cx="556922" cy="485533"/>
          </a:xfrm>
        </p:grpSpPr>
        <p:pic>
          <p:nvPicPr>
            <p:cNvPr id="24" name="Picture 6"/>
            <p:cNvPicPr>
              <a:picLocks noChangeAspect="1" noChangeArrowheads="1"/>
            </p:cNvPicPr>
            <p:nvPr/>
          </p:nvPicPr>
          <p:blipFill rotWithShape="1">
            <a:blip r:embed="rId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6"/>
            <p:cNvPicPr>
              <a:picLocks noChangeAspect="1" noChangeArrowheads="1"/>
            </p:cNvPicPr>
            <p:nvPr/>
          </p:nvPicPr>
          <p:blipFill rotWithShape="1">
            <a:blip r:embed="rId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ovéPole 25"/>
          <p:cNvSpPr txBox="1"/>
          <p:nvPr/>
        </p:nvSpPr>
        <p:spPr>
          <a:xfrm>
            <a:off x="2310003" y="332656"/>
            <a:ext cx="4523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zima v lese</a:t>
            </a:r>
            <a:endParaRPr lang="cs-CZ" sz="54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2169800" y="19801"/>
            <a:ext cx="516291" cy="616147"/>
            <a:chOff x="5861423" y="2367921"/>
            <a:chExt cx="556922" cy="485533"/>
          </a:xfrm>
        </p:grpSpPr>
        <p:pic>
          <p:nvPicPr>
            <p:cNvPr id="28" name="Picture 6"/>
            <p:cNvPicPr>
              <a:picLocks noChangeAspect="1" noChangeArrowheads="1"/>
            </p:cNvPicPr>
            <p:nvPr/>
          </p:nvPicPr>
          <p:blipFill rotWithShape="1">
            <a:blip r:embed="rId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6"/>
            <p:cNvPicPr>
              <a:picLocks noChangeAspect="1" noChangeArrowheads="1"/>
            </p:cNvPicPr>
            <p:nvPr/>
          </p:nvPicPr>
          <p:blipFill rotWithShape="1">
            <a:blip r:embed="rId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0" name="Skupina 29"/>
          <p:cNvGrpSpPr/>
          <p:nvPr/>
        </p:nvGrpSpPr>
        <p:grpSpPr>
          <a:xfrm>
            <a:off x="7060604" y="707883"/>
            <a:ext cx="516291" cy="616147"/>
            <a:chOff x="5861423" y="2367921"/>
            <a:chExt cx="556922" cy="485533"/>
          </a:xfrm>
        </p:grpSpPr>
        <p:pic>
          <p:nvPicPr>
            <p:cNvPr id="31" name="Picture 6"/>
            <p:cNvPicPr>
              <a:picLocks noChangeAspect="1" noChangeArrowheads="1"/>
            </p:cNvPicPr>
            <p:nvPr/>
          </p:nvPicPr>
          <p:blipFill rotWithShape="1">
            <a:blip r:embed="rId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6"/>
            <p:cNvPicPr>
              <a:picLocks noChangeAspect="1" noChangeArrowheads="1"/>
            </p:cNvPicPr>
            <p:nvPr/>
          </p:nvPicPr>
          <p:blipFill rotWithShape="1">
            <a:blip r:embed="rId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Skupina 32"/>
          <p:cNvGrpSpPr/>
          <p:nvPr/>
        </p:nvGrpSpPr>
        <p:grpSpPr>
          <a:xfrm>
            <a:off x="7948560" y="1091421"/>
            <a:ext cx="363891" cy="308074"/>
            <a:chOff x="5861423" y="2367921"/>
            <a:chExt cx="556922" cy="485533"/>
          </a:xfrm>
        </p:grpSpPr>
        <p:pic>
          <p:nvPicPr>
            <p:cNvPr id="34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6" name="Skupina 35"/>
          <p:cNvGrpSpPr/>
          <p:nvPr/>
        </p:nvGrpSpPr>
        <p:grpSpPr>
          <a:xfrm>
            <a:off x="366554" y="394383"/>
            <a:ext cx="363891" cy="308074"/>
            <a:chOff x="5861423" y="2367921"/>
            <a:chExt cx="556922" cy="485533"/>
          </a:xfrm>
        </p:grpSpPr>
        <p:pic>
          <p:nvPicPr>
            <p:cNvPr id="37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9" name="Skupina 38"/>
          <p:cNvGrpSpPr/>
          <p:nvPr/>
        </p:nvGrpSpPr>
        <p:grpSpPr>
          <a:xfrm>
            <a:off x="1664490" y="567595"/>
            <a:ext cx="363891" cy="308074"/>
            <a:chOff x="5861423" y="2367921"/>
            <a:chExt cx="556922" cy="485533"/>
          </a:xfrm>
        </p:grpSpPr>
        <p:pic>
          <p:nvPicPr>
            <p:cNvPr id="40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2" name="Skupina 41"/>
          <p:cNvGrpSpPr/>
          <p:nvPr/>
        </p:nvGrpSpPr>
        <p:grpSpPr>
          <a:xfrm>
            <a:off x="6315671" y="81317"/>
            <a:ext cx="363891" cy="308074"/>
            <a:chOff x="5861423" y="2367921"/>
            <a:chExt cx="556922" cy="485533"/>
          </a:xfrm>
        </p:grpSpPr>
        <p:pic>
          <p:nvPicPr>
            <p:cNvPr id="43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7034801" y="214968"/>
            <a:ext cx="363891" cy="308074"/>
            <a:chOff x="5861423" y="2367921"/>
            <a:chExt cx="556922" cy="485533"/>
          </a:xfrm>
        </p:grpSpPr>
        <p:pic>
          <p:nvPicPr>
            <p:cNvPr id="46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8" name="Skupina 47"/>
          <p:cNvGrpSpPr/>
          <p:nvPr/>
        </p:nvGrpSpPr>
        <p:grpSpPr>
          <a:xfrm>
            <a:off x="943799" y="214968"/>
            <a:ext cx="363891" cy="308074"/>
            <a:chOff x="5861423" y="2367921"/>
            <a:chExt cx="556922" cy="485533"/>
          </a:xfrm>
        </p:grpSpPr>
        <p:pic>
          <p:nvPicPr>
            <p:cNvPr id="49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1" name="Skupina 50"/>
          <p:cNvGrpSpPr/>
          <p:nvPr/>
        </p:nvGrpSpPr>
        <p:grpSpPr>
          <a:xfrm>
            <a:off x="367067" y="1169993"/>
            <a:ext cx="363891" cy="308074"/>
            <a:chOff x="5861423" y="2367921"/>
            <a:chExt cx="556922" cy="485533"/>
          </a:xfrm>
        </p:grpSpPr>
        <p:pic>
          <p:nvPicPr>
            <p:cNvPr id="52" name="Picture 6"/>
            <p:cNvPicPr>
              <a:picLocks noChangeAspect="1" noChangeArrowheads="1"/>
            </p:cNvPicPr>
            <p:nvPr/>
          </p:nvPicPr>
          <p:blipFill rotWithShape="1">
            <a:blip r:embed="rId10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TextovéPole 1"/>
          <p:cNvSpPr txBox="1"/>
          <p:nvPr/>
        </p:nvSpPr>
        <p:spPr>
          <a:xfrm>
            <a:off x="906350" y="1196752"/>
            <a:ext cx="733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lese žije také liška, kuna nebo lasička                        </a:t>
            </a:r>
          </a:p>
          <a:p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a mnoho jiných zvířátek.</a:t>
            </a:r>
            <a:endParaRPr lang="cs-CZ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5768553" y="3600480"/>
            <a:ext cx="1293927" cy="205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95514" y="5780502"/>
            <a:ext cx="1575091" cy="82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>
                        <a14:foregroundMark x1="68308" y1="37231" x2="69538" y2="44923"/>
                        <a14:foregroundMark x1="95692" y1="37538" x2="88000" y2="49231"/>
                        <a14:foregroundMark x1="36000" y1="65846" x2="54769" y2="69846"/>
                        <a14:foregroundMark x1="63385" y1="69846" x2="94154" y2="58769"/>
                        <a14:foregroundMark x1="76923" y1="63692" x2="65538" y2="60923"/>
                        <a14:foregroundMark x1="63692" y1="65231" x2="74769" y2="65231"/>
                        <a14:foregroundMark x1="94462" y1="61231" x2="97846" y2="60000"/>
                        <a14:foregroundMark x1="84615" y1="65231" x2="96308" y2="64308"/>
                        <a14:foregroundMark x1="84615" y1="65538" x2="95077" y2="68000"/>
                        <a14:foregroundMark x1="4923" y1="76308" x2="2769" y2="83385"/>
                        <a14:foregroundMark x1="1538" y1="88308" x2="3385" y2="84923"/>
                        <a14:foregroundMark x1="16308" y1="75077" x2="13231" y2="80923"/>
                        <a14:foregroundMark x1="56308" y1="81231" x2="60308" y2="95077"/>
                        <a14:foregroundMark x1="80923" y1="75385" x2="85846" y2="77538"/>
                        <a14:backgroundMark x1="90769" y1="64308" x2="97231" y2="63385"/>
                        <a14:backgroundMark x1="90769" y1="66769" x2="95692" y2="65538"/>
                        <a14:backgroundMark x1="95385" y1="59385" x2="94154" y2="60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46"/>
          <a:stretch/>
        </p:blipFill>
        <p:spPr bwMode="auto">
          <a:xfrm>
            <a:off x="683568" y="2564904"/>
            <a:ext cx="2195884" cy="2060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3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41231" b="86154" l="49231" r="100000">
                        <a14:backgroundMark x1="64615" y1="54769" x2="68923" y2="47385"/>
                        <a14:backgroundMark x1="56308" y1="57846" x2="46154" y2="53231"/>
                        <a14:backgroundMark x1="61538" y1="65846" x2="49231" y2="81231"/>
                        <a14:backgroundMark x1="60615" y1="80615" x2="51385" y2="80000"/>
                        <a14:backgroundMark x1="64615" y1="80923" x2="66769" y2="80923"/>
                        <a14:backgroundMark x1="65538" y1="78462" x2="64615" y2="83385"/>
                        <a14:backgroundMark x1="70462" y1="76923" x2="73846" y2="81846"/>
                        <a14:backgroundMark x1="75385" y1="74154" x2="80000" y2="5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004" t="40049" b="13505"/>
          <a:stretch/>
        </p:blipFill>
        <p:spPr bwMode="auto">
          <a:xfrm>
            <a:off x="4937232" y="3681966"/>
            <a:ext cx="2587096" cy="226731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6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38" b="8953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540" b="13081"/>
          <a:stretch/>
        </p:blipFill>
        <p:spPr bwMode="auto">
          <a:xfrm>
            <a:off x="7461211" y="1634011"/>
            <a:ext cx="1575285" cy="1218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211960" y="5292758"/>
            <a:ext cx="1443299" cy="1565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4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3385" b="93231" l="9231" r="97538">
                        <a14:foregroundMark x1="44923" y1="16923" x2="48308" y2="37231"/>
                        <a14:foregroundMark x1="48923" y1="44923" x2="52308" y2="72000"/>
                        <a14:foregroundMark x1="52000" y1="88000" x2="53231" y2="80923"/>
                        <a14:foregroundMark x1="72923" y1="84923" x2="85231" y2="81846"/>
                        <a14:foregroundMark x1="91385" y1="46769" x2="94154" y2="48615"/>
                        <a14:foregroundMark x1="87385" y1="83077" x2="90462" y2="81538"/>
                        <a14:foregroundMark x1="51385" y1="87077" x2="55692" y2="87077"/>
                        <a14:foregroundMark x1="46154" y1="88000" x2="47692" y2="86462"/>
                        <a14:backgroundMark x1="48000" y1="67692" x2="12923" y2="70769"/>
                        <a14:backgroundMark x1="69846" y1="64308" x2="96308" y2="66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514" t="6423" r="7053" b="6147"/>
          <a:stretch/>
        </p:blipFill>
        <p:spPr bwMode="auto">
          <a:xfrm>
            <a:off x="43533" y="5085184"/>
            <a:ext cx="1045244" cy="151216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5"/>
          <p:cNvPicPr>
            <a:picLocks noChangeAspect="1" noChangeArrowheads="1"/>
          </p:cNvPicPr>
          <p:nvPr/>
        </p:nvPicPr>
        <p:blipFill rotWithShape="1">
          <a:blip r:embed="rId22">
            <a:duotone>
              <a:prstClr val="black"/>
              <a:srgbClr val="3333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9538" b="89538" l="0" r="100000">
                        <a14:backgroundMark x1="12615" y1="54769" x2="9231" y2="54769"/>
                        <a14:backgroundMark x1="34154" y1="52923" x2="42154" y2="54462"/>
                        <a14:backgroundMark x1="76923" y1="55692" x2="82154" y2="56000"/>
                        <a14:backgroundMark x1="92615" y1="49231" x2="92615" y2="51385"/>
                        <a14:backgroundMark x1="84615" y1="56000" x2="87692" y2="53846"/>
                        <a14:backgroundMark x1="49538" y1="58769" x2="48308" y2="58769"/>
                        <a14:backgroundMark x1="60615" y1="58154" x2="61538" y2="59385"/>
                      </a14:backgroundRemoval>
                    </a14:imgEffect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237" b="37937"/>
          <a:stretch/>
        </p:blipFill>
        <p:spPr bwMode="auto">
          <a:xfrm>
            <a:off x="2401522" y="4797152"/>
            <a:ext cx="2674534" cy="744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643114" y="5363564"/>
            <a:ext cx="863395" cy="12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843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6600"/>
                            </p:stCondLst>
                            <p:childTnLst>
                              <p:par>
                                <p:cTn id="72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1763688" y="5445224"/>
            <a:ext cx="6120680" cy="15214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4211960" y="4058545"/>
            <a:ext cx="4932040" cy="28988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84" r="11347"/>
          <a:stretch/>
        </p:blipFill>
        <p:spPr bwMode="auto">
          <a:xfrm>
            <a:off x="1178573" y="1988840"/>
            <a:ext cx="1305195" cy="1729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292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289" y="1915581"/>
            <a:ext cx="937982" cy="937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1231" b="86154" l="49231" r="100000">
                        <a14:backgroundMark x1="64615" y1="54769" x2="68923" y2="47385"/>
                        <a14:backgroundMark x1="56308" y1="57846" x2="46154" y2="53231"/>
                        <a14:backgroundMark x1="61538" y1="65846" x2="49231" y2="81231"/>
                        <a14:backgroundMark x1="60615" y1="80615" x2="51385" y2="80000"/>
                        <a14:backgroundMark x1="64615" y1="80923" x2="66769" y2="80923"/>
                        <a14:backgroundMark x1="65538" y1="78462" x2="64615" y2="83385"/>
                        <a14:backgroundMark x1="70462" y1="76923" x2="73846" y2="81846"/>
                        <a14:backgroundMark x1="75385" y1="74154" x2="80000" y2="5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004" t="40049" b="13505"/>
          <a:stretch/>
        </p:blipFill>
        <p:spPr bwMode="auto">
          <a:xfrm rot="18746889">
            <a:off x="6853279" y="3493456"/>
            <a:ext cx="2096136" cy="1837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641720" y="3534376"/>
            <a:ext cx="1442448" cy="183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 rot="475349">
            <a:off x="2178337" y="4377115"/>
            <a:ext cx="4932040" cy="217876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2730" y="2740393"/>
            <a:ext cx="7945830" cy="324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-25966" y="5085184"/>
            <a:ext cx="4958006" cy="189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308304" y="2786458"/>
            <a:ext cx="1902008" cy="355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107504" y="2632825"/>
            <a:ext cx="1728192" cy="172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2692649" y="2204864"/>
            <a:ext cx="2428312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Skupina 22"/>
          <p:cNvGrpSpPr/>
          <p:nvPr/>
        </p:nvGrpSpPr>
        <p:grpSpPr>
          <a:xfrm>
            <a:off x="1039123" y="740749"/>
            <a:ext cx="516291" cy="616147"/>
            <a:chOff x="5861423" y="2367921"/>
            <a:chExt cx="556922" cy="485533"/>
          </a:xfrm>
        </p:grpSpPr>
        <p:pic>
          <p:nvPicPr>
            <p:cNvPr id="24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ovéPole 25"/>
          <p:cNvSpPr txBox="1"/>
          <p:nvPr/>
        </p:nvSpPr>
        <p:spPr>
          <a:xfrm>
            <a:off x="2310003" y="332656"/>
            <a:ext cx="4523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zima v lese</a:t>
            </a:r>
            <a:endParaRPr lang="cs-CZ" sz="54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2169800" y="19801"/>
            <a:ext cx="516291" cy="616147"/>
            <a:chOff x="5861423" y="2367921"/>
            <a:chExt cx="556922" cy="485533"/>
          </a:xfrm>
        </p:grpSpPr>
        <p:pic>
          <p:nvPicPr>
            <p:cNvPr id="28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0" name="Skupina 29"/>
          <p:cNvGrpSpPr/>
          <p:nvPr/>
        </p:nvGrpSpPr>
        <p:grpSpPr>
          <a:xfrm>
            <a:off x="7060604" y="707883"/>
            <a:ext cx="516291" cy="616147"/>
            <a:chOff x="5861423" y="2367921"/>
            <a:chExt cx="556922" cy="485533"/>
          </a:xfrm>
        </p:grpSpPr>
        <p:pic>
          <p:nvPicPr>
            <p:cNvPr id="31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6"/>
            <p:cNvPicPr>
              <a:picLocks noChangeAspect="1" noChangeArrowheads="1"/>
            </p:cNvPicPr>
            <p:nvPr/>
          </p:nvPicPr>
          <p:blipFill rotWithShape="1">
            <a:blip r:embed="rId14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Skupina 32"/>
          <p:cNvGrpSpPr/>
          <p:nvPr/>
        </p:nvGrpSpPr>
        <p:grpSpPr>
          <a:xfrm>
            <a:off x="7948560" y="1091421"/>
            <a:ext cx="363891" cy="308074"/>
            <a:chOff x="5861423" y="2367921"/>
            <a:chExt cx="556922" cy="485533"/>
          </a:xfrm>
        </p:grpSpPr>
        <p:pic>
          <p:nvPicPr>
            <p:cNvPr id="34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6" name="Skupina 35"/>
          <p:cNvGrpSpPr/>
          <p:nvPr/>
        </p:nvGrpSpPr>
        <p:grpSpPr>
          <a:xfrm>
            <a:off x="366554" y="394383"/>
            <a:ext cx="363891" cy="308074"/>
            <a:chOff x="5861423" y="2367921"/>
            <a:chExt cx="556922" cy="485533"/>
          </a:xfrm>
        </p:grpSpPr>
        <p:pic>
          <p:nvPicPr>
            <p:cNvPr id="37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9" name="Skupina 38"/>
          <p:cNvGrpSpPr/>
          <p:nvPr/>
        </p:nvGrpSpPr>
        <p:grpSpPr>
          <a:xfrm>
            <a:off x="1664490" y="567595"/>
            <a:ext cx="363891" cy="308074"/>
            <a:chOff x="5861423" y="2367921"/>
            <a:chExt cx="556922" cy="485533"/>
          </a:xfrm>
        </p:grpSpPr>
        <p:pic>
          <p:nvPicPr>
            <p:cNvPr id="40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2" name="Skupina 41"/>
          <p:cNvGrpSpPr/>
          <p:nvPr/>
        </p:nvGrpSpPr>
        <p:grpSpPr>
          <a:xfrm>
            <a:off x="6315671" y="81317"/>
            <a:ext cx="363891" cy="308074"/>
            <a:chOff x="5861423" y="2367921"/>
            <a:chExt cx="556922" cy="485533"/>
          </a:xfrm>
        </p:grpSpPr>
        <p:pic>
          <p:nvPicPr>
            <p:cNvPr id="43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7034801" y="214968"/>
            <a:ext cx="363891" cy="308074"/>
            <a:chOff x="5861423" y="2367921"/>
            <a:chExt cx="556922" cy="485533"/>
          </a:xfrm>
        </p:grpSpPr>
        <p:pic>
          <p:nvPicPr>
            <p:cNvPr id="46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8" name="Skupina 47"/>
          <p:cNvGrpSpPr/>
          <p:nvPr/>
        </p:nvGrpSpPr>
        <p:grpSpPr>
          <a:xfrm>
            <a:off x="943799" y="214968"/>
            <a:ext cx="363891" cy="308074"/>
            <a:chOff x="5861423" y="2367921"/>
            <a:chExt cx="556922" cy="485533"/>
          </a:xfrm>
        </p:grpSpPr>
        <p:pic>
          <p:nvPicPr>
            <p:cNvPr id="49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1" name="Skupina 50"/>
          <p:cNvGrpSpPr/>
          <p:nvPr/>
        </p:nvGrpSpPr>
        <p:grpSpPr>
          <a:xfrm>
            <a:off x="367067" y="1169993"/>
            <a:ext cx="363891" cy="308074"/>
            <a:chOff x="5861423" y="2367921"/>
            <a:chExt cx="556922" cy="485533"/>
          </a:xfrm>
        </p:grpSpPr>
        <p:pic>
          <p:nvPicPr>
            <p:cNvPr id="52" name="Picture 6"/>
            <p:cNvPicPr>
              <a:picLocks noChangeAspect="1" noChangeArrowheads="1"/>
            </p:cNvPicPr>
            <p:nvPr/>
          </p:nvPicPr>
          <p:blipFill rotWithShape="1">
            <a:blip r:embed="rId16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 rotWithShape="1">
            <a:blip r:embed="rId18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TextovéPole 1"/>
          <p:cNvSpPr txBox="1"/>
          <p:nvPr/>
        </p:nvSpPr>
        <p:spPr>
          <a:xfrm>
            <a:off x="1490125" y="1124744"/>
            <a:ext cx="61637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Aby zvířátka neměla v zimě hlad, </a:t>
            </a:r>
          </a:p>
          <a:p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o to se starají myslivci.</a:t>
            </a:r>
            <a:endParaRPr lang="cs-CZ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5" name="Picture 4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5846" b="92615" l="9538" r="89538">
                        <a14:backgroundMark x1="54462" y1="90154" x2="80615" y2="88000"/>
                        <a14:backgroundMark x1="68308" y1="12615" x2="73538" y2="78154"/>
                        <a14:backgroundMark x1="57538" y1="19385" x2="56308" y2="16000"/>
                      </a14:backgroundRemoval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460" t="6306" r="26973" b="4769"/>
          <a:stretch/>
        </p:blipFill>
        <p:spPr bwMode="auto">
          <a:xfrm>
            <a:off x="1846435" y="3140968"/>
            <a:ext cx="1528769" cy="335119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95514" y="5780502"/>
            <a:ext cx="1575091" cy="82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7" name="Skupina 56"/>
          <p:cNvGrpSpPr/>
          <p:nvPr/>
        </p:nvGrpSpPr>
        <p:grpSpPr>
          <a:xfrm>
            <a:off x="4499992" y="5029487"/>
            <a:ext cx="1410635" cy="487745"/>
            <a:chOff x="2796704" y="2132855"/>
            <a:chExt cx="1651240" cy="1549250"/>
          </a:xfrm>
        </p:grpSpPr>
        <p:pic>
          <p:nvPicPr>
            <p:cNvPr id="58" name="Picture 7"/>
            <p:cNvPicPr>
              <a:picLocks noChangeAspect="1" noChangeArrowheads="1"/>
            </p:cNvPicPr>
            <p:nvPr/>
          </p:nvPicPr>
          <p:blipFill rotWithShape="1">
            <a:blip r:embed="rId22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>
              <a:off x="2991663" y="2132855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9" name="Picture 7"/>
            <p:cNvPicPr>
              <a:picLocks noChangeAspect="1" noChangeArrowheads="1"/>
            </p:cNvPicPr>
            <p:nvPr/>
          </p:nvPicPr>
          <p:blipFill rotWithShape="1">
            <a:blip r:embed="rId22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 rot="10224384">
              <a:off x="2796704" y="2378120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" name="Picture 7"/>
            <p:cNvPicPr>
              <a:picLocks noChangeAspect="1" noChangeArrowheads="1"/>
            </p:cNvPicPr>
            <p:nvPr/>
          </p:nvPicPr>
          <p:blipFill rotWithShape="1">
            <a:blip r:embed="rId22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 rot="4720468">
              <a:off x="3099602" y="2326217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56" name="Picture 6"/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38" b="89538" l="6154" r="932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20" t="11341" r="7332" b="10445"/>
          <a:stretch/>
        </p:blipFill>
        <p:spPr bwMode="auto">
          <a:xfrm>
            <a:off x="4511742" y="3932499"/>
            <a:ext cx="1716442" cy="15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5652120" y="3600480"/>
            <a:ext cx="1293927" cy="205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7"/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100000" l="15385" r="83385">
                        <a14:foregroundMark x1="43077" y1="96923" x2="60923" y2="92308"/>
                        <a14:foregroundMark x1="18769" y1="34769" x2="30769" y2="34769"/>
                        <a14:foregroundMark x1="20308" y1="36308" x2="27385" y2="36615"/>
                        <a14:backgroundMark x1="50462" y1="92308" x2="43385" y2="94769"/>
                        <a14:backgroundMark x1="23077" y1="34154" x2="17538" y2="32308"/>
                      </a14:backgroundRemoval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54" r="17234"/>
          <a:stretch/>
        </p:blipFill>
        <p:spPr bwMode="auto">
          <a:xfrm rot="21036417">
            <a:off x="212482" y="5168996"/>
            <a:ext cx="922397" cy="136221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643114" y="5363564"/>
            <a:ext cx="863395" cy="12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4"/>
          <p:cNvPicPr>
            <a:picLocks noChangeAspect="1" noChangeArrowheads="1"/>
          </p:cNvPicPr>
          <p:nvPr/>
        </p:nvPicPr>
        <p:blipFill rotWithShape="1"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3385" b="93231" l="9231" r="97538">
                        <a14:foregroundMark x1="44923" y1="16923" x2="48308" y2="37231"/>
                        <a14:foregroundMark x1="48923" y1="44923" x2="52308" y2="72000"/>
                        <a14:foregroundMark x1="52000" y1="88000" x2="53231" y2="80923"/>
                        <a14:foregroundMark x1="72923" y1="84923" x2="85231" y2="81846"/>
                        <a14:foregroundMark x1="91385" y1="46769" x2="94154" y2="48615"/>
                        <a14:foregroundMark x1="87385" y1="83077" x2="90462" y2="81538"/>
                        <a14:foregroundMark x1="51385" y1="87077" x2="55692" y2="87077"/>
                        <a14:foregroundMark x1="46154" y1="88000" x2="47692" y2="86462"/>
                        <a14:backgroundMark x1="48000" y1="67692" x2="12923" y2="70769"/>
                        <a14:backgroundMark x1="69846" y1="64308" x2="96308" y2="66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514" t="6423" r="7053" b="6147"/>
          <a:stretch/>
        </p:blipFill>
        <p:spPr bwMode="auto">
          <a:xfrm>
            <a:off x="4139952" y="5445224"/>
            <a:ext cx="1045244" cy="151216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211960" y="5292758"/>
            <a:ext cx="1443299" cy="1565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9846" b="89846" l="9846" r="97231">
                        <a14:backgroundMark x1="12308" y1="30154" x2="43077" y2="15385"/>
                        <a14:backgroundMark x1="41846" y1="27077" x2="99385" y2="26154"/>
                        <a14:backgroundMark x1="24308" y1="16308" x2="38154" y2="19077"/>
                        <a14:backgroundMark x1="12308" y1="16000" x2="12308" y2="24000"/>
                        <a14:backgroundMark x1="15692" y1="33538" x2="36308" y2="26769"/>
                        <a14:backgroundMark x1="29538" y1="40308" x2="20923" y2="24923"/>
                        <a14:backgroundMark x1="47385" y1="44308" x2="27385" y2="36000"/>
                        <a14:backgroundMark x1="48923" y1="43692" x2="76615" y2="27077"/>
                        <a14:backgroundMark x1="73538" y1="31077" x2="94462" y2="30462"/>
                        <a14:backgroundMark x1="76615" y1="35692" x2="96615" y2="31077"/>
                        <a14:backgroundMark x1="60308" y1="52000" x2="97538" y2="37846"/>
                        <a14:backgroundMark x1="74462" y1="43692" x2="84308" y2="39385"/>
                        <a14:backgroundMark x1="63692" y1="53231" x2="98462" y2="58462"/>
                        <a14:backgroundMark x1="57231" y1="60923" x2="93846" y2="86154"/>
                        <a14:backgroundMark x1="46154" y1="61231" x2="60923" y2="87077"/>
                        <a14:backgroundMark x1="44615" y1="72308" x2="56000" y2="66462"/>
                        <a14:backgroundMark x1="48923" y1="72000" x2="47077" y2="88615"/>
                        <a14:backgroundMark x1="38462" y1="62462" x2="34769" y2="86154"/>
                        <a14:backgroundMark x1="32615" y1="69846" x2="45846" y2="86154"/>
                        <a14:backgroundMark x1="28308" y1="73846" x2="12923" y2="84308"/>
                        <a14:backgroundMark x1="28615" y1="73846" x2="36000" y2="78462"/>
                        <a14:backgroundMark x1="30462" y1="64615" x2="8000" y2="74154"/>
                        <a14:backgroundMark x1="18462" y1="73231" x2="6769" y2="82769"/>
                        <a14:backgroundMark x1="28615" y1="63385" x2="10769" y2="42154"/>
                        <a14:backgroundMark x1="58769" y1="50769" x2="64923" y2="71692"/>
                        <a14:backgroundMark x1="64308" y1="48923" x2="74154" y2="42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783" t="27132" r="3602" b="22961"/>
          <a:stretch/>
        </p:blipFill>
        <p:spPr bwMode="auto">
          <a:xfrm>
            <a:off x="5413230" y="5651596"/>
            <a:ext cx="2241732" cy="133800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220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700"/>
                            </p:stCondLst>
                            <p:childTnLst>
                              <p:par>
                                <p:cTn id="48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1763688" y="5445224"/>
            <a:ext cx="6120680" cy="15214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4211960" y="4058545"/>
            <a:ext cx="4932040" cy="28988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84" r="11347"/>
          <a:stretch/>
        </p:blipFill>
        <p:spPr bwMode="auto">
          <a:xfrm>
            <a:off x="1178573" y="1988840"/>
            <a:ext cx="1305195" cy="1729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292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289" y="1915581"/>
            <a:ext cx="937982" cy="937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1231" b="86154" l="49231" r="100000">
                        <a14:backgroundMark x1="64615" y1="54769" x2="68923" y2="47385"/>
                        <a14:backgroundMark x1="56308" y1="57846" x2="46154" y2="53231"/>
                        <a14:backgroundMark x1="61538" y1="65846" x2="49231" y2="81231"/>
                        <a14:backgroundMark x1="60615" y1="80615" x2="51385" y2="80000"/>
                        <a14:backgroundMark x1="64615" y1="80923" x2="66769" y2="80923"/>
                        <a14:backgroundMark x1="65538" y1="78462" x2="64615" y2="83385"/>
                        <a14:backgroundMark x1="70462" y1="76923" x2="73846" y2="81846"/>
                        <a14:backgroundMark x1="75385" y1="74154" x2="80000" y2="5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004" t="40049" b="13505"/>
          <a:stretch/>
        </p:blipFill>
        <p:spPr bwMode="auto">
          <a:xfrm rot="18746889">
            <a:off x="6853279" y="3493456"/>
            <a:ext cx="2096136" cy="1837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3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641720" y="3534376"/>
            <a:ext cx="1442448" cy="183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 rot="475349">
            <a:off x="2178337" y="4377115"/>
            <a:ext cx="4932040" cy="217876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2730" y="2740393"/>
            <a:ext cx="7945830" cy="324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154" b="86462" l="0" r="89231">
                        <a14:foregroundMark x1="47692" y1="42769" x2="51692" y2="39385"/>
                        <a14:foregroundMark x1="54769" y1="85538" x2="74769" y2="86154"/>
                        <a14:backgroundMark x1="47385" y1="63692" x2="81231" y2="77538"/>
                        <a14:backgroundMark x1="40923" y1="44615" x2="54462" y2="35385"/>
                        <a14:backgroundMark x1="48923" y1="43385" x2="47692" y2="44615"/>
                        <a14:backgroundMark x1="21231" y1="31692" x2="14154" y2="24308"/>
                        <a14:backgroundMark x1="12000" y1="45846" x2="308" y2="47077"/>
                        <a14:backgroundMark x1="17538" y1="49846" x2="0" y2="53846"/>
                        <a14:backgroundMark x1="18769" y1="48615" x2="12615" y2="51385"/>
                        <a14:backgroundMark x1="15692" y1="52308" x2="308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35" t="64631" r="8462" b="13477"/>
          <a:stretch/>
        </p:blipFill>
        <p:spPr bwMode="auto">
          <a:xfrm>
            <a:off x="-25966" y="5085184"/>
            <a:ext cx="4958006" cy="189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308304" y="2786458"/>
            <a:ext cx="1902008" cy="355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107504" y="2632825"/>
            <a:ext cx="1728192" cy="172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2692649" y="2204864"/>
            <a:ext cx="2428312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Skupina 22"/>
          <p:cNvGrpSpPr/>
          <p:nvPr/>
        </p:nvGrpSpPr>
        <p:grpSpPr>
          <a:xfrm>
            <a:off x="1039123" y="740749"/>
            <a:ext cx="516291" cy="616147"/>
            <a:chOff x="5861423" y="2367921"/>
            <a:chExt cx="556922" cy="485533"/>
          </a:xfrm>
        </p:grpSpPr>
        <p:pic>
          <p:nvPicPr>
            <p:cNvPr id="24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ovéPole 25"/>
          <p:cNvSpPr txBox="1"/>
          <p:nvPr/>
        </p:nvSpPr>
        <p:spPr>
          <a:xfrm>
            <a:off x="2310003" y="332656"/>
            <a:ext cx="4523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zima v lese</a:t>
            </a:r>
            <a:endParaRPr lang="cs-CZ" sz="54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2169800" y="19801"/>
            <a:ext cx="516291" cy="616147"/>
            <a:chOff x="5861423" y="2367921"/>
            <a:chExt cx="556922" cy="485533"/>
          </a:xfrm>
        </p:grpSpPr>
        <p:pic>
          <p:nvPicPr>
            <p:cNvPr id="28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0" name="Skupina 29"/>
          <p:cNvGrpSpPr/>
          <p:nvPr/>
        </p:nvGrpSpPr>
        <p:grpSpPr>
          <a:xfrm>
            <a:off x="7060604" y="707883"/>
            <a:ext cx="516291" cy="616147"/>
            <a:chOff x="5861423" y="2367921"/>
            <a:chExt cx="556922" cy="485533"/>
          </a:xfrm>
        </p:grpSpPr>
        <p:pic>
          <p:nvPicPr>
            <p:cNvPr id="31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6"/>
            <p:cNvPicPr>
              <a:picLocks noChangeAspect="1" noChangeArrowheads="1"/>
            </p:cNvPicPr>
            <p:nvPr/>
          </p:nvPicPr>
          <p:blipFill rotWithShape="1">
            <a:blip r:embed="rId1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Skupina 32"/>
          <p:cNvGrpSpPr/>
          <p:nvPr/>
        </p:nvGrpSpPr>
        <p:grpSpPr>
          <a:xfrm>
            <a:off x="7948560" y="1091421"/>
            <a:ext cx="363891" cy="308074"/>
            <a:chOff x="5861423" y="2367921"/>
            <a:chExt cx="556922" cy="485533"/>
          </a:xfrm>
        </p:grpSpPr>
        <p:pic>
          <p:nvPicPr>
            <p:cNvPr id="34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6"/>
            <p:cNvPicPr>
              <a:picLocks noChangeAspect="1" noChangeArrowheads="1"/>
            </p:cNvPicPr>
            <p:nvPr/>
          </p:nvPicPr>
          <p:blipFill rotWithShape="1">
            <a:blip r:embed="rId17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6" name="Skupina 35"/>
          <p:cNvGrpSpPr/>
          <p:nvPr/>
        </p:nvGrpSpPr>
        <p:grpSpPr>
          <a:xfrm>
            <a:off x="366554" y="394383"/>
            <a:ext cx="363891" cy="308074"/>
            <a:chOff x="5861423" y="2367921"/>
            <a:chExt cx="556922" cy="485533"/>
          </a:xfrm>
        </p:grpSpPr>
        <p:pic>
          <p:nvPicPr>
            <p:cNvPr id="37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6"/>
            <p:cNvPicPr>
              <a:picLocks noChangeAspect="1" noChangeArrowheads="1"/>
            </p:cNvPicPr>
            <p:nvPr/>
          </p:nvPicPr>
          <p:blipFill rotWithShape="1">
            <a:blip r:embed="rId17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9" name="Skupina 38"/>
          <p:cNvGrpSpPr/>
          <p:nvPr/>
        </p:nvGrpSpPr>
        <p:grpSpPr>
          <a:xfrm>
            <a:off x="1664490" y="567595"/>
            <a:ext cx="363891" cy="308074"/>
            <a:chOff x="5861423" y="2367921"/>
            <a:chExt cx="556922" cy="485533"/>
          </a:xfrm>
        </p:grpSpPr>
        <p:pic>
          <p:nvPicPr>
            <p:cNvPr id="40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6"/>
            <p:cNvPicPr>
              <a:picLocks noChangeAspect="1" noChangeArrowheads="1"/>
            </p:cNvPicPr>
            <p:nvPr/>
          </p:nvPicPr>
          <p:blipFill rotWithShape="1">
            <a:blip r:embed="rId17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2" name="Skupina 41"/>
          <p:cNvGrpSpPr/>
          <p:nvPr/>
        </p:nvGrpSpPr>
        <p:grpSpPr>
          <a:xfrm>
            <a:off x="6315671" y="81317"/>
            <a:ext cx="363891" cy="308074"/>
            <a:chOff x="5861423" y="2367921"/>
            <a:chExt cx="556922" cy="485533"/>
          </a:xfrm>
        </p:grpSpPr>
        <p:pic>
          <p:nvPicPr>
            <p:cNvPr id="43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6"/>
            <p:cNvPicPr>
              <a:picLocks noChangeAspect="1" noChangeArrowheads="1"/>
            </p:cNvPicPr>
            <p:nvPr/>
          </p:nvPicPr>
          <p:blipFill rotWithShape="1">
            <a:blip r:embed="rId17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7034801" y="214968"/>
            <a:ext cx="363891" cy="308074"/>
            <a:chOff x="5861423" y="2367921"/>
            <a:chExt cx="556922" cy="485533"/>
          </a:xfrm>
        </p:grpSpPr>
        <p:pic>
          <p:nvPicPr>
            <p:cNvPr id="46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6"/>
            <p:cNvPicPr>
              <a:picLocks noChangeAspect="1" noChangeArrowheads="1"/>
            </p:cNvPicPr>
            <p:nvPr/>
          </p:nvPicPr>
          <p:blipFill rotWithShape="1">
            <a:blip r:embed="rId17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8" name="Skupina 47"/>
          <p:cNvGrpSpPr/>
          <p:nvPr/>
        </p:nvGrpSpPr>
        <p:grpSpPr>
          <a:xfrm>
            <a:off x="943799" y="214968"/>
            <a:ext cx="363891" cy="308074"/>
            <a:chOff x="5861423" y="2367921"/>
            <a:chExt cx="556922" cy="485533"/>
          </a:xfrm>
        </p:grpSpPr>
        <p:pic>
          <p:nvPicPr>
            <p:cNvPr id="49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6"/>
            <p:cNvPicPr>
              <a:picLocks noChangeAspect="1" noChangeArrowheads="1"/>
            </p:cNvPicPr>
            <p:nvPr/>
          </p:nvPicPr>
          <p:blipFill rotWithShape="1">
            <a:blip r:embed="rId17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1" name="Skupina 50"/>
          <p:cNvGrpSpPr/>
          <p:nvPr/>
        </p:nvGrpSpPr>
        <p:grpSpPr>
          <a:xfrm>
            <a:off x="367067" y="1169993"/>
            <a:ext cx="363891" cy="308074"/>
            <a:chOff x="5861423" y="2367921"/>
            <a:chExt cx="556922" cy="485533"/>
          </a:xfrm>
        </p:grpSpPr>
        <p:pic>
          <p:nvPicPr>
            <p:cNvPr id="52" name="Picture 6"/>
            <p:cNvPicPr>
              <a:picLocks noChangeAspect="1" noChangeArrowheads="1"/>
            </p:cNvPicPr>
            <p:nvPr/>
          </p:nvPicPr>
          <p:blipFill rotWithShape="1">
            <a:blip r:embed="rId15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 rot="19231054">
              <a:off x="5899599" y="2436535"/>
              <a:ext cx="476525" cy="415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 rotWithShape="1">
            <a:blip r:embed="rId17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7385" b="89538" l="4308" r="92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42" r="6581" b="11013"/>
            <a:stretch/>
          </p:blipFill>
          <p:spPr bwMode="auto">
            <a:xfrm>
              <a:off x="5861423" y="2367921"/>
              <a:ext cx="556922" cy="485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795514" y="5780502"/>
            <a:ext cx="1575091" cy="82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7" name="Skupina 56"/>
          <p:cNvGrpSpPr/>
          <p:nvPr/>
        </p:nvGrpSpPr>
        <p:grpSpPr>
          <a:xfrm>
            <a:off x="4499992" y="5029487"/>
            <a:ext cx="1410635" cy="487745"/>
            <a:chOff x="2796704" y="2132855"/>
            <a:chExt cx="1651240" cy="1549250"/>
          </a:xfrm>
        </p:grpSpPr>
        <p:pic>
          <p:nvPicPr>
            <p:cNvPr id="58" name="Picture 7"/>
            <p:cNvPicPr>
              <a:picLocks noChangeAspect="1" noChangeArrowheads="1"/>
            </p:cNvPicPr>
            <p:nvPr/>
          </p:nvPicPr>
          <p:blipFill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>
              <a:off x="2991663" y="2132855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9" name="Picture 7"/>
            <p:cNvPicPr>
              <a:picLocks noChangeAspect="1" noChangeArrowheads="1"/>
            </p:cNvPicPr>
            <p:nvPr/>
          </p:nvPicPr>
          <p:blipFill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 rot="10224384">
              <a:off x="2796704" y="2378120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" name="Picture 7"/>
            <p:cNvPicPr>
              <a:picLocks noChangeAspect="1" noChangeArrowheads="1"/>
            </p:cNvPicPr>
            <p:nvPr/>
          </p:nvPicPr>
          <p:blipFill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0" b="100000" l="1846" r="98462">
                          <a14:foregroundMark x1="67385" y1="13538" x2="65538" y2="24923"/>
                          <a14:foregroundMark x1="57231" y1="32000" x2="54462" y2="42769"/>
                          <a14:backgroundMark x1="52615" y1="38154" x2="55692" y2="49538"/>
                          <a14:backgroundMark x1="50462" y1="35077" x2="51077" y2="56000"/>
                          <a14:backgroundMark x1="49231" y1="25538" x2="49846" y2="45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7448" r="4553" b="50000"/>
            <a:stretch/>
          </p:blipFill>
          <p:spPr bwMode="auto">
            <a:xfrm rot="4720468">
              <a:off x="3099602" y="2326217"/>
              <a:ext cx="1392700" cy="1303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56" name="Picture 6"/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9538" b="89538" l="6154" r="932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20" t="11341" r="7332" b="10445"/>
          <a:stretch/>
        </p:blipFill>
        <p:spPr bwMode="auto">
          <a:xfrm>
            <a:off x="4511742" y="3932499"/>
            <a:ext cx="1716442" cy="15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5652120" y="3600480"/>
            <a:ext cx="1293927" cy="205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7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100000" l="15385" r="83385">
                        <a14:foregroundMark x1="43077" y1="96923" x2="60923" y2="92308"/>
                        <a14:foregroundMark x1="18769" y1="34769" x2="30769" y2="34769"/>
                        <a14:foregroundMark x1="20308" y1="36308" x2="27385" y2="36615"/>
                        <a14:backgroundMark x1="50462" y1="92308" x2="43385" y2="94769"/>
                        <a14:backgroundMark x1="23077" y1="34154" x2="17538" y2="32308"/>
                      </a14:backgroundRemoval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54" r="17234"/>
          <a:stretch/>
        </p:blipFill>
        <p:spPr bwMode="auto">
          <a:xfrm rot="21036417">
            <a:off x="212482" y="5168996"/>
            <a:ext cx="922397" cy="136221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643114" y="5363564"/>
            <a:ext cx="863395" cy="12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4"/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3385" b="93231" l="9231" r="97538">
                        <a14:foregroundMark x1="44923" y1="16923" x2="48308" y2="37231"/>
                        <a14:foregroundMark x1="48923" y1="44923" x2="52308" y2="72000"/>
                        <a14:foregroundMark x1="52000" y1="88000" x2="53231" y2="80923"/>
                        <a14:foregroundMark x1="72923" y1="84923" x2="85231" y2="81846"/>
                        <a14:foregroundMark x1="91385" y1="46769" x2="94154" y2="48615"/>
                        <a14:foregroundMark x1="87385" y1="83077" x2="90462" y2="81538"/>
                        <a14:foregroundMark x1="51385" y1="87077" x2="55692" y2="87077"/>
                        <a14:foregroundMark x1="46154" y1="88000" x2="47692" y2="86462"/>
                        <a14:backgroundMark x1="48000" y1="67692" x2="12923" y2="70769"/>
                        <a14:backgroundMark x1="69846" y1="64308" x2="96308" y2="66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514" t="6423" r="7053" b="6147"/>
          <a:stretch/>
        </p:blipFill>
        <p:spPr bwMode="auto">
          <a:xfrm>
            <a:off x="4139952" y="5445224"/>
            <a:ext cx="1045244" cy="151216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08" b="100000" l="9538" r="89538">
                        <a14:foregroundMark x1="51692" y1="3692" x2="55077" y2="19385"/>
                        <a14:foregroundMark x1="50769" y1="5846" x2="44923" y2="15077"/>
                        <a14:foregroundMark x1="67077" y1="32000" x2="52000" y2="38154"/>
                        <a14:foregroundMark x1="72923" y1="62462" x2="42154" y2="73231"/>
                        <a14:foregroundMark x1="48308" y1="43692" x2="36000" y2="60615"/>
                        <a14:foregroundMark x1="29538" y1="52923" x2="48615" y2="54462"/>
                        <a14:foregroundMark x1="22462" y1="93846" x2="53231" y2="94462"/>
                        <a14:backgroundMark x1="19692" y1="91385" x2="8000" y2="94769"/>
                        <a14:backgroundMark x1="82154" y1="92000" x2="92000" y2="9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57" r="9645"/>
          <a:stretch/>
        </p:blipFill>
        <p:spPr bwMode="auto">
          <a:xfrm>
            <a:off x="4211960" y="5292758"/>
            <a:ext cx="1443299" cy="1565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/>
          <p:cNvPicPr>
            <a:picLocks noChangeAspect="1" noChangeArrowheads="1"/>
          </p:cNvPicPr>
          <p:nvPr/>
        </p:nvPicPr>
        <p:blipFill rotWithShape="1"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9846" b="89846" l="9846" r="97231">
                        <a14:backgroundMark x1="12308" y1="30154" x2="43077" y2="15385"/>
                        <a14:backgroundMark x1="41846" y1="27077" x2="99385" y2="26154"/>
                        <a14:backgroundMark x1="24308" y1="16308" x2="38154" y2="19077"/>
                        <a14:backgroundMark x1="12308" y1="16000" x2="12308" y2="24000"/>
                        <a14:backgroundMark x1="15692" y1="33538" x2="36308" y2="26769"/>
                        <a14:backgroundMark x1="29538" y1="40308" x2="20923" y2="24923"/>
                        <a14:backgroundMark x1="47385" y1="44308" x2="27385" y2="36000"/>
                        <a14:backgroundMark x1="48923" y1="43692" x2="76615" y2="27077"/>
                        <a14:backgroundMark x1="73538" y1="31077" x2="94462" y2="30462"/>
                        <a14:backgroundMark x1="76615" y1="35692" x2="96615" y2="31077"/>
                        <a14:backgroundMark x1="60308" y1="52000" x2="97538" y2="37846"/>
                        <a14:backgroundMark x1="74462" y1="43692" x2="84308" y2="39385"/>
                        <a14:backgroundMark x1="63692" y1="53231" x2="98462" y2="58462"/>
                        <a14:backgroundMark x1="57231" y1="60923" x2="93846" y2="86154"/>
                        <a14:backgroundMark x1="46154" y1="61231" x2="60923" y2="87077"/>
                        <a14:backgroundMark x1="44615" y1="72308" x2="56000" y2="66462"/>
                        <a14:backgroundMark x1="48923" y1="72000" x2="47077" y2="88615"/>
                        <a14:backgroundMark x1="38462" y1="62462" x2="34769" y2="86154"/>
                        <a14:backgroundMark x1="32615" y1="69846" x2="45846" y2="86154"/>
                        <a14:backgroundMark x1="28308" y1="73846" x2="12923" y2="84308"/>
                        <a14:backgroundMark x1="28615" y1="73846" x2="36000" y2="78462"/>
                        <a14:backgroundMark x1="30462" y1="64615" x2="8000" y2="74154"/>
                        <a14:backgroundMark x1="18462" y1="73231" x2="6769" y2="82769"/>
                        <a14:backgroundMark x1="28615" y1="63385" x2="10769" y2="42154"/>
                        <a14:backgroundMark x1="58769" y1="50769" x2="64923" y2="71692"/>
                        <a14:backgroundMark x1="64308" y1="48923" x2="74154" y2="42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783" t="27132" r="3602" b="22961"/>
          <a:stretch/>
        </p:blipFill>
        <p:spPr bwMode="auto">
          <a:xfrm>
            <a:off x="5413230" y="5651596"/>
            <a:ext cx="2241732" cy="133800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2987824" y="332656"/>
            <a:ext cx="5832648" cy="3818061"/>
            <a:chOff x="3025940" y="2454976"/>
            <a:chExt cx="5604002" cy="3638320"/>
          </a:xfrm>
        </p:grpSpPr>
        <p:grpSp>
          <p:nvGrpSpPr>
            <p:cNvPr id="3" name="Skupina 2"/>
            <p:cNvGrpSpPr/>
            <p:nvPr/>
          </p:nvGrpSpPr>
          <p:grpSpPr>
            <a:xfrm>
              <a:off x="3025940" y="2454976"/>
              <a:ext cx="5604002" cy="3638320"/>
              <a:chOff x="3025940" y="188640"/>
              <a:chExt cx="5604002" cy="3638320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 rotWithShape="1">
              <a:blip r:embed="rId31">
                <a:extLst>
                  <a:ext uri="{BEBA8EAE-BF5A-486C-A8C5-ECC9F3942E4B}">
                    <a14:imgProps xmlns:a14="http://schemas.microsoft.com/office/drawing/2010/main">
                      <a14:imgLayer r:embed="rId32">
                        <a14:imgEffect>
                          <a14:backgroundRemoval t="9538" b="89538" l="0" r="100000">
                            <a14:foregroundMark x1="4308" y1="63077" x2="11385" y2="57846"/>
                            <a14:foregroundMark x1="4923" y1="69231" x2="16923" y2="62462"/>
                            <a14:foregroundMark x1="14462" y1="74154" x2="23385" y2="64308"/>
                            <a14:foregroundMark x1="19692" y1="76615" x2="43077" y2="59077"/>
                            <a14:foregroundMark x1="65538" y1="49538" x2="69538" y2="51077"/>
                            <a14:foregroundMark x1="73846" y1="51692" x2="81231" y2="50154"/>
                            <a14:foregroundMark x1="78154" y1="28615" x2="89846" y2="30462"/>
                            <a14:foregroundMark x1="57846" y1="32000" x2="65538" y2="31385"/>
                            <a14:foregroundMark x1="67692" y1="29231" x2="69231" y2="29231"/>
                            <a14:backgroundMark x1="25231" y1="63385" x2="36308" y2="39692"/>
                            <a14:backgroundMark x1="25231" y1="65231" x2="3385" y2="37231"/>
                            <a14:backgroundMark x1="10769" y1="55692" x2="12615" y2="60000"/>
                            <a14:backgroundMark x1="16615" y1="61538" x2="18769" y2="64615"/>
                            <a14:backgroundMark x1="17538" y1="65846" x2="24000" y2="66462"/>
                            <a14:backgroundMark x1="4308" y1="46154" x2="6769" y2="54769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87" t="20141" r="-1" b="19913"/>
              <a:stretch/>
            </p:blipFill>
            <p:spPr bwMode="auto">
              <a:xfrm>
                <a:off x="3048170" y="188640"/>
                <a:ext cx="5581772" cy="33432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2" name="Picture 8"/>
              <p:cNvPicPr>
                <a:picLocks noChangeAspect="1" noChangeArrowheads="1"/>
              </p:cNvPicPr>
              <p:nvPr/>
            </p:nvPicPr>
            <p:blipFill rotWithShape="1">
              <a:blip r:embed="rId33">
                <a:extLst>
                  <a:ext uri="{BEBA8EAE-BF5A-486C-A8C5-ECC9F3942E4B}">
                    <a14:imgProps xmlns:a14="http://schemas.microsoft.com/office/drawing/2010/main">
                      <a14:imgLayer r:embed="rId34">
                        <a14:imgEffect>
                          <a14:backgroundRemoval t="9538" b="89538" l="0" r="100000">
                            <a14:backgroundMark x1="8923" y1="50462" x2="17231" y2="32923"/>
                            <a14:backgroundMark x1="11385" y1="54154" x2="7692" y2="30769"/>
                            <a14:backgroundMark x1="16000" y1="50154" x2="22154" y2="33846"/>
                            <a14:backgroundMark x1="20923" y1="49846" x2="28923" y2="34462"/>
                            <a14:backgroundMark x1="26462" y1="45846" x2="22462" y2="43692"/>
                            <a14:backgroundMark x1="36000" y1="44923" x2="40000" y2="32923"/>
                            <a14:backgroundMark x1="40308" y1="44615" x2="50769" y2="33846"/>
                            <a14:backgroundMark x1="49846" y1="47692" x2="57538" y2="38462"/>
                            <a14:backgroundMark x1="51077" y1="48923" x2="72308" y2="41538"/>
                            <a14:backgroundMark x1="25846" y1="58462" x2="23385" y2="5938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869" t="39829" b="21398"/>
              <a:stretch/>
            </p:blipFill>
            <p:spPr bwMode="auto">
              <a:xfrm rot="1981482">
                <a:off x="3025940" y="2022060"/>
                <a:ext cx="2377740" cy="11089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4" name="Picture 8"/>
              <p:cNvPicPr>
                <a:picLocks noChangeAspect="1" noChangeArrowheads="1"/>
              </p:cNvPicPr>
              <p:nvPr/>
            </p:nvPicPr>
            <p:blipFill rotWithShape="1">
              <a:blip r:embed="rId33">
                <a:extLst>
                  <a:ext uri="{BEBA8EAE-BF5A-486C-A8C5-ECC9F3942E4B}">
                    <a14:imgProps xmlns:a14="http://schemas.microsoft.com/office/drawing/2010/main">
                      <a14:imgLayer r:embed="rId34">
                        <a14:imgEffect>
                          <a14:backgroundRemoval t="9538" b="89538" l="0" r="100000">
                            <a14:backgroundMark x1="8923" y1="50462" x2="17231" y2="32923"/>
                            <a14:backgroundMark x1="11385" y1="54154" x2="7692" y2="30769"/>
                            <a14:backgroundMark x1="16000" y1="50154" x2="22154" y2="33846"/>
                            <a14:backgroundMark x1="20923" y1="49846" x2="28923" y2="34462"/>
                            <a14:backgroundMark x1="26462" y1="45846" x2="22462" y2="43692"/>
                            <a14:backgroundMark x1="36000" y1="44923" x2="40000" y2="32923"/>
                            <a14:backgroundMark x1="40308" y1="44615" x2="50769" y2="33846"/>
                            <a14:backgroundMark x1="49846" y1="47692" x2="57538" y2="38462"/>
                            <a14:backgroundMark x1="51077" y1="48923" x2="72308" y2="41538"/>
                            <a14:backgroundMark x1="25846" y1="58462" x2="23385" y2="5938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869" t="39829" b="21398"/>
              <a:stretch/>
            </p:blipFill>
            <p:spPr bwMode="auto">
              <a:xfrm rot="4451438">
                <a:off x="3736492" y="2083590"/>
                <a:ext cx="2377740" cy="11089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60" name="Picture 8"/>
            <p:cNvPicPr>
              <a:picLocks noChangeAspect="1" noChangeArrowheads="1"/>
            </p:cNvPicPr>
            <p:nvPr/>
          </p:nvPicPr>
          <p:blipFill rotWithShape="1">
            <a:blip r:embed="rId35">
              <a:extLst>
                <a:ext uri="{BEBA8EAE-BF5A-486C-A8C5-ECC9F3942E4B}">
                  <a14:imgProps xmlns:a14="http://schemas.microsoft.com/office/drawing/2010/main">
                    <a14:imgLayer r:embed="rId34">
                      <a14:imgEffect>
                        <a14:backgroundRemoval t="9538" b="89538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606" b="21397"/>
            <a:stretch/>
          </p:blipFill>
          <p:spPr bwMode="auto">
            <a:xfrm rot="991313">
              <a:off x="3112917" y="4581502"/>
              <a:ext cx="2286387" cy="12117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3" name="Picture 8"/>
            <p:cNvPicPr>
              <a:picLocks noChangeAspect="1" noChangeArrowheads="1"/>
            </p:cNvPicPr>
            <p:nvPr/>
          </p:nvPicPr>
          <p:blipFill rotWithShape="1">
            <a:blip r:embed="rId33">
              <a:extLst>
                <a:ext uri="{BEBA8EAE-BF5A-486C-A8C5-ECC9F3942E4B}">
                  <a14:imgProps xmlns:a14="http://schemas.microsoft.com/office/drawing/2010/main">
                    <a14:imgLayer r:embed="rId34">
                      <a14:imgEffect>
                        <a14:backgroundRemoval t="9538" b="89538" l="0" r="100000">
                          <a14:backgroundMark x1="8923" y1="50462" x2="17231" y2="32923"/>
                          <a14:backgroundMark x1="11385" y1="54154" x2="7692" y2="30769"/>
                          <a14:backgroundMark x1="16000" y1="50154" x2="22154" y2="33846"/>
                          <a14:backgroundMark x1="20923" y1="49846" x2="28923" y2="34462"/>
                          <a14:backgroundMark x1="26462" y1="45846" x2="22462" y2="43692"/>
                          <a14:backgroundMark x1="36000" y1="44923" x2="40000" y2="32923"/>
                          <a14:backgroundMark x1="40308" y1="44615" x2="50769" y2="33846"/>
                          <a14:backgroundMark x1="49846" y1="47692" x2="57538" y2="38462"/>
                          <a14:backgroundMark x1="51077" y1="48923" x2="72308" y2="41538"/>
                          <a14:backgroundMark x1="25846" y1="58462" x2="23385" y2="59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69" t="39829" b="21398"/>
            <a:stretch/>
          </p:blipFill>
          <p:spPr bwMode="auto">
            <a:xfrm rot="2533884">
              <a:off x="3483979" y="4303101"/>
              <a:ext cx="2377740" cy="1108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6" name="Obláček 15"/>
          <p:cNvSpPr/>
          <p:nvPr/>
        </p:nvSpPr>
        <p:spPr>
          <a:xfrm>
            <a:off x="4268186" y="3556451"/>
            <a:ext cx="4696302" cy="2764149"/>
          </a:xfrm>
          <a:prstGeom prst="cloudCallout">
            <a:avLst>
              <a:gd name="adj1" fmla="val 14011"/>
              <a:gd name="adj2" fmla="val -70216"/>
            </a:avLst>
          </a:prstGeom>
          <a:solidFill>
            <a:srgbClr val="FFFF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vy můžete zvířátkům přinést něco k snědku.</a:t>
            </a:r>
            <a:endParaRPr lang="cs-CZ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100000" l="0" r="100000">
                        <a14:foregroundMark x1="36615" y1="10462" x2="50462" y2="14154"/>
                        <a14:foregroundMark x1="63385" y1="13846" x2="74462" y2="17846"/>
                        <a14:foregroundMark x1="74769" y1="32615" x2="69231" y2="33538"/>
                        <a14:foregroundMark x1="56308" y1="33846" x2="50462" y2="31077"/>
                        <a14:foregroundMark x1="49846" y1="91385" x2="65538" y2="42154"/>
                        <a14:foregroundMark x1="52615" y1="90154" x2="58154" y2="91385"/>
                        <a14:foregroundMark x1="72308" y1="79385" x2="59692" y2="63077"/>
                        <a14:foregroundMark x1="76000" y1="59692" x2="71385" y2="62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98" y="3025189"/>
            <a:ext cx="3607807" cy="3607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4" name="Obláček 73"/>
          <p:cNvSpPr/>
          <p:nvPr/>
        </p:nvSpPr>
        <p:spPr>
          <a:xfrm>
            <a:off x="135618" y="548420"/>
            <a:ext cx="3783662" cy="2233149"/>
          </a:xfrm>
          <a:prstGeom prst="cloudCallout">
            <a:avLst>
              <a:gd name="adj1" fmla="val 8757"/>
              <a:gd name="adj2" fmla="val 61525"/>
            </a:avLst>
          </a:prstGeom>
          <a:solidFill>
            <a:srgbClr val="FFFF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 lese se chovejte tiše.</a:t>
            </a:r>
            <a:endParaRPr lang="cs-CZ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149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25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0"/>
                            </p:stCondLst>
                            <p:childTnLst>
                              <p:par>
                                <p:cTn id="6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74" grpId="0" animBg="1"/>
    </p:bldLst>
  </p:timing>
</p:sld>
</file>

<file path=ppt/theme/theme1.xml><?xml version="1.0" encoding="utf-8"?>
<a:theme xmlns:a="http://schemas.openxmlformats.org/drawingml/2006/main" name="Winter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697</TotalTime>
  <Words>216</Words>
  <Application>Microsoft Office PowerPoint</Application>
  <PresentationFormat>Předvádění na obrazovce (4:3)</PresentationFormat>
  <Paragraphs>39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Winter</vt:lpstr>
      <vt:lpstr>Kapsle</vt:lpstr>
      <vt:lpstr>1_Motiv systému Office</vt:lpstr>
      <vt:lpstr>Prezentace aplikace PowerPoint</vt:lpstr>
      <vt:lpstr>POPIS MATERIÁLU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Jelinek Finance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Jelinek</dc:creator>
  <cp:lastModifiedBy>aaaa</cp:lastModifiedBy>
  <cp:revision>55</cp:revision>
  <dcterms:created xsi:type="dcterms:W3CDTF">2012-12-09T13:17:36Z</dcterms:created>
  <dcterms:modified xsi:type="dcterms:W3CDTF">2012-12-19T17:21:28Z</dcterms:modified>
</cp:coreProperties>
</file>