
<file path=[Content_Types].xml><?xml version="1.0" encoding="utf-8"?>
<Types xmlns="http://schemas.openxmlformats.org/package/2006/content-types">
  <Default Extension="png" ContentType="image/png"/>
  <Default Extension="emf" ContentType="image/x-emf"/>
  <Default Extension="jpeg" ContentType="image/jpeg"/>
  <Default Extension="rels" ContentType="application/vnd.openxmlformats-package.relationships+xml"/>
  <Default Extension="xml" ContentType="application/xml"/>
  <Default Extension="wav" ContentType="audio/wav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  <p:sldMasterId id="2147483684" r:id="rId2"/>
    <p:sldMasterId id="2147483696" r:id="rId3"/>
  </p:sldMasterIdLst>
  <p:sldIdLst>
    <p:sldId id="276" r:id="rId4"/>
    <p:sldId id="277" r:id="rId5"/>
    <p:sldId id="274" r:id="rId6"/>
    <p:sldId id="257" r:id="rId7"/>
    <p:sldId id="265" r:id="rId8"/>
    <p:sldId id="271" r:id="rId9"/>
    <p:sldId id="267" r:id="rId10"/>
    <p:sldId id="266" r:id="rId11"/>
    <p:sldId id="268" r:id="rId12"/>
    <p:sldId id="270" r:id="rId13"/>
    <p:sldId id="263" r:id="rId14"/>
    <p:sldId id="264" r:id="rId15"/>
    <p:sldId id="269" r:id="rId16"/>
    <p:sldId id="275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6272" autoAdjust="0"/>
    <p:restoredTop sz="86418" autoAdjust="0"/>
  </p:normalViewPr>
  <p:slideViewPr>
    <p:cSldViewPr>
      <p:cViewPr varScale="1">
        <p:scale>
          <a:sx n="75" d="100"/>
          <a:sy n="75" d="100"/>
        </p:scale>
        <p:origin x="-996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presProps" Target="presProps.xml"/><Relationship Id="rId3" Type="http://schemas.openxmlformats.org/officeDocument/2006/relationships/slideMaster" Target="slideMasters/slideMaster3.xml"/><Relationship Id="rId21" Type="http://schemas.openxmlformats.org/officeDocument/2006/relationships/tableStyles" Target="tableStyles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3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10" Type="http://schemas.openxmlformats.org/officeDocument/2006/relationships/slide" Target="slides/slide7.xml"/><Relationship Id="rId19" Type="http://schemas.openxmlformats.org/officeDocument/2006/relationships/viewProps" Target="viewProps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2">
                    <a:lumMod val="2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89AB86-F366-467A-B601-5AAFBC01F385}" type="datetimeFigureOut">
              <a:rPr lang="cs-CZ" smtClean="0"/>
              <a:t>4.1.2013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40CFA1-1437-4A5C-A681-3EC6A22CF25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89AB86-F366-467A-B601-5AAFBC01F385}" type="datetimeFigureOut">
              <a:rPr lang="cs-CZ" smtClean="0"/>
              <a:t>4.1.2013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40CFA1-1437-4A5C-A681-3EC6A22CF25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2">
                    <a:lumMod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89AB86-F366-467A-B601-5AAFBC01F385}" type="datetimeFigureOut">
              <a:rPr lang="cs-CZ" smtClean="0"/>
              <a:t>4.1.2013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40CFA1-1437-4A5C-A681-3EC6A22CF25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89AB86-F366-467A-B601-5AAFBC01F385}" type="datetimeFigureOut">
              <a:rPr lang="cs-CZ" smtClean="0"/>
              <a:t>4.1.2013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40CFA1-1437-4A5C-A681-3EC6A22CF25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48224" y="1812927"/>
            <a:ext cx="3132494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01474" y="1812927"/>
            <a:ext cx="313308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89AB86-F366-467A-B601-5AAFBC01F385}" type="datetimeFigureOut">
              <a:rPr lang="cs-CZ" smtClean="0"/>
              <a:t>4.1.2013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40CFA1-1437-4A5C-A681-3EC6A22CF25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89AB86-F366-467A-B601-5AAFBC01F385}" type="datetimeFigureOut">
              <a:rPr lang="cs-CZ" smtClean="0"/>
              <a:t>4.1.2013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40CFA1-1437-4A5C-A681-3EC6A22CF25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89AB86-F366-467A-B601-5AAFBC01F385}" type="datetimeFigureOut">
              <a:rPr lang="cs-CZ" smtClean="0"/>
              <a:t>4.1.2013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40CFA1-1437-4A5C-A681-3EC6A22CF25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89AB86-F366-467A-B601-5AAFBC01F385}" type="datetimeFigureOut">
              <a:rPr lang="cs-CZ" smtClean="0"/>
              <a:t>4.1.2013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40CFA1-1437-4A5C-A681-3EC6A22CF25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1387058"/>
            <a:ext cx="3481387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2500312"/>
            <a:ext cx="3481387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89AB86-F366-467A-B601-5AAFBC01F385}" type="datetimeFigureOut">
              <a:rPr lang="cs-CZ" smtClean="0"/>
              <a:t>4.1.2013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40CFA1-1437-4A5C-A681-3EC6A22CF25A}" type="slidenum">
              <a:rPr lang="cs-CZ" smtClean="0"/>
              <a:t>‹#›</a:t>
            </a:fld>
            <a:endParaRPr lang="cs-CZ"/>
          </a:p>
        </p:txBody>
      </p:sp>
      <p:sp>
        <p:nvSpPr>
          <p:cNvPr id="32" name="Oval 31"/>
          <p:cNvSpPr/>
          <p:nvPr/>
        </p:nvSpPr>
        <p:spPr>
          <a:xfrm>
            <a:off x="5479247" y="1436861"/>
            <a:ext cx="1086653" cy="1086653"/>
          </a:xfrm>
          <a:prstGeom prst="ellipse">
            <a:avLst/>
          </a:prstGeom>
          <a:noFill/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3" name="Oval 32"/>
          <p:cNvSpPr/>
          <p:nvPr/>
        </p:nvSpPr>
        <p:spPr>
          <a:xfrm>
            <a:off x="5650541" y="1411791"/>
            <a:ext cx="830365" cy="830365"/>
          </a:xfrm>
          <a:prstGeom prst="ellipse">
            <a:avLst/>
          </a:prstGeom>
          <a:solidFill>
            <a:schemeClr val="tx2">
              <a:lumMod val="75000"/>
            </a:schemeClr>
          </a:solidFill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Oval 28"/>
          <p:cNvSpPr/>
          <p:nvPr/>
        </p:nvSpPr>
        <p:spPr>
          <a:xfrm>
            <a:off x="5256184" y="1894454"/>
            <a:ext cx="602364" cy="602364"/>
          </a:xfrm>
          <a:prstGeom prst="ellipse">
            <a:avLst/>
          </a:prstGeom>
          <a:noFill/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Oval 30"/>
          <p:cNvSpPr/>
          <p:nvPr/>
        </p:nvSpPr>
        <p:spPr>
          <a:xfrm>
            <a:off x="5424145" y="1811313"/>
            <a:ext cx="489588" cy="489588"/>
          </a:xfrm>
          <a:prstGeom prst="ellipse">
            <a:avLst/>
          </a:prstGeom>
          <a:solidFill>
            <a:schemeClr val="tx2">
              <a:lumMod val="75000"/>
            </a:schemeClr>
          </a:solidFill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Oval 27"/>
          <p:cNvSpPr/>
          <p:nvPr/>
        </p:nvSpPr>
        <p:spPr>
          <a:xfrm>
            <a:off x="4718762" y="2083426"/>
            <a:ext cx="256601" cy="256601"/>
          </a:xfrm>
          <a:prstGeom prst="ellipse">
            <a:avLst/>
          </a:prstGeom>
          <a:noFill/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Oval 29"/>
          <p:cNvSpPr/>
          <p:nvPr/>
        </p:nvSpPr>
        <p:spPr>
          <a:xfrm>
            <a:off x="6132091" y="993075"/>
            <a:ext cx="256601" cy="256601"/>
          </a:xfrm>
          <a:prstGeom prst="ellipse">
            <a:avLst/>
          </a:prstGeom>
          <a:noFill/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4" name="Oval 33"/>
          <p:cNvSpPr/>
          <p:nvPr/>
        </p:nvSpPr>
        <p:spPr>
          <a:xfrm>
            <a:off x="5059596" y="1894454"/>
            <a:ext cx="197439" cy="197439"/>
          </a:xfrm>
          <a:prstGeom prst="ellipse">
            <a:avLst/>
          </a:prstGeom>
          <a:solidFill>
            <a:schemeClr val="tx2">
              <a:lumMod val="75000"/>
            </a:schemeClr>
          </a:solidFill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5" name="Oval 34"/>
          <p:cNvSpPr/>
          <p:nvPr/>
        </p:nvSpPr>
        <p:spPr>
          <a:xfrm>
            <a:off x="6148801" y="1060593"/>
            <a:ext cx="197439" cy="197439"/>
          </a:xfrm>
          <a:prstGeom prst="ellipse">
            <a:avLst/>
          </a:prstGeom>
          <a:solidFill>
            <a:schemeClr val="tx2">
              <a:lumMod val="75000"/>
            </a:schemeClr>
          </a:solidFill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876800" y="1600200"/>
            <a:ext cx="3429000" cy="3429000"/>
          </a:xfrm>
          <a:prstGeom prst="ellipse">
            <a:avLst/>
          </a:prstGeom>
          <a:ln w="76200">
            <a:solidFill>
              <a:schemeClr val="bg2">
                <a:lumMod val="75000"/>
              </a:schemeClr>
            </a:solidFill>
          </a:ln>
        </p:spPr>
        <p:txBody>
          <a:bodyPr/>
          <a:lstStyle/>
          <a:p>
            <a:r>
              <a:rPr lang="cs-CZ" smtClean="0"/>
              <a:t>Kliknutím na ikonu přidáte obrázek.</a:t>
            </a:r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89AB86-F366-467A-B601-5AAFBC01F385}" type="datetimeFigureOut">
              <a:rPr lang="cs-CZ" smtClean="0"/>
              <a:t>4.1.2013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40CFA1-1437-4A5C-A681-3EC6A22CF25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89AB86-F366-467A-B601-5AAFBC01F385}" type="datetimeFigureOut">
              <a:rPr lang="cs-CZ" smtClean="0"/>
              <a:t>4.1.2013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40CFA1-1437-4A5C-A681-3EC6A22CF25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2"/>
          <p:cNvGrpSpPr>
            <a:grpSpLocks/>
          </p:cNvGrpSpPr>
          <p:nvPr/>
        </p:nvGrpSpPr>
        <p:grpSpPr bwMode="auto">
          <a:xfrm>
            <a:off x="0" y="0"/>
            <a:ext cx="5867400" cy="6858000"/>
            <a:chOff x="0" y="0"/>
            <a:chExt cx="3696" cy="4320"/>
          </a:xfrm>
        </p:grpSpPr>
        <p:sp>
          <p:nvSpPr>
            <p:cNvPr id="5" name="Rectangle 3"/>
            <p:cNvSpPr>
              <a:spLocks noChangeArrowheads="1"/>
            </p:cNvSpPr>
            <p:nvPr/>
          </p:nvSpPr>
          <p:spPr bwMode="auto">
            <a:xfrm>
              <a:off x="0" y="0"/>
              <a:ext cx="2880" cy="4320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kumimoji="1" lang="cs-CZ" sz="2400" smtClean="0">
                <a:solidFill>
                  <a:srgbClr val="003366"/>
                </a:solidFill>
                <a:latin typeface="Times New Roman" pitchFamily="18" charset="0"/>
              </a:endParaRPr>
            </a:p>
          </p:txBody>
        </p:sp>
        <p:sp>
          <p:nvSpPr>
            <p:cNvPr id="6" name="AutoShape 4"/>
            <p:cNvSpPr>
              <a:spLocks noChangeArrowheads="1"/>
            </p:cNvSpPr>
            <p:nvPr/>
          </p:nvSpPr>
          <p:spPr bwMode="white">
            <a:xfrm>
              <a:off x="432" y="624"/>
              <a:ext cx="3264" cy="1200"/>
            </a:xfrm>
            <a:prstGeom prst="roundRect">
              <a:avLst>
                <a:gd name="adj" fmla="val 50000"/>
              </a:avLst>
            </a:prstGeom>
            <a:solidFill>
              <a:schemeClr val="bg1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kumimoji="1" lang="cs-CZ" sz="2400" smtClean="0">
                <a:solidFill>
                  <a:srgbClr val="003366"/>
                </a:solidFill>
                <a:latin typeface="Times New Roman" pitchFamily="18" charset="0"/>
              </a:endParaRPr>
            </a:p>
          </p:txBody>
        </p:sp>
      </p:grpSp>
      <p:grpSp>
        <p:nvGrpSpPr>
          <p:cNvPr id="7" name="Group 5"/>
          <p:cNvGrpSpPr>
            <a:grpSpLocks/>
          </p:cNvGrpSpPr>
          <p:nvPr/>
        </p:nvGrpSpPr>
        <p:grpSpPr bwMode="auto">
          <a:xfrm>
            <a:off x="3632200" y="4889500"/>
            <a:ext cx="4876800" cy="319088"/>
            <a:chOff x="2288" y="3080"/>
            <a:chExt cx="3072" cy="201"/>
          </a:xfrm>
        </p:grpSpPr>
        <p:sp>
          <p:nvSpPr>
            <p:cNvPr id="8" name="AutoShape 6"/>
            <p:cNvSpPr>
              <a:spLocks noChangeArrowheads="1"/>
            </p:cNvSpPr>
            <p:nvPr/>
          </p:nvSpPr>
          <p:spPr bwMode="auto">
            <a:xfrm flipH="1">
              <a:off x="2288" y="3080"/>
              <a:ext cx="2914" cy="200"/>
            </a:xfrm>
            <a:prstGeom prst="roundRect">
              <a:avLst>
                <a:gd name="adj" fmla="val 0"/>
              </a:avLst>
            </a:prstGeom>
            <a:solidFill>
              <a:schemeClr val="hlink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 smtClean="0">
                <a:solidFill>
                  <a:srgbClr val="003366"/>
                </a:solidFill>
              </a:endParaRPr>
            </a:p>
          </p:txBody>
        </p:sp>
        <p:sp>
          <p:nvSpPr>
            <p:cNvPr id="9" name="AutoShape 7"/>
            <p:cNvSpPr>
              <a:spLocks noChangeArrowheads="1"/>
            </p:cNvSpPr>
            <p:nvPr/>
          </p:nvSpPr>
          <p:spPr bwMode="auto">
            <a:xfrm>
              <a:off x="5196" y="3080"/>
              <a:ext cx="164" cy="201"/>
            </a:xfrm>
            <a:prstGeom prst="flowChartDelay">
              <a:avLst/>
            </a:prstGeom>
            <a:solidFill>
              <a:schemeClr val="hlink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 smtClean="0">
                <a:solidFill>
                  <a:srgbClr val="003366"/>
                </a:solidFill>
              </a:endParaRPr>
            </a:p>
          </p:txBody>
        </p:sp>
      </p:grpSp>
      <p:sp>
        <p:nvSpPr>
          <p:cNvPr id="13320" name="Rectangle 8"/>
          <p:cNvSpPr>
            <a:spLocks noGrp="1" noChangeArrowheads="1"/>
          </p:cNvSpPr>
          <p:nvPr>
            <p:ph type="subTitle" idx="1"/>
          </p:nvPr>
        </p:nvSpPr>
        <p:spPr>
          <a:xfrm>
            <a:off x="4673600" y="2927350"/>
            <a:ext cx="4013200" cy="1822450"/>
          </a:xfrm>
        </p:spPr>
        <p:txBody>
          <a:bodyPr anchor="b"/>
          <a:lstStyle>
            <a:lvl1pPr marL="0" indent="0">
              <a:buFont typeface="Wingdings" pitchFamily="2" charset="2"/>
              <a:buNone/>
              <a:defRPr>
                <a:solidFill>
                  <a:schemeClr val="tx2"/>
                </a:solidFill>
              </a:defRPr>
            </a:lvl1pPr>
          </a:lstStyle>
          <a:p>
            <a:pPr lvl="0"/>
            <a:r>
              <a:rPr lang="cs-CZ" noProof="0" smtClean="0"/>
              <a:t>Klepnutím lze upravit styl předlohy podnadpisů.</a:t>
            </a:r>
          </a:p>
        </p:txBody>
      </p:sp>
      <p:sp>
        <p:nvSpPr>
          <p:cNvPr id="13324" name="AutoShape 12"/>
          <p:cNvSpPr>
            <a:spLocks noGrp="1" noChangeArrowheads="1"/>
          </p:cNvSpPr>
          <p:nvPr>
            <p:ph type="ctrTitle" sz="quarter"/>
          </p:nvPr>
        </p:nvSpPr>
        <p:spPr>
          <a:xfrm>
            <a:off x="685800" y="990600"/>
            <a:ext cx="8229600" cy="1905000"/>
          </a:xfrm>
          <a:prstGeom prst="roundRect">
            <a:avLst>
              <a:gd name="adj" fmla="val 50000"/>
            </a:avLst>
          </a:prstGeom>
        </p:spPr>
        <p:txBody>
          <a:bodyPr anchor="ctr"/>
          <a:lstStyle>
            <a:lvl1pPr algn="ctr"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cs-CZ" noProof="0" smtClean="0"/>
              <a:t>Klepnutím lze upravit styl předlohy nadpisů.</a:t>
            </a:r>
          </a:p>
        </p:txBody>
      </p:sp>
      <p:sp>
        <p:nvSpPr>
          <p:cNvPr id="10" name="Rectangle 9"/>
          <p:cNvSpPr>
            <a:spLocks noGrp="1" noChangeArrowheads="1"/>
          </p:cNvSpPr>
          <p:nvPr>
            <p:ph type="dt" sz="quarter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11" name="Rectangle 10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 algn="r"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12" name="Rectangle 11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76200" y="6248400"/>
            <a:ext cx="587375" cy="488950"/>
          </a:xfrm>
        </p:spPr>
        <p:txBody>
          <a:bodyPr anchorCtr="0"/>
          <a:lstStyle>
            <a:lvl1pPr>
              <a:defRPr/>
            </a:lvl1pPr>
          </a:lstStyle>
          <a:p>
            <a:pPr>
              <a:defRPr/>
            </a:pPr>
            <a:fld id="{D2C52B57-9022-40C0-AB20-BBE00BF3DDD9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7751854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5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6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78B9D4F-78AD-4CF6-8611-9FD4482377FA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4747997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5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6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7CE3AA6-F2DD-4621-BFAE-9A01F6E43F9A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6113270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838200" y="2362200"/>
            <a:ext cx="3770313" cy="372427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760913" y="2362200"/>
            <a:ext cx="3770312" cy="372427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6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7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BC055C4-14DD-49CB-B62D-FD9721A07FD0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9664130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8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9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73FA224-D4BE-40EE-9B43-DA0620443F6B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2195698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4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5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F98B471-5E9C-41C2-9A4A-21432E5AB9DC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91953738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3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4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C3B599B-0CE9-404D-A1FA-AE5D49BFFD3C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4224487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6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7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01DC48D-25A3-470F-BB56-080E422F39B4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69153917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6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7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7E476E3-641E-4CE4-9396-29DA89811123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67508526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5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6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B195E57-2B75-4C7C-9573-2FA6F5CC90AF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7443629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05600" y="762000"/>
            <a:ext cx="1981200" cy="532447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762000" y="762000"/>
            <a:ext cx="5791200" cy="532447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5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6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972C03A-1836-46E9-B449-A27F6072CA7C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59871251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A92B077-5830-4065-9F1C-C9AB0A46587F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32292198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C0CE421-F0AA-4972-BFC0-1C58AFB403AB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1410886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733D69A-A1D3-4A2B-A61C-C789A593FD60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94207537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A161344-213F-460F-BED8-10E2395B35FB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4967545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29FCF63-B193-40FD-81F8-1ED1A5FD2932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36154103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70332F2-4D83-4A36-BD20-CEB3FB29E7E7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92712194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C5618F8-DD9A-41BD-A29F-F28946F2EA60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3346356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0B4FEA1-AB8A-4B19-9533-49C06C2B1CDB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93388010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21591D-C1FA-43FF-966D-7F0C07E23615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97546260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BBF35FE-573C-4AF7-9E85-2A9EACE2AC4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92842553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D32AA97-50B3-4420-9002-92C1A3AE81A5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4420101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microsoft.com/office/2007/relationships/hdphoto" Target="../media/hdphoto1.wdp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14">
                    <a14:imgEffect>
                      <a14:colorTemperature colorTemp="6750"/>
                    </a14:imgEffect>
                  </a14:imgLayer>
                </a14:imgProps>
              </a:ext>
            </a:extLst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19" name="Group 218"/>
          <p:cNvGrpSpPr/>
          <p:nvPr/>
        </p:nvGrpSpPr>
        <p:grpSpPr>
          <a:xfrm>
            <a:off x="6558164" y="66319"/>
            <a:ext cx="2575511" cy="6797067"/>
            <a:chOff x="6558164" y="66319"/>
            <a:chExt cx="2575511" cy="6797067"/>
          </a:xfrm>
        </p:grpSpPr>
        <p:grpSp>
          <p:nvGrpSpPr>
            <p:cNvPr id="220" name="Group 62"/>
            <p:cNvGrpSpPr/>
            <p:nvPr/>
          </p:nvGrpSpPr>
          <p:grpSpPr>
            <a:xfrm>
              <a:off x="6924386" y="66319"/>
              <a:ext cx="2173634" cy="6673398"/>
              <a:chOff x="6924386" y="66319"/>
              <a:chExt cx="2173634" cy="6673398"/>
            </a:xfrm>
          </p:grpSpPr>
          <p:grpSp>
            <p:nvGrpSpPr>
              <p:cNvPr id="224" name="Group 44"/>
              <p:cNvGrpSpPr/>
              <p:nvPr/>
            </p:nvGrpSpPr>
            <p:grpSpPr>
              <a:xfrm>
                <a:off x="6924386" y="66319"/>
                <a:ext cx="2066032" cy="6673398"/>
                <a:chOff x="6924386" y="66319"/>
                <a:chExt cx="2066032" cy="6673398"/>
              </a:xfrm>
            </p:grpSpPr>
            <p:sp>
              <p:nvSpPr>
                <p:cNvPr id="234" name="Freeform 233"/>
                <p:cNvSpPr>
                  <a:spLocks noChangeAspect="1" noEditPoints="1"/>
                </p:cNvSpPr>
                <p:nvPr/>
              </p:nvSpPr>
              <p:spPr bwMode="auto">
                <a:xfrm rot="879737">
                  <a:off x="7130233" y="66319"/>
                  <a:ext cx="609204" cy="662248"/>
                </a:xfrm>
                <a:custGeom>
                  <a:avLst/>
                  <a:gdLst>
                    <a:gd name="T0" fmla="*/ 748 w 758"/>
                    <a:gd name="T1" fmla="*/ 508 h 824"/>
                    <a:gd name="T2" fmla="*/ 550 w 758"/>
                    <a:gd name="T3" fmla="*/ 490 h 824"/>
                    <a:gd name="T4" fmla="*/ 512 w 758"/>
                    <a:gd name="T5" fmla="*/ 448 h 824"/>
                    <a:gd name="T6" fmla="*/ 500 w 758"/>
                    <a:gd name="T7" fmla="*/ 408 h 824"/>
                    <a:gd name="T8" fmla="*/ 550 w 758"/>
                    <a:gd name="T9" fmla="*/ 334 h 824"/>
                    <a:gd name="T10" fmla="*/ 744 w 758"/>
                    <a:gd name="T11" fmla="*/ 324 h 824"/>
                    <a:gd name="T12" fmla="*/ 700 w 758"/>
                    <a:gd name="T13" fmla="*/ 246 h 824"/>
                    <a:gd name="T14" fmla="*/ 728 w 758"/>
                    <a:gd name="T15" fmla="*/ 196 h 824"/>
                    <a:gd name="T16" fmla="*/ 620 w 758"/>
                    <a:gd name="T17" fmla="*/ 248 h 824"/>
                    <a:gd name="T18" fmla="*/ 534 w 758"/>
                    <a:gd name="T19" fmla="*/ 306 h 824"/>
                    <a:gd name="T20" fmla="*/ 482 w 758"/>
                    <a:gd name="T21" fmla="*/ 314 h 824"/>
                    <a:gd name="T22" fmla="*/ 456 w 758"/>
                    <a:gd name="T23" fmla="*/ 310 h 824"/>
                    <a:gd name="T24" fmla="*/ 410 w 758"/>
                    <a:gd name="T25" fmla="*/ 268 h 824"/>
                    <a:gd name="T26" fmla="*/ 396 w 758"/>
                    <a:gd name="T27" fmla="*/ 202 h 824"/>
                    <a:gd name="T28" fmla="*/ 396 w 758"/>
                    <a:gd name="T29" fmla="*/ 66 h 824"/>
                    <a:gd name="T30" fmla="*/ 388 w 758"/>
                    <a:gd name="T31" fmla="*/ 0 h 824"/>
                    <a:gd name="T32" fmla="*/ 310 w 758"/>
                    <a:gd name="T33" fmla="*/ 16 h 824"/>
                    <a:gd name="T34" fmla="*/ 360 w 758"/>
                    <a:gd name="T35" fmla="*/ 144 h 824"/>
                    <a:gd name="T36" fmla="*/ 358 w 758"/>
                    <a:gd name="T37" fmla="*/ 230 h 824"/>
                    <a:gd name="T38" fmla="*/ 320 w 758"/>
                    <a:gd name="T39" fmla="*/ 306 h 824"/>
                    <a:gd name="T40" fmla="*/ 280 w 758"/>
                    <a:gd name="T41" fmla="*/ 314 h 824"/>
                    <a:gd name="T42" fmla="*/ 224 w 758"/>
                    <a:gd name="T43" fmla="*/ 304 h 824"/>
                    <a:gd name="T44" fmla="*/ 136 w 758"/>
                    <a:gd name="T45" fmla="*/ 250 h 824"/>
                    <a:gd name="T46" fmla="*/ 30 w 758"/>
                    <a:gd name="T47" fmla="*/ 198 h 824"/>
                    <a:gd name="T48" fmla="*/ 0 w 758"/>
                    <a:gd name="T49" fmla="*/ 264 h 824"/>
                    <a:gd name="T50" fmla="*/ 138 w 758"/>
                    <a:gd name="T51" fmla="*/ 296 h 824"/>
                    <a:gd name="T52" fmla="*/ 208 w 758"/>
                    <a:gd name="T53" fmla="*/ 334 h 824"/>
                    <a:gd name="T54" fmla="*/ 258 w 758"/>
                    <a:gd name="T55" fmla="*/ 408 h 824"/>
                    <a:gd name="T56" fmla="*/ 246 w 758"/>
                    <a:gd name="T57" fmla="*/ 448 h 824"/>
                    <a:gd name="T58" fmla="*/ 210 w 758"/>
                    <a:gd name="T59" fmla="*/ 492 h 824"/>
                    <a:gd name="T60" fmla="*/ 118 w 758"/>
                    <a:gd name="T61" fmla="*/ 540 h 824"/>
                    <a:gd name="T62" fmla="*/ 38 w 758"/>
                    <a:gd name="T63" fmla="*/ 592 h 824"/>
                    <a:gd name="T64" fmla="*/ 76 w 758"/>
                    <a:gd name="T65" fmla="*/ 608 h 824"/>
                    <a:gd name="T66" fmla="*/ 122 w 758"/>
                    <a:gd name="T67" fmla="*/ 686 h 824"/>
                    <a:gd name="T68" fmla="*/ 228 w 758"/>
                    <a:gd name="T69" fmla="*/ 520 h 824"/>
                    <a:gd name="T70" fmla="*/ 282 w 758"/>
                    <a:gd name="T71" fmla="*/ 508 h 824"/>
                    <a:gd name="T72" fmla="*/ 334 w 758"/>
                    <a:gd name="T73" fmla="*/ 528 h 824"/>
                    <a:gd name="T74" fmla="*/ 362 w 758"/>
                    <a:gd name="T75" fmla="*/ 598 h 824"/>
                    <a:gd name="T76" fmla="*/ 280 w 758"/>
                    <a:gd name="T77" fmla="*/ 778 h 824"/>
                    <a:gd name="T78" fmla="*/ 362 w 758"/>
                    <a:gd name="T79" fmla="*/ 772 h 824"/>
                    <a:gd name="T80" fmla="*/ 396 w 758"/>
                    <a:gd name="T81" fmla="*/ 796 h 824"/>
                    <a:gd name="T82" fmla="*/ 480 w 758"/>
                    <a:gd name="T83" fmla="*/ 778 h 824"/>
                    <a:gd name="T84" fmla="*/ 396 w 758"/>
                    <a:gd name="T85" fmla="*/ 600 h 824"/>
                    <a:gd name="T86" fmla="*/ 414 w 758"/>
                    <a:gd name="T87" fmla="*/ 546 h 824"/>
                    <a:gd name="T88" fmla="*/ 466 w 758"/>
                    <a:gd name="T89" fmla="*/ 508 h 824"/>
                    <a:gd name="T90" fmla="*/ 522 w 758"/>
                    <a:gd name="T91" fmla="*/ 520 h 824"/>
                    <a:gd name="T92" fmla="*/ 602 w 758"/>
                    <a:gd name="T93" fmla="*/ 562 h 824"/>
                    <a:gd name="T94" fmla="*/ 698 w 758"/>
                    <a:gd name="T95" fmla="*/ 664 h 824"/>
                    <a:gd name="T96" fmla="*/ 740 w 758"/>
                    <a:gd name="T97" fmla="*/ 606 h 824"/>
                    <a:gd name="T98" fmla="*/ 324 w 758"/>
                    <a:gd name="T99" fmla="*/ 398 h 824"/>
                    <a:gd name="T100" fmla="*/ 340 w 758"/>
                    <a:gd name="T101" fmla="*/ 452 h 824"/>
                    <a:gd name="T102" fmla="*/ 360 w 758"/>
                    <a:gd name="T103" fmla="*/ 380 h 824"/>
                    <a:gd name="T104" fmla="*/ 414 w 758"/>
                    <a:gd name="T105" fmla="*/ 352 h 824"/>
                    <a:gd name="T106" fmla="*/ 414 w 758"/>
                    <a:gd name="T107" fmla="*/ 472 h 824"/>
                    <a:gd name="T108" fmla="*/ 434 w 758"/>
                    <a:gd name="T109" fmla="*/ 424 h 82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</a:cxnLst>
                  <a:rect l="0" t="0" r="r" b="b"/>
                  <a:pathLst>
                    <a:path w="758" h="824">
                      <a:moveTo>
                        <a:pt x="700" y="576"/>
                      </a:moveTo>
                      <a:lnTo>
                        <a:pt x="758" y="558"/>
                      </a:lnTo>
                      <a:lnTo>
                        <a:pt x="756" y="548"/>
                      </a:lnTo>
                      <a:lnTo>
                        <a:pt x="686" y="566"/>
                      </a:lnTo>
                      <a:lnTo>
                        <a:pt x="686" y="566"/>
                      </a:lnTo>
                      <a:lnTo>
                        <a:pt x="640" y="538"/>
                      </a:lnTo>
                      <a:lnTo>
                        <a:pt x="748" y="508"/>
                      </a:lnTo>
                      <a:lnTo>
                        <a:pt x="746" y="496"/>
                      </a:lnTo>
                      <a:lnTo>
                        <a:pt x="620" y="528"/>
                      </a:lnTo>
                      <a:lnTo>
                        <a:pt x="620" y="528"/>
                      </a:lnTo>
                      <a:lnTo>
                        <a:pt x="568" y="502"/>
                      </a:lnTo>
                      <a:lnTo>
                        <a:pt x="568" y="502"/>
                      </a:lnTo>
                      <a:lnTo>
                        <a:pt x="550" y="492"/>
                      </a:lnTo>
                      <a:lnTo>
                        <a:pt x="550" y="490"/>
                      </a:lnTo>
                      <a:lnTo>
                        <a:pt x="550" y="490"/>
                      </a:lnTo>
                      <a:lnTo>
                        <a:pt x="550" y="488"/>
                      </a:lnTo>
                      <a:lnTo>
                        <a:pt x="546" y="484"/>
                      </a:lnTo>
                      <a:lnTo>
                        <a:pt x="518" y="456"/>
                      </a:lnTo>
                      <a:lnTo>
                        <a:pt x="518" y="456"/>
                      </a:lnTo>
                      <a:lnTo>
                        <a:pt x="512" y="448"/>
                      </a:lnTo>
                      <a:lnTo>
                        <a:pt x="512" y="448"/>
                      </a:lnTo>
                      <a:lnTo>
                        <a:pt x="504" y="432"/>
                      </a:lnTo>
                      <a:lnTo>
                        <a:pt x="500" y="414"/>
                      </a:lnTo>
                      <a:lnTo>
                        <a:pt x="500" y="414"/>
                      </a:lnTo>
                      <a:lnTo>
                        <a:pt x="500" y="412"/>
                      </a:lnTo>
                      <a:lnTo>
                        <a:pt x="500" y="412"/>
                      </a:lnTo>
                      <a:lnTo>
                        <a:pt x="500" y="408"/>
                      </a:lnTo>
                      <a:lnTo>
                        <a:pt x="500" y="408"/>
                      </a:lnTo>
                      <a:lnTo>
                        <a:pt x="504" y="392"/>
                      </a:lnTo>
                      <a:lnTo>
                        <a:pt x="512" y="374"/>
                      </a:lnTo>
                      <a:lnTo>
                        <a:pt x="512" y="374"/>
                      </a:lnTo>
                      <a:lnTo>
                        <a:pt x="518" y="366"/>
                      </a:lnTo>
                      <a:lnTo>
                        <a:pt x="518" y="366"/>
                      </a:lnTo>
                      <a:lnTo>
                        <a:pt x="546" y="340"/>
                      </a:lnTo>
                      <a:lnTo>
                        <a:pt x="550" y="334"/>
                      </a:lnTo>
                      <a:lnTo>
                        <a:pt x="550" y="332"/>
                      </a:lnTo>
                      <a:lnTo>
                        <a:pt x="548" y="330"/>
                      </a:lnTo>
                      <a:lnTo>
                        <a:pt x="548" y="330"/>
                      </a:lnTo>
                      <a:lnTo>
                        <a:pt x="568" y="320"/>
                      </a:lnTo>
                      <a:lnTo>
                        <a:pt x="568" y="320"/>
                      </a:lnTo>
                      <a:lnTo>
                        <a:pt x="620" y="294"/>
                      </a:lnTo>
                      <a:lnTo>
                        <a:pt x="744" y="324"/>
                      </a:lnTo>
                      <a:lnTo>
                        <a:pt x="746" y="312"/>
                      </a:lnTo>
                      <a:lnTo>
                        <a:pt x="640" y="282"/>
                      </a:lnTo>
                      <a:lnTo>
                        <a:pt x="640" y="282"/>
                      </a:lnTo>
                      <a:lnTo>
                        <a:pt x="686" y="254"/>
                      </a:lnTo>
                      <a:lnTo>
                        <a:pt x="754" y="272"/>
                      </a:lnTo>
                      <a:lnTo>
                        <a:pt x="758" y="262"/>
                      </a:lnTo>
                      <a:lnTo>
                        <a:pt x="700" y="246"/>
                      </a:lnTo>
                      <a:lnTo>
                        <a:pt x="700" y="246"/>
                      </a:lnTo>
                      <a:lnTo>
                        <a:pt x="720" y="230"/>
                      </a:lnTo>
                      <a:lnTo>
                        <a:pt x="740" y="216"/>
                      </a:lnTo>
                      <a:lnTo>
                        <a:pt x="742" y="214"/>
                      </a:lnTo>
                      <a:lnTo>
                        <a:pt x="732" y="196"/>
                      </a:lnTo>
                      <a:lnTo>
                        <a:pt x="728" y="196"/>
                      </a:lnTo>
                      <a:lnTo>
                        <a:pt x="728" y="196"/>
                      </a:lnTo>
                      <a:lnTo>
                        <a:pt x="704" y="206"/>
                      </a:lnTo>
                      <a:lnTo>
                        <a:pt x="682" y="216"/>
                      </a:lnTo>
                      <a:lnTo>
                        <a:pt x="696" y="156"/>
                      </a:lnTo>
                      <a:lnTo>
                        <a:pt x="686" y="154"/>
                      </a:lnTo>
                      <a:lnTo>
                        <a:pt x="666" y="222"/>
                      </a:lnTo>
                      <a:lnTo>
                        <a:pt x="666" y="222"/>
                      </a:lnTo>
                      <a:lnTo>
                        <a:pt x="620" y="248"/>
                      </a:lnTo>
                      <a:lnTo>
                        <a:pt x="646" y="140"/>
                      </a:lnTo>
                      <a:lnTo>
                        <a:pt x="636" y="136"/>
                      </a:lnTo>
                      <a:lnTo>
                        <a:pt x="600" y="260"/>
                      </a:lnTo>
                      <a:lnTo>
                        <a:pt x="600" y="260"/>
                      </a:lnTo>
                      <a:lnTo>
                        <a:pt x="552" y="292"/>
                      </a:lnTo>
                      <a:lnTo>
                        <a:pt x="552" y="292"/>
                      </a:lnTo>
                      <a:lnTo>
                        <a:pt x="534" y="306"/>
                      </a:lnTo>
                      <a:lnTo>
                        <a:pt x="532" y="304"/>
                      </a:lnTo>
                      <a:lnTo>
                        <a:pt x="530" y="304"/>
                      </a:lnTo>
                      <a:lnTo>
                        <a:pt x="530" y="304"/>
                      </a:lnTo>
                      <a:lnTo>
                        <a:pt x="522" y="304"/>
                      </a:lnTo>
                      <a:lnTo>
                        <a:pt x="488" y="314"/>
                      </a:lnTo>
                      <a:lnTo>
                        <a:pt x="488" y="314"/>
                      </a:lnTo>
                      <a:lnTo>
                        <a:pt x="482" y="314"/>
                      </a:lnTo>
                      <a:lnTo>
                        <a:pt x="478" y="314"/>
                      </a:lnTo>
                      <a:lnTo>
                        <a:pt x="478" y="314"/>
                      </a:lnTo>
                      <a:lnTo>
                        <a:pt x="476" y="312"/>
                      </a:lnTo>
                      <a:lnTo>
                        <a:pt x="476" y="312"/>
                      </a:lnTo>
                      <a:lnTo>
                        <a:pt x="476" y="312"/>
                      </a:lnTo>
                      <a:lnTo>
                        <a:pt x="476" y="312"/>
                      </a:lnTo>
                      <a:lnTo>
                        <a:pt x="456" y="310"/>
                      </a:lnTo>
                      <a:lnTo>
                        <a:pt x="446" y="308"/>
                      </a:lnTo>
                      <a:lnTo>
                        <a:pt x="438" y="304"/>
                      </a:lnTo>
                      <a:lnTo>
                        <a:pt x="438" y="304"/>
                      </a:lnTo>
                      <a:lnTo>
                        <a:pt x="424" y="292"/>
                      </a:lnTo>
                      <a:lnTo>
                        <a:pt x="414" y="278"/>
                      </a:lnTo>
                      <a:lnTo>
                        <a:pt x="414" y="278"/>
                      </a:lnTo>
                      <a:lnTo>
                        <a:pt x="410" y="268"/>
                      </a:lnTo>
                      <a:lnTo>
                        <a:pt x="410" y="268"/>
                      </a:lnTo>
                      <a:lnTo>
                        <a:pt x="400" y="230"/>
                      </a:lnTo>
                      <a:lnTo>
                        <a:pt x="398" y="224"/>
                      </a:lnTo>
                      <a:lnTo>
                        <a:pt x="396" y="224"/>
                      </a:lnTo>
                      <a:lnTo>
                        <a:pt x="394" y="224"/>
                      </a:lnTo>
                      <a:lnTo>
                        <a:pt x="394" y="224"/>
                      </a:lnTo>
                      <a:lnTo>
                        <a:pt x="396" y="202"/>
                      </a:lnTo>
                      <a:lnTo>
                        <a:pt x="396" y="202"/>
                      </a:lnTo>
                      <a:lnTo>
                        <a:pt x="398" y="142"/>
                      </a:lnTo>
                      <a:lnTo>
                        <a:pt x="486" y="52"/>
                      </a:lnTo>
                      <a:lnTo>
                        <a:pt x="478" y="44"/>
                      </a:lnTo>
                      <a:lnTo>
                        <a:pt x="398" y="120"/>
                      </a:lnTo>
                      <a:lnTo>
                        <a:pt x="398" y="120"/>
                      </a:lnTo>
                      <a:lnTo>
                        <a:pt x="396" y="66"/>
                      </a:lnTo>
                      <a:lnTo>
                        <a:pt x="446" y="16"/>
                      </a:lnTo>
                      <a:lnTo>
                        <a:pt x="438" y="8"/>
                      </a:lnTo>
                      <a:lnTo>
                        <a:pt x="396" y="50"/>
                      </a:lnTo>
                      <a:lnTo>
                        <a:pt x="396" y="50"/>
                      </a:lnTo>
                      <a:lnTo>
                        <a:pt x="394" y="26"/>
                      </a:lnTo>
                      <a:lnTo>
                        <a:pt x="390" y="2"/>
                      </a:lnTo>
                      <a:lnTo>
                        <a:pt x="388" y="0"/>
                      </a:lnTo>
                      <a:lnTo>
                        <a:pt x="368" y="0"/>
                      </a:lnTo>
                      <a:lnTo>
                        <a:pt x="368" y="2"/>
                      </a:lnTo>
                      <a:lnTo>
                        <a:pt x="368" y="2"/>
                      </a:lnTo>
                      <a:lnTo>
                        <a:pt x="364" y="28"/>
                      </a:lnTo>
                      <a:lnTo>
                        <a:pt x="360" y="52"/>
                      </a:lnTo>
                      <a:lnTo>
                        <a:pt x="316" y="10"/>
                      </a:lnTo>
                      <a:lnTo>
                        <a:pt x="310" y="16"/>
                      </a:lnTo>
                      <a:lnTo>
                        <a:pt x="360" y="68"/>
                      </a:lnTo>
                      <a:lnTo>
                        <a:pt x="360" y="68"/>
                      </a:lnTo>
                      <a:lnTo>
                        <a:pt x="358" y="122"/>
                      </a:lnTo>
                      <a:lnTo>
                        <a:pt x="278" y="44"/>
                      </a:lnTo>
                      <a:lnTo>
                        <a:pt x="270" y="52"/>
                      </a:lnTo>
                      <a:lnTo>
                        <a:pt x="360" y="144"/>
                      </a:lnTo>
                      <a:lnTo>
                        <a:pt x="360" y="144"/>
                      </a:lnTo>
                      <a:lnTo>
                        <a:pt x="362" y="202"/>
                      </a:lnTo>
                      <a:lnTo>
                        <a:pt x="362" y="202"/>
                      </a:lnTo>
                      <a:lnTo>
                        <a:pt x="364" y="224"/>
                      </a:lnTo>
                      <a:lnTo>
                        <a:pt x="362" y="224"/>
                      </a:lnTo>
                      <a:lnTo>
                        <a:pt x="362" y="224"/>
                      </a:lnTo>
                      <a:lnTo>
                        <a:pt x="360" y="224"/>
                      </a:lnTo>
                      <a:lnTo>
                        <a:pt x="358" y="230"/>
                      </a:lnTo>
                      <a:lnTo>
                        <a:pt x="348" y="268"/>
                      </a:lnTo>
                      <a:lnTo>
                        <a:pt x="348" y="268"/>
                      </a:lnTo>
                      <a:lnTo>
                        <a:pt x="344" y="278"/>
                      </a:lnTo>
                      <a:lnTo>
                        <a:pt x="344" y="278"/>
                      </a:lnTo>
                      <a:lnTo>
                        <a:pt x="334" y="294"/>
                      </a:lnTo>
                      <a:lnTo>
                        <a:pt x="320" y="306"/>
                      </a:lnTo>
                      <a:lnTo>
                        <a:pt x="320" y="306"/>
                      </a:lnTo>
                      <a:lnTo>
                        <a:pt x="312" y="310"/>
                      </a:lnTo>
                      <a:lnTo>
                        <a:pt x="302" y="312"/>
                      </a:lnTo>
                      <a:lnTo>
                        <a:pt x="292" y="314"/>
                      </a:lnTo>
                      <a:lnTo>
                        <a:pt x="282" y="314"/>
                      </a:lnTo>
                      <a:lnTo>
                        <a:pt x="282" y="314"/>
                      </a:lnTo>
                      <a:lnTo>
                        <a:pt x="280" y="314"/>
                      </a:lnTo>
                      <a:lnTo>
                        <a:pt x="280" y="314"/>
                      </a:lnTo>
                      <a:lnTo>
                        <a:pt x="270" y="312"/>
                      </a:lnTo>
                      <a:lnTo>
                        <a:pt x="270" y="312"/>
                      </a:lnTo>
                      <a:lnTo>
                        <a:pt x="236" y="302"/>
                      </a:lnTo>
                      <a:lnTo>
                        <a:pt x="228" y="302"/>
                      </a:lnTo>
                      <a:lnTo>
                        <a:pt x="224" y="302"/>
                      </a:lnTo>
                      <a:lnTo>
                        <a:pt x="224" y="304"/>
                      </a:lnTo>
                      <a:lnTo>
                        <a:pt x="224" y="304"/>
                      </a:lnTo>
                      <a:lnTo>
                        <a:pt x="206" y="292"/>
                      </a:lnTo>
                      <a:lnTo>
                        <a:pt x="206" y="292"/>
                      </a:lnTo>
                      <a:lnTo>
                        <a:pt x="156" y="260"/>
                      </a:lnTo>
                      <a:lnTo>
                        <a:pt x="120" y="140"/>
                      </a:lnTo>
                      <a:lnTo>
                        <a:pt x="110" y="142"/>
                      </a:lnTo>
                      <a:lnTo>
                        <a:pt x="136" y="250"/>
                      </a:lnTo>
                      <a:lnTo>
                        <a:pt x="136" y="250"/>
                      </a:lnTo>
                      <a:lnTo>
                        <a:pt x="90" y="224"/>
                      </a:lnTo>
                      <a:lnTo>
                        <a:pt x="70" y="156"/>
                      </a:lnTo>
                      <a:lnTo>
                        <a:pt x="60" y="158"/>
                      </a:lnTo>
                      <a:lnTo>
                        <a:pt x="74" y="216"/>
                      </a:lnTo>
                      <a:lnTo>
                        <a:pt x="74" y="216"/>
                      </a:lnTo>
                      <a:lnTo>
                        <a:pt x="52" y="206"/>
                      </a:lnTo>
                      <a:lnTo>
                        <a:pt x="30" y="198"/>
                      </a:lnTo>
                      <a:lnTo>
                        <a:pt x="26" y="196"/>
                      </a:lnTo>
                      <a:lnTo>
                        <a:pt x="16" y="214"/>
                      </a:lnTo>
                      <a:lnTo>
                        <a:pt x="18" y="216"/>
                      </a:lnTo>
                      <a:lnTo>
                        <a:pt x="18" y="216"/>
                      </a:lnTo>
                      <a:lnTo>
                        <a:pt x="38" y="232"/>
                      </a:lnTo>
                      <a:lnTo>
                        <a:pt x="58" y="248"/>
                      </a:lnTo>
                      <a:lnTo>
                        <a:pt x="0" y="264"/>
                      </a:lnTo>
                      <a:lnTo>
                        <a:pt x="2" y="274"/>
                      </a:lnTo>
                      <a:lnTo>
                        <a:pt x="72" y="256"/>
                      </a:lnTo>
                      <a:lnTo>
                        <a:pt x="72" y="256"/>
                      </a:lnTo>
                      <a:lnTo>
                        <a:pt x="118" y="284"/>
                      </a:lnTo>
                      <a:lnTo>
                        <a:pt x="10" y="316"/>
                      </a:lnTo>
                      <a:lnTo>
                        <a:pt x="12" y="326"/>
                      </a:lnTo>
                      <a:lnTo>
                        <a:pt x="138" y="296"/>
                      </a:lnTo>
                      <a:lnTo>
                        <a:pt x="138" y="296"/>
                      </a:lnTo>
                      <a:lnTo>
                        <a:pt x="190" y="322"/>
                      </a:lnTo>
                      <a:lnTo>
                        <a:pt x="190" y="322"/>
                      </a:lnTo>
                      <a:lnTo>
                        <a:pt x="208" y="332"/>
                      </a:lnTo>
                      <a:lnTo>
                        <a:pt x="208" y="332"/>
                      </a:lnTo>
                      <a:lnTo>
                        <a:pt x="208" y="332"/>
                      </a:lnTo>
                      <a:lnTo>
                        <a:pt x="208" y="334"/>
                      </a:lnTo>
                      <a:lnTo>
                        <a:pt x="212" y="340"/>
                      </a:lnTo>
                      <a:lnTo>
                        <a:pt x="240" y="366"/>
                      </a:lnTo>
                      <a:lnTo>
                        <a:pt x="240" y="366"/>
                      </a:lnTo>
                      <a:lnTo>
                        <a:pt x="246" y="374"/>
                      </a:lnTo>
                      <a:lnTo>
                        <a:pt x="246" y="374"/>
                      </a:lnTo>
                      <a:lnTo>
                        <a:pt x="254" y="392"/>
                      </a:lnTo>
                      <a:lnTo>
                        <a:pt x="258" y="408"/>
                      </a:lnTo>
                      <a:lnTo>
                        <a:pt x="258" y="408"/>
                      </a:lnTo>
                      <a:lnTo>
                        <a:pt x="258" y="412"/>
                      </a:lnTo>
                      <a:lnTo>
                        <a:pt x="258" y="412"/>
                      </a:lnTo>
                      <a:lnTo>
                        <a:pt x="258" y="414"/>
                      </a:lnTo>
                      <a:lnTo>
                        <a:pt x="258" y="414"/>
                      </a:lnTo>
                      <a:lnTo>
                        <a:pt x="254" y="432"/>
                      </a:lnTo>
                      <a:lnTo>
                        <a:pt x="246" y="448"/>
                      </a:lnTo>
                      <a:lnTo>
                        <a:pt x="246" y="448"/>
                      </a:lnTo>
                      <a:lnTo>
                        <a:pt x="240" y="456"/>
                      </a:lnTo>
                      <a:lnTo>
                        <a:pt x="240" y="456"/>
                      </a:lnTo>
                      <a:lnTo>
                        <a:pt x="212" y="484"/>
                      </a:lnTo>
                      <a:lnTo>
                        <a:pt x="208" y="488"/>
                      </a:lnTo>
                      <a:lnTo>
                        <a:pt x="208" y="490"/>
                      </a:lnTo>
                      <a:lnTo>
                        <a:pt x="210" y="492"/>
                      </a:lnTo>
                      <a:lnTo>
                        <a:pt x="210" y="492"/>
                      </a:lnTo>
                      <a:lnTo>
                        <a:pt x="190" y="502"/>
                      </a:lnTo>
                      <a:lnTo>
                        <a:pt x="190" y="502"/>
                      </a:lnTo>
                      <a:lnTo>
                        <a:pt x="138" y="530"/>
                      </a:lnTo>
                      <a:lnTo>
                        <a:pt x="14" y="500"/>
                      </a:lnTo>
                      <a:lnTo>
                        <a:pt x="12" y="510"/>
                      </a:lnTo>
                      <a:lnTo>
                        <a:pt x="118" y="540"/>
                      </a:lnTo>
                      <a:lnTo>
                        <a:pt x="118" y="540"/>
                      </a:lnTo>
                      <a:lnTo>
                        <a:pt x="72" y="568"/>
                      </a:lnTo>
                      <a:lnTo>
                        <a:pt x="4" y="552"/>
                      </a:lnTo>
                      <a:lnTo>
                        <a:pt x="0" y="560"/>
                      </a:lnTo>
                      <a:lnTo>
                        <a:pt x="58" y="578"/>
                      </a:lnTo>
                      <a:lnTo>
                        <a:pt x="58" y="578"/>
                      </a:lnTo>
                      <a:lnTo>
                        <a:pt x="38" y="592"/>
                      </a:lnTo>
                      <a:lnTo>
                        <a:pt x="18" y="608"/>
                      </a:lnTo>
                      <a:lnTo>
                        <a:pt x="16" y="610"/>
                      </a:lnTo>
                      <a:lnTo>
                        <a:pt x="26" y="628"/>
                      </a:lnTo>
                      <a:lnTo>
                        <a:pt x="30" y="626"/>
                      </a:lnTo>
                      <a:lnTo>
                        <a:pt x="30" y="626"/>
                      </a:lnTo>
                      <a:lnTo>
                        <a:pt x="54" y="618"/>
                      </a:lnTo>
                      <a:lnTo>
                        <a:pt x="76" y="608"/>
                      </a:lnTo>
                      <a:lnTo>
                        <a:pt x="62" y="666"/>
                      </a:lnTo>
                      <a:lnTo>
                        <a:pt x="72" y="670"/>
                      </a:lnTo>
                      <a:lnTo>
                        <a:pt x="92" y="600"/>
                      </a:lnTo>
                      <a:lnTo>
                        <a:pt x="92" y="600"/>
                      </a:lnTo>
                      <a:lnTo>
                        <a:pt x="138" y="574"/>
                      </a:lnTo>
                      <a:lnTo>
                        <a:pt x="112" y="682"/>
                      </a:lnTo>
                      <a:lnTo>
                        <a:pt x="122" y="686"/>
                      </a:lnTo>
                      <a:lnTo>
                        <a:pt x="158" y="562"/>
                      </a:lnTo>
                      <a:lnTo>
                        <a:pt x="158" y="562"/>
                      </a:lnTo>
                      <a:lnTo>
                        <a:pt x="206" y="530"/>
                      </a:lnTo>
                      <a:lnTo>
                        <a:pt x="206" y="530"/>
                      </a:lnTo>
                      <a:lnTo>
                        <a:pt x="224" y="518"/>
                      </a:lnTo>
                      <a:lnTo>
                        <a:pt x="226" y="520"/>
                      </a:lnTo>
                      <a:lnTo>
                        <a:pt x="228" y="520"/>
                      </a:lnTo>
                      <a:lnTo>
                        <a:pt x="228" y="520"/>
                      </a:lnTo>
                      <a:lnTo>
                        <a:pt x="236" y="518"/>
                      </a:lnTo>
                      <a:lnTo>
                        <a:pt x="270" y="510"/>
                      </a:lnTo>
                      <a:lnTo>
                        <a:pt x="270" y="510"/>
                      </a:lnTo>
                      <a:lnTo>
                        <a:pt x="280" y="508"/>
                      </a:lnTo>
                      <a:lnTo>
                        <a:pt x="280" y="508"/>
                      </a:lnTo>
                      <a:lnTo>
                        <a:pt x="282" y="508"/>
                      </a:lnTo>
                      <a:lnTo>
                        <a:pt x="282" y="508"/>
                      </a:lnTo>
                      <a:lnTo>
                        <a:pt x="292" y="508"/>
                      </a:lnTo>
                      <a:lnTo>
                        <a:pt x="302" y="510"/>
                      </a:lnTo>
                      <a:lnTo>
                        <a:pt x="312" y="512"/>
                      </a:lnTo>
                      <a:lnTo>
                        <a:pt x="320" y="516"/>
                      </a:lnTo>
                      <a:lnTo>
                        <a:pt x="320" y="516"/>
                      </a:lnTo>
                      <a:lnTo>
                        <a:pt x="334" y="528"/>
                      </a:lnTo>
                      <a:lnTo>
                        <a:pt x="344" y="544"/>
                      </a:lnTo>
                      <a:lnTo>
                        <a:pt x="344" y="544"/>
                      </a:lnTo>
                      <a:lnTo>
                        <a:pt x="348" y="554"/>
                      </a:lnTo>
                      <a:lnTo>
                        <a:pt x="348" y="554"/>
                      </a:lnTo>
                      <a:lnTo>
                        <a:pt x="358" y="594"/>
                      </a:lnTo>
                      <a:lnTo>
                        <a:pt x="360" y="598"/>
                      </a:lnTo>
                      <a:lnTo>
                        <a:pt x="362" y="598"/>
                      </a:lnTo>
                      <a:lnTo>
                        <a:pt x="364" y="598"/>
                      </a:lnTo>
                      <a:lnTo>
                        <a:pt x="364" y="598"/>
                      </a:lnTo>
                      <a:lnTo>
                        <a:pt x="362" y="622"/>
                      </a:lnTo>
                      <a:lnTo>
                        <a:pt x="362" y="622"/>
                      </a:lnTo>
                      <a:lnTo>
                        <a:pt x="360" y="680"/>
                      </a:lnTo>
                      <a:lnTo>
                        <a:pt x="272" y="772"/>
                      </a:lnTo>
                      <a:lnTo>
                        <a:pt x="280" y="778"/>
                      </a:lnTo>
                      <a:lnTo>
                        <a:pt x="360" y="702"/>
                      </a:lnTo>
                      <a:lnTo>
                        <a:pt x="360" y="702"/>
                      </a:lnTo>
                      <a:lnTo>
                        <a:pt x="362" y="756"/>
                      </a:lnTo>
                      <a:lnTo>
                        <a:pt x="312" y="806"/>
                      </a:lnTo>
                      <a:lnTo>
                        <a:pt x="320" y="814"/>
                      </a:lnTo>
                      <a:lnTo>
                        <a:pt x="362" y="772"/>
                      </a:lnTo>
                      <a:lnTo>
                        <a:pt x="362" y="772"/>
                      </a:lnTo>
                      <a:lnTo>
                        <a:pt x="364" y="796"/>
                      </a:lnTo>
                      <a:lnTo>
                        <a:pt x="368" y="822"/>
                      </a:lnTo>
                      <a:lnTo>
                        <a:pt x="370" y="824"/>
                      </a:lnTo>
                      <a:lnTo>
                        <a:pt x="390" y="824"/>
                      </a:lnTo>
                      <a:lnTo>
                        <a:pt x="390" y="822"/>
                      </a:lnTo>
                      <a:lnTo>
                        <a:pt x="390" y="822"/>
                      </a:lnTo>
                      <a:lnTo>
                        <a:pt x="396" y="796"/>
                      </a:lnTo>
                      <a:lnTo>
                        <a:pt x="398" y="772"/>
                      </a:lnTo>
                      <a:lnTo>
                        <a:pt x="442" y="814"/>
                      </a:lnTo>
                      <a:lnTo>
                        <a:pt x="448" y="806"/>
                      </a:lnTo>
                      <a:lnTo>
                        <a:pt x="398" y="754"/>
                      </a:lnTo>
                      <a:lnTo>
                        <a:pt x="398" y="754"/>
                      </a:lnTo>
                      <a:lnTo>
                        <a:pt x="400" y="702"/>
                      </a:lnTo>
                      <a:lnTo>
                        <a:pt x="480" y="778"/>
                      </a:lnTo>
                      <a:lnTo>
                        <a:pt x="488" y="770"/>
                      </a:lnTo>
                      <a:lnTo>
                        <a:pt x="400" y="678"/>
                      </a:lnTo>
                      <a:lnTo>
                        <a:pt x="400" y="678"/>
                      </a:lnTo>
                      <a:lnTo>
                        <a:pt x="396" y="620"/>
                      </a:lnTo>
                      <a:lnTo>
                        <a:pt x="396" y="620"/>
                      </a:lnTo>
                      <a:lnTo>
                        <a:pt x="394" y="600"/>
                      </a:lnTo>
                      <a:lnTo>
                        <a:pt x="396" y="600"/>
                      </a:lnTo>
                      <a:lnTo>
                        <a:pt x="396" y="600"/>
                      </a:lnTo>
                      <a:lnTo>
                        <a:pt x="398" y="600"/>
                      </a:lnTo>
                      <a:lnTo>
                        <a:pt x="400" y="594"/>
                      </a:lnTo>
                      <a:lnTo>
                        <a:pt x="410" y="556"/>
                      </a:lnTo>
                      <a:lnTo>
                        <a:pt x="410" y="556"/>
                      </a:lnTo>
                      <a:lnTo>
                        <a:pt x="414" y="546"/>
                      </a:lnTo>
                      <a:lnTo>
                        <a:pt x="414" y="546"/>
                      </a:lnTo>
                      <a:lnTo>
                        <a:pt x="424" y="530"/>
                      </a:lnTo>
                      <a:lnTo>
                        <a:pt x="430" y="522"/>
                      </a:lnTo>
                      <a:lnTo>
                        <a:pt x="438" y="518"/>
                      </a:lnTo>
                      <a:lnTo>
                        <a:pt x="438" y="518"/>
                      </a:lnTo>
                      <a:lnTo>
                        <a:pt x="446" y="514"/>
                      </a:lnTo>
                      <a:lnTo>
                        <a:pt x="456" y="510"/>
                      </a:lnTo>
                      <a:lnTo>
                        <a:pt x="466" y="508"/>
                      </a:lnTo>
                      <a:lnTo>
                        <a:pt x="476" y="508"/>
                      </a:lnTo>
                      <a:lnTo>
                        <a:pt x="476" y="508"/>
                      </a:lnTo>
                      <a:lnTo>
                        <a:pt x="478" y="508"/>
                      </a:lnTo>
                      <a:lnTo>
                        <a:pt x="478" y="508"/>
                      </a:lnTo>
                      <a:lnTo>
                        <a:pt x="488" y="510"/>
                      </a:lnTo>
                      <a:lnTo>
                        <a:pt x="488" y="510"/>
                      </a:lnTo>
                      <a:lnTo>
                        <a:pt x="522" y="520"/>
                      </a:lnTo>
                      <a:lnTo>
                        <a:pt x="530" y="522"/>
                      </a:lnTo>
                      <a:lnTo>
                        <a:pt x="534" y="520"/>
                      </a:lnTo>
                      <a:lnTo>
                        <a:pt x="534" y="518"/>
                      </a:lnTo>
                      <a:lnTo>
                        <a:pt x="534" y="518"/>
                      </a:lnTo>
                      <a:lnTo>
                        <a:pt x="552" y="530"/>
                      </a:lnTo>
                      <a:lnTo>
                        <a:pt x="552" y="530"/>
                      </a:lnTo>
                      <a:lnTo>
                        <a:pt x="602" y="562"/>
                      </a:lnTo>
                      <a:lnTo>
                        <a:pt x="638" y="684"/>
                      </a:lnTo>
                      <a:lnTo>
                        <a:pt x="648" y="680"/>
                      </a:lnTo>
                      <a:lnTo>
                        <a:pt x="622" y="574"/>
                      </a:lnTo>
                      <a:lnTo>
                        <a:pt x="622" y="574"/>
                      </a:lnTo>
                      <a:lnTo>
                        <a:pt x="668" y="600"/>
                      </a:lnTo>
                      <a:lnTo>
                        <a:pt x="688" y="666"/>
                      </a:lnTo>
                      <a:lnTo>
                        <a:pt x="698" y="664"/>
                      </a:lnTo>
                      <a:lnTo>
                        <a:pt x="684" y="606"/>
                      </a:lnTo>
                      <a:lnTo>
                        <a:pt x="684" y="606"/>
                      </a:lnTo>
                      <a:lnTo>
                        <a:pt x="706" y="616"/>
                      </a:lnTo>
                      <a:lnTo>
                        <a:pt x="728" y="626"/>
                      </a:lnTo>
                      <a:lnTo>
                        <a:pt x="732" y="626"/>
                      </a:lnTo>
                      <a:lnTo>
                        <a:pt x="742" y="608"/>
                      </a:lnTo>
                      <a:lnTo>
                        <a:pt x="740" y="606"/>
                      </a:lnTo>
                      <a:lnTo>
                        <a:pt x="740" y="606"/>
                      </a:lnTo>
                      <a:lnTo>
                        <a:pt x="720" y="590"/>
                      </a:lnTo>
                      <a:lnTo>
                        <a:pt x="700" y="576"/>
                      </a:lnTo>
                      <a:lnTo>
                        <a:pt x="700" y="576"/>
                      </a:lnTo>
                      <a:close/>
                      <a:moveTo>
                        <a:pt x="324" y="424"/>
                      </a:moveTo>
                      <a:lnTo>
                        <a:pt x="310" y="412"/>
                      </a:lnTo>
                      <a:lnTo>
                        <a:pt x="324" y="398"/>
                      </a:lnTo>
                      <a:lnTo>
                        <a:pt x="324" y="398"/>
                      </a:lnTo>
                      <a:lnTo>
                        <a:pt x="342" y="412"/>
                      </a:lnTo>
                      <a:lnTo>
                        <a:pt x="342" y="412"/>
                      </a:lnTo>
                      <a:lnTo>
                        <a:pt x="324" y="424"/>
                      </a:lnTo>
                      <a:lnTo>
                        <a:pt x="324" y="424"/>
                      </a:lnTo>
                      <a:close/>
                      <a:moveTo>
                        <a:pt x="344" y="472"/>
                      </a:moveTo>
                      <a:lnTo>
                        <a:pt x="340" y="452"/>
                      </a:lnTo>
                      <a:lnTo>
                        <a:pt x="340" y="452"/>
                      </a:lnTo>
                      <a:lnTo>
                        <a:pt x="360" y="444"/>
                      </a:lnTo>
                      <a:lnTo>
                        <a:pt x="360" y="444"/>
                      </a:lnTo>
                      <a:lnTo>
                        <a:pt x="362" y="466"/>
                      </a:lnTo>
                      <a:lnTo>
                        <a:pt x="344" y="472"/>
                      </a:lnTo>
                      <a:close/>
                      <a:moveTo>
                        <a:pt x="360" y="380"/>
                      </a:moveTo>
                      <a:lnTo>
                        <a:pt x="360" y="380"/>
                      </a:lnTo>
                      <a:lnTo>
                        <a:pt x="340" y="370"/>
                      </a:lnTo>
                      <a:lnTo>
                        <a:pt x="344" y="352"/>
                      </a:lnTo>
                      <a:lnTo>
                        <a:pt x="364" y="358"/>
                      </a:lnTo>
                      <a:lnTo>
                        <a:pt x="364" y="358"/>
                      </a:lnTo>
                      <a:lnTo>
                        <a:pt x="360" y="380"/>
                      </a:lnTo>
                      <a:lnTo>
                        <a:pt x="360" y="380"/>
                      </a:lnTo>
                      <a:close/>
                      <a:moveTo>
                        <a:pt x="414" y="352"/>
                      </a:moveTo>
                      <a:lnTo>
                        <a:pt x="418" y="370"/>
                      </a:lnTo>
                      <a:lnTo>
                        <a:pt x="418" y="370"/>
                      </a:lnTo>
                      <a:lnTo>
                        <a:pt x="398" y="380"/>
                      </a:lnTo>
                      <a:lnTo>
                        <a:pt x="398" y="380"/>
                      </a:lnTo>
                      <a:lnTo>
                        <a:pt x="396" y="358"/>
                      </a:lnTo>
                      <a:lnTo>
                        <a:pt x="414" y="352"/>
                      </a:lnTo>
                      <a:close/>
                      <a:moveTo>
                        <a:pt x="414" y="472"/>
                      </a:moveTo>
                      <a:lnTo>
                        <a:pt x="394" y="466"/>
                      </a:lnTo>
                      <a:lnTo>
                        <a:pt x="394" y="466"/>
                      </a:lnTo>
                      <a:lnTo>
                        <a:pt x="398" y="444"/>
                      </a:lnTo>
                      <a:lnTo>
                        <a:pt x="398" y="444"/>
                      </a:lnTo>
                      <a:lnTo>
                        <a:pt x="418" y="452"/>
                      </a:lnTo>
                      <a:lnTo>
                        <a:pt x="414" y="472"/>
                      </a:lnTo>
                      <a:close/>
                      <a:moveTo>
                        <a:pt x="434" y="424"/>
                      </a:moveTo>
                      <a:lnTo>
                        <a:pt x="434" y="424"/>
                      </a:lnTo>
                      <a:lnTo>
                        <a:pt x="416" y="412"/>
                      </a:lnTo>
                      <a:lnTo>
                        <a:pt x="416" y="412"/>
                      </a:lnTo>
                      <a:lnTo>
                        <a:pt x="434" y="398"/>
                      </a:lnTo>
                      <a:lnTo>
                        <a:pt x="448" y="412"/>
                      </a:lnTo>
                      <a:lnTo>
                        <a:pt x="434" y="424"/>
                      </a:lnTo>
                      <a:close/>
                    </a:path>
                  </a:pathLst>
                </a:custGeom>
                <a:solidFill>
                  <a:srgbClr val="FEFFFF">
                    <a:alpha val="3000"/>
                  </a:srgbClr>
                </a:solidFill>
                <a:ln>
                  <a:solidFill>
                    <a:srgbClr val="FEFFFF">
                      <a:alpha val="4000"/>
                    </a:srgbClr>
                  </a:solidFill>
                </a:ln>
                <a:effectLst>
                  <a:glow rad="76200">
                    <a:srgbClr val="FEFFFF">
                      <a:alpha val="6000"/>
                    </a:srgb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  <p:sp>
              <p:nvSpPr>
                <p:cNvPr id="235" name="Freeform 25"/>
                <p:cNvSpPr>
                  <a:spLocks noChangeAspect="1" noEditPoints="1"/>
                </p:cNvSpPr>
                <p:nvPr/>
              </p:nvSpPr>
              <p:spPr bwMode="auto">
                <a:xfrm rot="20016556">
                  <a:off x="7678235" y="2380703"/>
                  <a:ext cx="824672" cy="946846"/>
                </a:xfrm>
                <a:custGeom>
                  <a:avLst/>
                  <a:gdLst>
                    <a:gd name="T0" fmla="*/ 702 w 756"/>
                    <a:gd name="T1" fmla="*/ 598 h 868"/>
                    <a:gd name="T2" fmla="*/ 720 w 756"/>
                    <a:gd name="T3" fmla="*/ 502 h 868"/>
                    <a:gd name="T4" fmla="*/ 606 w 756"/>
                    <a:gd name="T5" fmla="*/ 484 h 868"/>
                    <a:gd name="T6" fmla="*/ 586 w 756"/>
                    <a:gd name="T7" fmla="*/ 454 h 868"/>
                    <a:gd name="T8" fmla="*/ 626 w 756"/>
                    <a:gd name="T9" fmla="*/ 378 h 868"/>
                    <a:gd name="T10" fmla="*/ 578 w 756"/>
                    <a:gd name="T11" fmla="*/ 376 h 868"/>
                    <a:gd name="T12" fmla="*/ 656 w 756"/>
                    <a:gd name="T13" fmla="*/ 298 h 868"/>
                    <a:gd name="T14" fmla="*/ 734 w 756"/>
                    <a:gd name="T15" fmla="*/ 238 h 868"/>
                    <a:gd name="T16" fmla="*/ 752 w 756"/>
                    <a:gd name="T17" fmla="*/ 214 h 868"/>
                    <a:gd name="T18" fmla="*/ 724 w 756"/>
                    <a:gd name="T19" fmla="*/ 220 h 868"/>
                    <a:gd name="T20" fmla="*/ 608 w 756"/>
                    <a:gd name="T21" fmla="*/ 274 h 868"/>
                    <a:gd name="T22" fmla="*/ 528 w 756"/>
                    <a:gd name="T23" fmla="*/ 290 h 868"/>
                    <a:gd name="T24" fmla="*/ 548 w 756"/>
                    <a:gd name="T25" fmla="*/ 246 h 868"/>
                    <a:gd name="T26" fmla="*/ 474 w 756"/>
                    <a:gd name="T27" fmla="*/ 268 h 868"/>
                    <a:gd name="T28" fmla="*/ 450 w 756"/>
                    <a:gd name="T29" fmla="*/ 192 h 868"/>
                    <a:gd name="T30" fmla="*/ 496 w 756"/>
                    <a:gd name="T31" fmla="*/ 112 h 868"/>
                    <a:gd name="T32" fmla="*/ 398 w 756"/>
                    <a:gd name="T33" fmla="*/ 108 h 868"/>
                    <a:gd name="T34" fmla="*/ 382 w 756"/>
                    <a:gd name="T35" fmla="*/ 0 h 868"/>
                    <a:gd name="T36" fmla="*/ 374 w 756"/>
                    <a:gd name="T37" fmla="*/ 10 h 868"/>
                    <a:gd name="T38" fmla="*/ 310 w 756"/>
                    <a:gd name="T39" fmla="*/ 64 h 868"/>
                    <a:gd name="T40" fmla="*/ 342 w 756"/>
                    <a:gd name="T41" fmla="*/ 200 h 868"/>
                    <a:gd name="T42" fmla="*/ 308 w 756"/>
                    <a:gd name="T43" fmla="*/ 192 h 868"/>
                    <a:gd name="T44" fmla="*/ 282 w 756"/>
                    <a:gd name="T45" fmla="*/ 268 h 868"/>
                    <a:gd name="T46" fmla="*/ 206 w 756"/>
                    <a:gd name="T47" fmla="*/ 246 h 868"/>
                    <a:gd name="T48" fmla="*/ 228 w 756"/>
                    <a:gd name="T49" fmla="*/ 290 h 868"/>
                    <a:gd name="T50" fmla="*/ 140 w 756"/>
                    <a:gd name="T51" fmla="*/ 272 h 868"/>
                    <a:gd name="T52" fmla="*/ 30 w 756"/>
                    <a:gd name="T53" fmla="*/ 226 h 868"/>
                    <a:gd name="T54" fmla="*/ 0 w 756"/>
                    <a:gd name="T55" fmla="*/ 220 h 868"/>
                    <a:gd name="T56" fmla="*/ 24 w 756"/>
                    <a:gd name="T57" fmla="*/ 244 h 868"/>
                    <a:gd name="T58" fmla="*/ 126 w 756"/>
                    <a:gd name="T59" fmla="*/ 314 h 868"/>
                    <a:gd name="T60" fmla="*/ 190 w 756"/>
                    <a:gd name="T61" fmla="*/ 408 h 868"/>
                    <a:gd name="T62" fmla="*/ 134 w 756"/>
                    <a:gd name="T63" fmla="*/ 386 h 868"/>
                    <a:gd name="T64" fmla="*/ 134 w 756"/>
                    <a:gd name="T65" fmla="*/ 482 h 868"/>
                    <a:gd name="T66" fmla="*/ 152 w 756"/>
                    <a:gd name="T67" fmla="*/ 484 h 868"/>
                    <a:gd name="T68" fmla="*/ 144 w 756"/>
                    <a:gd name="T69" fmla="*/ 536 h 868"/>
                    <a:gd name="T70" fmla="*/ 54 w 756"/>
                    <a:gd name="T71" fmla="*/ 600 h 868"/>
                    <a:gd name="T72" fmla="*/ 0 w 756"/>
                    <a:gd name="T73" fmla="*/ 648 h 868"/>
                    <a:gd name="T74" fmla="*/ 32 w 756"/>
                    <a:gd name="T75" fmla="*/ 646 h 868"/>
                    <a:gd name="T76" fmla="*/ 148 w 756"/>
                    <a:gd name="T77" fmla="*/ 592 h 868"/>
                    <a:gd name="T78" fmla="*/ 228 w 756"/>
                    <a:gd name="T79" fmla="*/ 578 h 868"/>
                    <a:gd name="T80" fmla="*/ 210 w 756"/>
                    <a:gd name="T81" fmla="*/ 622 h 868"/>
                    <a:gd name="T82" fmla="*/ 282 w 756"/>
                    <a:gd name="T83" fmla="*/ 600 h 868"/>
                    <a:gd name="T84" fmla="*/ 308 w 756"/>
                    <a:gd name="T85" fmla="*/ 674 h 868"/>
                    <a:gd name="T86" fmla="*/ 262 w 756"/>
                    <a:gd name="T87" fmla="*/ 756 h 868"/>
                    <a:gd name="T88" fmla="*/ 358 w 756"/>
                    <a:gd name="T89" fmla="*/ 758 h 868"/>
                    <a:gd name="T90" fmla="*/ 374 w 756"/>
                    <a:gd name="T91" fmla="*/ 868 h 868"/>
                    <a:gd name="T92" fmla="*/ 384 w 756"/>
                    <a:gd name="T93" fmla="*/ 840 h 868"/>
                    <a:gd name="T94" fmla="*/ 402 w 756"/>
                    <a:gd name="T95" fmla="*/ 740 h 868"/>
                    <a:gd name="T96" fmla="*/ 422 w 756"/>
                    <a:gd name="T97" fmla="*/ 650 h 868"/>
                    <a:gd name="T98" fmla="*/ 452 w 756"/>
                    <a:gd name="T99" fmla="*/ 676 h 868"/>
                    <a:gd name="T100" fmla="*/ 478 w 756"/>
                    <a:gd name="T101" fmla="*/ 600 h 868"/>
                    <a:gd name="T102" fmla="*/ 552 w 756"/>
                    <a:gd name="T103" fmla="*/ 618 h 868"/>
                    <a:gd name="T104" fmla="*/ 546 w 756"/>
                    <a:gd name="T105" fmla="*/ 580 h 868"/>
                    <a:gd name="T106" fmla="*/ 656 w 756"/>
                    <a:gd name="T107" fmla="*/ 678 h 868"/>
                    <a:gd name="T108" fmla="*/ 728 w 756"/>
                    <a:gd name="T109" fmla="*/ 642 h 868"/>
                    <a:gd name="T110" fmla="*/ 756 w 756"/>
                    <a:gd name="T111" fmla="*/ 648 h 868"/>
                    <a:gd name="T112" fmla="*/ 474 w 756"/>
                    <a:gd name="T113" fmla="*/ 472 h 868"/>
                    <a:gd name="T114" fmla="*/ 454 w 756"/>
                    <a:gd name="T115" fmla="*/ 304 h 868"/>
                    <a:gd name="T116" fmla="*/ 298 w 756"/>
                    <a:gd name="T117" fmla="*/ 370 h 868"/>
                    <a:gd name="T118" fmla="*/ 312 w 756"/>
                    <a:gd name="T119" fmla="*/ 454 h 868"/>
                    <a:gd name="T120" fmla="*/ 358 w 756"/>
                    <a:gd name="T121" fmla="*/ 468 h 868"/>
                    <a:gd name="T122" fmla="*/ 398 w 756"/>
                    <a:gd name="T123" fmla="*/ 468 h 868"/>
                    <a:gd name="T124" fmla="*/ 398 w 756"/>
                    <a:gd name="T125" fmla="*/ 468 h 86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  <a:cxn ang="0">
                      <a:pos x="T122" y="T123"/>
                    </a:cxn>
                    <a:cxn ang="0">
                      <a:pos x="T124" y="T125"/>
                    </a:cxn>
                  </a:cxnLst>
                  <a:rect l="0" t="0" r="r" b="b"/>
                  <a:pathLst>
                    <a:path w="756" h="868">
                      <a:moveTo>
                        <a:pt x="748" y="642"/>
                      </a:moveTo>
                      <a:lnTo>
                        <a:pt x="748" y="642"/>
                      </a:lnTo>
                      <a:lnTo>
                        <a:pt x="732" y="632"/>
                      </a:lnTo>
                      <a:lnTo>
                        <a:pt x="734" y="630"/>
                      </a:lnTo>
                      <a:lnTo>
                        <a:pt x="734" y="630"/>
                      </a:lnTo>
                      <a:lnTo>
                        <a:pt x="736" y="626"/>
                      </a:lnTo>
                      <a:lnTo>
                        <a:pt x="734" y="624"/>
                      </a:lnTo>
                      <a:lnTo>
                        <a:pt x="734" y="624"/>
                      </a:lnTo>
                      <a:lnTo>
                        <a:pt x="702" y="598"/>
                      </a:lnTo>
                      <a:lnTo>
                        <a:pt x="670" y="576"/>
                      </a:lnTo>
                      <a:lnTo>
                        <a:pt x="732" y="558"/>
                      </a:lnTo>
                      <a:lnTo>
                        <a:pt x="730" y="548"/>
                      </a:lnTo>
                      <a:lnTo>
                        <a:pt x="654" y="566"/>
                      </a:lnTo>
                      <a:lnTo>
                        <a:pt x="654" y="566"/>
                      </a:lnTo>
                      <a:lnTo>
                        <a:pt x="632" y="554"/>
                      </a:lnTo>
                      <a:lnTo>
                        <a:pt x="632" y="554"/>
                      </a:lnTo>
                      <a:lnTo>
                        <a:pt x="610" y="534"/>
                      </a:lnTo>
                      <a:lnTo>
                        <a:pt x="720" y="502"/>
                      </a:lnTo>
                      <a:lnTo>
                        <a:pt x="718" y="490"/>
                      </a:lnTo>
                      <a:lnTo>
                        <a:pt x="598" y="520"/>
                      </a:lnTo>
                      <a:lnTo>
                        <a:pt x="598" y="520"/>
                      </a:lnTo>
                      <a:lnTo>
                        <a:pt x="588" y="504"/>
                      </a:lnTo>
                      <a:lnTo>
                        <a:pt x="578" y="490"/>
                      </a:lnTo>
                      <a:lnTo>
                        <a:pt x="570" y="474"/>
                      </a:lnTo>
                      <a:lnTo>
                        <a:pt x="566" y="460"/>
                      </a:lnTo>
                      <a:lnTo>
                        <a:pt x="566" y="460"/>
                      </a:lnTo>
                      <a:lnTo>
                        <a:pt x="606" y="484"/>
                      </a:lnTo>
                      <a:lnTo>
                        <a:pt x="616" y="490"/>
                      </a:lnTo>
                      <a:lnTo>
                        <a:pt x="622" y="492"/>
                      </a:lnTo>
                      <a:lnTo>
                        <a:pt x="624" y="492"/>
                      </a:lnTo>
                      <a:lnTo>
                        <a:pt x="626" y="490"/>
                      </a:lnTo>
                      <a:lnTo>
                        <a:pt x="626" y="490"/>
                      </a:lnTo>
                      <a:lnTo>
                        <a:pt x="626" y="488"/>
                      </a:lnTo>
                      <a:lnTo>
                        <a:pt x="622" y="482"/>
                      </a:lnTo>
                      <a:lnTo>
                        <a:pt x="586" y="454"/>
                      </a:lnTo>
                      <a:lnTo>
                        <a:pt x="586" y="454"/>
                      </a:lnTo>
                      <a:lnTo>
                        <a:pt x="576" y="444"/>
                      </a:lnTo>
                      <a:lnTo>
                        <a:pt x="570" y="434"/>
                      </a:lnTo>
                      <a:lnTo>
                        <a:pt x="570" y="434"/>
                      </a:lnTo>
                      <a:lnTo>
                        <a:pt x="576" y="424"/>
                      </a:lnTo>
                      <a:lnTo>
                        <a:pt x="586" y="414"/>
                      </a:lnTo>
                      <a:lnTo>
                        <a:pt x="586" y="414"/>
                      </a:lnTo>
                      <a:lnTo>
                        <a:pt x="622" y="386"/>
                      </a:lnTo>
                      <a:lnTo>
                        <a:pt x="626" y="380"/>
                      </a:lnTo>
                      <a:lnTo>
                        <a:pt x="626" y="378"/>
                      </a:lnTo>
                      <a:lnTo>
                        <a:pt x="624" y="374"/>
                      </a:lnTo>
                      <a:lnTo>
                        <a:pt x="622" y="374"/>
                      </a:lnTo>
                      <a:lnTo>
                        <a:pt x="622" y="374"/>
                      </a:lnTo>
                      <a:lnTo>
                        <a:pt x="616" y="376"/>
                      </a:lnTo>
                      <a:lnTo>
                        <a:pt x="606" y="382"/>
                      </a:lnTo>
                      <a:lnTo>
                        <a:pt x="566" y="408"/>
                      </a:lnTo>
                      <a:lnTo>
                        <a:pt x="566" y="408"/>
                      </a:lnTo>
                      <a:lnTo>
                        <a:pt x="570" y="392"/>
                      </a:lnTo>
                      <a:lnTo>
                        <a:pt x="578" y="376"/>
                      </a:lnTo>
                      <a:lnTo>
                        <a:pt x="588" y="362"/>
                      </a:lnTo>
                      <a:lnTo>
                        <a:pt x="600" y="346"/>
                      </a:lnTo>
                      <a:lnTo>
                        <a:pt x="716" y="374"/>
                      </a:lnTo>
                      <a:lnTo>
                        <a:pt x="718" y="362"/>
                      </a:lnTo>
                      <a:lnTo>
                        <a:pt x="612" y="332"/>
                      </a:lnTo>
                      <a:lnTo>
                        <a:pt x="612" y="332"/>
                      </a:lnTo>
                      <a:lnTo>
                        <a:pt x="636" y="308"/>
                      </a:lnTo>
                      <a:lnTo>
                        <a:pt x="636" y="308"/>
                      </a:lnTo>
                      <a:lnTo>
                        <a:pt x="656" y="298"/>
                      </a:lnTo>
                      <a:lnTo>
                        <a:pt x="728" y="316"/>
                      </a:lnTo>
                      <a:lnTo>
                        <a:pt x="730" y="306"/>
                      </a:lnTo>
                      <a:lnTo>
                        <a:pt x="670" y="288"/>
                      </a:lnTo>
                      <a:lnTo>
                        <a:pt x="670" y="288"/>
                      </a:lnTo>
                      <a:lnTo>
                        <a:pt x="702" y="266"/>
                      </a:lnTo>
                      <a:lnTo>
                        <a:pt x="732" y="242"/>
                      </a:lnTo>
                      <a:lnTo>
                        <a:pt x="734" y="240"/>
                      </a:lnTo>
                      <a:lnTo>
                        <a:pt x="734" y="238"/>
                      </a:lnTo>
                      <a:lnTo>
                        <a:pt x="734" y="238"/>
                      </a:lnTo>
                      <a:lnTo>
                        <a:pt x="732" y="236"/>
                      </a:lnTo>
                      <a:lnTo>
                        <a:pt x="732" y="236"/>
                      </a:lnTo>
                      <a:lnTo>
                        <a:pt x="748" y="226"/>
                      </a:lnTo>
                      <a:lnTo>
                        <a:pt x="756" y="220"/>
                      </a:lnTo>
                      <a:lnTo>
                        <a:pt x="756" y="220"/>
                      </a:lnTo>
                      <a:lnTo>
                        <a:pt x="756" y="220"/>
                      </a:lnTo>
                      <a:lnTo>
                        <a:pt x="756" y="220"/>
                      </a:lnTo>
                      <a:lnTo>
                        <a:pt x="754" y="216"/>
                      </a:lnTo>
                      <a:lnTo>
                        <a:pt x="752" y="214"/>
                      </a:lnTo>
                      <a:lnTo>
                        <a:pt x="752" y="214"/>
                      </a:lnTo>
                      <a:lnTo>
                        <a:pt x="752" y="214"/>
                      </a:lnTo>
                      <a:lnTo>
                        <a:pt x="752" y="212"/>
                      </a:lnTo>
                      <a:lnTo>
                        <a:pt x="744" y="218"/>
                      </a:lnTo>
                      <a:lnTo>
                        <a:pt x="744" y="218"/>
                      </a:lnTo>
                      <a:lnTo>
                        <a:pt x="728" y="226"/>
                      </a:lnTo>
                      <a:lnTo>
                        <a:pt x="726" y="224"/>
                      </a:lnTo>
                      <a:lnTo>
                        <a:pt x="726" y="224"/>
                      </a:lnTo>
                      <a:lnTo>
                        <a:pt x="724" y="220"/>
                      </a:lnTo>
                      <a:lnTo>
                        <a:pt x="720" y="222"/>
                      </a:lnTo>
                      <a:lnTo>
                        <a:pt x="720" y="222"/>
                      </a:lnTo>
                      <a:lnTo>
                        <a:pt x="684" y="236"/>
                      </a:lnTo>
                      <a:lnTo>
                        <a:pt x="648" y="252"/>
                      </a:lnTo>
                      <a:lnTo>
                        <a:pt x="664" y="190"/>
                      </a:lnTo>
                      <a:lnTo>
                        <a:pt x="654" y="186"/>
                      </a:lnTo>
                      <a:lnTo>
                        <a:pt x="632" y="260"/>
                      </a:lnTo>
                      <a:lnTo>
                        <a:pt x="632" y="260"/>
                      </a:lnTo>
                      <a:lnTo>
                        <a:pt x="608" y="274"/>
                      </a:lnTo>
                      <a:lnTo>
                        <a:pt x="608" y="274"/>
                      </a:lnTo>
                      <a:lnTo>
                        <a:pt x="580" y="282"/>
                      </a:lnTo>
                      <a:lnTo>
                        <a:pt x="608" y="172"/>
                      </a:lnTo>
                      <a:lnTo>
                        <a:pt x="598" y="168"/>
                      </a:lnTo>
                      <a:lnTo>
                        <a:pt x="564" y="286"/>
                      </a:lnTo>
                      <a:lnTo>
                        <a:pt x="564" y="286"/>
                      </a:lnTo>
                      <a:lnTo>
                        <a:pt x="546" y="288"/>
                      </a:lnTo>
                      <a:lnTo>
                        <a:pt x="528" y="290"/>
                      </a:lnTo>
                      <a:lnTo>
                        <a:pt x="528" y="290"/>
                      </a:lnTo>
                      <a:lnTo>
                        <a:pt x="510" y="288"/>
                      </a:lnTo>
                      <a:lnTo>
                        <a:pt x="496" y="284"/>
                      </a:lnTo>
                      <a:lnTo>
                        <a:pt x="496" y="284"/>
                      </a:lnTo>
                      <a:lnTo>
                        <a:pt x="528" y="266"/>
                      </a:lnTo>
                      <a:lnTo>
                        <a:pt x="546" y="258"/>
                      </a:lnTo>
                      <a:lnTo>
                        <a:pt x="552" y="252"/>
                      </a:lnTo>
                      <a:lnTo>
                        <a:pt x="552" y="250"/>
                      </a:lnTo>
                      <a:lnTo>
                        <a:pt x="550" y="246"/>
                      </a:lnTo>
                      <a:lnTo>
                        <a:pt x="548" y="246"/>
                      </a:lnTo>
                      <a:lnTo>
                        <a:pt x="548" y="246"/>
                      </a:lnTo>
                      <a:lnTo>
                        <a:pt x="538" y="248"/>
                      </a:lnTo>
                      <a:lnTo>
                        <a:pt x="500" y="264"/>
                      </a:lnTo>
                      <a:lnTo>
                        <a:pt x="500" y="264"/>
                      </a:lnTo>
                      <a:lnTo>
                        <a:pt x="488" y="266"/>
                      </a:lnTo>
                      <a:lnTo>
                        <a:pt x="478" y="268"/>
                      </a:lnTo>
                      <a:lnTo>
                        <a:pt x="478" y="268"/>
                      </a:lnTo>
                      <a:lnTo>
                        <a:pt x="474" y="268"/>
                      </a:lnTo>
                      <a:lnTo>
                        <a:pt x="474" y="268"/>
                      </a:lnTo>
                      <a:lnTo>
                        <a:pt x="468" y="256"/>
                      </a:lnTo>
                      <a:lnTo>
                        <a:pt x="466" y="244"/>
                      </a:lnTo>
                      <a:lnTo>
                        <a:pt x="466" y="244"/>
                      </a:lnTo>
                      <a:lnTo>
                        <a:pt x="458" y="198"/>
                      </a:lnTo>
                      <a:lnTo>
                        <a:pt x="456" y="192"/>
                      </a:lnTo>
                      <a:lnTo>
                        <a:pt x="452" y="192"/>
                      </a:lnTo>
                      <a:lnTo>
                        <a:pt x="450" y="192"/>
                      </a:lnTo>
                      <a:lnTo>
                        <a:pt x="450" y="192"/>
                      </a:lnTo>
                      <a:lnTo>
                        <a:pt x="450" y="192"/>
                      </a:lnTo>
                      <a:lnTo>
                        <a:pt x="448" y="194"/>
                      </a:lnTo>
                      <a:lnTo>
                        <a:pt x="448" y="202"/>
                      </a:lnTo>
                      <a:lnTo>
                        <a:pt x="450" y="258"/>
                      </a:lnTo>
                      <a:lnTo>
                        <a:pt x="450" y="258"/>
                      </a:lnTo>
                      <a:lnTo>
                        <a:pt x="438" y="246"/>
                      </a:lnTo>
                      <a:lnTo>
                        <a:pt x="428" y="232"/>
                      </a:lnTo>
                      <a:lnTo>
                        <a:pt x="420" y="216"/>
                      </a:lnTo>
                      <a:lnTo>
                        <a:pt x="412" y="198"/>
                      </a:lnTo>
                      <a:lnTo>
                        <a:pt x="496" y="112"/>
                      </a:lnTo>
                      <a:lnTo>
                        <a:pt x="486" y="104"/>
                      </a:lnTo>
                      <a:lnTo>
                        <a:pt x="408" y="180"/>
                      </a:lnTo>
                      <a:lnTo>
                        <a:pt x="408" y="180"/>
                      </a:lnTo>
                      <a:lnTo>
                        <a:pt x="400" y="148"/>
                      </a:lnTo>
                      <a:lnTo>
                        <a:pt x="400" y="148"/>
                      </a:lnTo>
                      <a:lnTo>
                        <a:pt x="400" y="126"/>
                      </a:lnTo>
                      <a:lnTo>
                        <a:pt x="452" y="72"/>
                      </a:lnTo>
                      <a:lnTo>
                        <a:pt x="444" y="64"/>
                      </a:lnTo>
                      <a:lnTo>
                        <a:pt x="398" y="108"/>
                      </a:lnTo>
                      <a:lnTo>
                        <a:pt x="398" y="108"/>
                      </a:lnTo>
                      <a:lnTo>
                        <a:pt x="396" y="70"/>
                      </a:lnTo>
                      <a:lnTo>
                        <a:pt x="390" y="30"/>
                      </a:lnTo>
                      <a:lnTo>
                        <a:pt x="388" y="28"/>
                      </a:lnTo>
                      <a:lnTo>
                        <a:pt x="386" y="28"/>
                      </a:lnTo>
                      <a:lnTo>
                        <a:pt x="384" y="28"/>
                      </a:lnTo>
                      <a:lnTo>
                        <a:pt x="384" y="28"/>
                      </a:lnTo>
                      <a:lnTo>
                        <a:pt x="382" y="10"/>
                      </a:lnTo>
                      <a:lnTo>
                        <a:pt x="382" y="0"/>
                      </a:lnTo>
                      <a:lnTo>
                        <a:pt x="382" y="0"/>
                      </a:lnTo>
                      <a:lnTo>
                        <a:pt x="382" y="0"/>
                      </a:lnTo>
                      <a:lnTo>
                        <a:pt x="382" y="0"/>
                      </a:lnTo>
                      <a:lnTo>
                        <a:pt x="378" y="0"/>
                      </a:lnTo>
                      <a:lnTo>
                        <a:pt x="374" y="0"/>
                      </a:lnTo>
                      <a:lnTo>
                        <a:pt x="374" y="0"/>
                      </a:lnTo>
                      <a:lnTo>
                        <a:pt x="374" y="0"/>
                      </a:lnTo>
                      <a:lnTo>
                        <a:pt x="374" y="0"/>
                      </a:lnTo>
                      <a:lnTo>
                        <a:pt x="374" y="10"/>
                      </a:lnTo>
                      <a:lnTo>
                        <a:pt x="374" y="10"/>
                      </a:lnTo>
                      <a:lnTo>
                        <a:pt x="374" y="28"/>
                      </a:lnTo>
                      <a:lnTo>
                        <a:pt x="370" y="28"/>
                      </a:lnTo>
                      <a:lnTo>
                        <a:pt x="366" y="28"/>
                      </a:lnTo>
                      <a:lnTo>
                        <a:pt x="366" y="30"/>
                      </a:lnTo>
                      <a:lnTo>
                        <a:pt x="366" y="30"/>
                      </a:lnTo>
                      <a:lnTo>
                        <a:pt x="358" y="70"/>
                      </a:lnTo>
                      <a:lnTo>
                        <a:pt x="356" y="110"/>
                      </a:lnTo>
                      <a:lnTo>
                        <a:pt x="310" y="64"/>
                      </a:lnTo>
                      <a:lnTo>
                        <a:pt x="302" y="72"/>
                      </a:lnTo>
                      <a:lnTo>
                        <a:pt x="356" y="128"/>
                      </a:lnTo>
                      <a:lnTo>
                        <a:pt x="356" y="128"/>
                      </a:lnTo>
                      <a:lnTo>
                        <a:pt x="356" y="154"/>
                      </a:lnTo>
                      <a:lnTo>
                        <a:pt x="356" y="154"/>
                      </a:lnTo>
                      <a:lnTo>
                        <a:pt x="348" y="182"/>
                      </a:lnTo>
                      <a:lnTo>
                        <a:pt x="266" y="104"/>
                      </a:lnTo>
                      <a:lnTo>
                        <a:pt x="258" y="112"/>
                      </a:lnTo>
                      <a:lnTo>
                        <a:pt x="342" y="200"/>
                      </a:lnTo>
                      <a:lnTo>
                        <a:pt x="342" y="200"/>
                      </a:lnTo>
                      <a:lnTo>
                        <a:pt x="336" y="218"/>
                      </a:lnTo>
                      <a:lnTo>
                        <a:pt x="328" y="234"/>
                      </a:lnTo>
                      <a:lnTo>
                        <a:pt x="318" y="246"/>
                      </a:lnTo>
                      <a:lnTo>
                        <a:pt x="308" y="258"/>
                      </a:lnTo>
                      <a:lnTo>
                        <a:pt x="308" y="258"/>
                      </a:lnTo>
                      <a:lnTo>
                        <a:pt x="308" y="202"/>
                      </a:lnTo>
                      <a:lnTo>
                        <a:pt x="308" y="194"/>
                      </a:lnTo>
                      <a:lnTo>
                        <a:pt x="308" y="192"/>
                      </a:lnTo>
                      <a:lnTo>
                        <a:pt x="306" y="192"/>
                      </a:lnTo>
                      <a:lnTo>
                        <a:pt x="304" y="192"/>
                      </a:lnTo>
                      <a:lnTo>
                        <a:pt x="304" y="192"/>
                      </a:lnTo>
                      <a:lnTo>
                        <a:pt x="302" y="192"/>
                      </a:lnTo>
                      <a:lnTo>
                        <a:pt x="298" y="198"/>
                      </a:lnTo>
                      <a:lnTo>
                        <a:pt x="292" y="244"/>
                      </a:lnTo>
                      <a:lnTo>
                        <a:pt x="292" y="244"/>
                      </a:lnTo>
                      <a:lnTo>
                        <a:pt x="288" y="256"/>
                      </a:lnTo>
                      <a:lnTo>
                        <a:pt x="282" y="268"/>
                      </a:lnTo>
                      <a:lnTo>
                        <a:pt x="282" y="268"/>
                      </a:lnTo>
                      <a:lnTo>
                        <a:pt x="278" y="268"/>
                      </a:lnTo>
                      <a:lnTo>
                        <a:pt x="278" y="268"/>
                      </a:lnTo>
                      <a:lnTo>
                        <a:pt x="268" y="266"/>
                      </a:lnTo>
                      <a:lnTo>
                        <a:pt x="256" y="264"/>
                      </a:lnTo>
                      <a:lnTo>
                        <a:pt x="256" y="264"/>
                      </a:lnTo>
                      <a:lnTo>
                        <a:pt x="218" y="248"/>
                      </a:lnTo>
                      <a:lnTo>
                        <a:pt x="210" y="246"/>
                      </a:lnTo>
                      <a:lnTo>
                        <a:pt x="206" y="246"/>
                      </a:lnTo>
                      <a:lnTo>
                        <a:pt x="206" y="250"/>
                      </a:lnTo>
                      <a:lnTo>
                        <a:pt x="206" y="250"/>
                      </a:lnTo>
                      <a:lnTo>
                        <a:pt x="206" y="252"/>
                      </a:lnTo>
                      <a:lnTo>
                        <a:pt x="212" y="258"/>
                      </a:lnTo>
                      <a:lnTo>
                        <a:pt x="228" y="266"/>
                      </a:lnTo>
                      <a:lnTo>
                        <a:pt x="262" y="284"/>
                      </a:lnTo>
                      <a:lnTo>
                        <a:pt x="262" y="284"/>
                      </a:lnTo>
                      <a:lnTo>
                        <a:pt x="246" y="288"/>
                      </a:lnTo>
                      <a:lnTo>
                        <a:pt x="228" y="290"/>
                      </a:lnTo>
                      <a:lnTo>
                        <a:pt x="228" y="290"/>
                      </a:lnTo>
                      <a:lnTo>
                        <a:pt x="210" y="288"/>
                      </a:lnTo>
                      <a:lnTo>
                        <a:pt x="190" y="286"/>
                      </a:lnTo>
                      <a:lnTo>
                        <a:pt x="158" y="172"/>
                      </a:lnTo>
                      <a:lnTo>
                        <a:pt x="146" y="174"/>
                      </a:lnTo>
                      <a:lnTo>
                        <a:pt x="174" y="282"/>
                      </a:lnTo>
                      <a:lnTo>
                        <a:pt x="174" y="282"/>
                      </a:lnTo>
                      <a:lnTo>
                        <a:pt x="140" y="272"/>
                      </a:lnTo>
                      <a:lnTo>
                        <a:pt x="140" y="272"/>
                      </a:lnTo>
                      <a:lnTo>
                        <a:pt x="122" y="262"/>
                      </a:lnTo>
                      <a:lnTo>
                        <a:pt x="102" y="190"/>
                      </a:lnTo>
                      <a:lnTo>
                        <a:pt x="92" y="192"/>
                      </a:lnTo>
                      <a:lnTo>
                        <a:pt x="106" y="254"/>
                      </a:lnTo>
                      <a:lnTo>
                        <a:pt x="106" y="254"/>
                      </a:lnTo>
                      <a:lnTo>
                        <a:pt x="72" y="236"/>
                      </a:lnTo>
                      <a:lnTo>
                        <a:pt x="36" y="222"/>
                      </a:lnTo>
                      <a:lnTo>
                        <a:pt x="32" y="222"/>
                      </a:lnTo>
                      <a:lnTo>
                        <a:pt x="30" y="226"/>
                      </a:lnTo>
                      <a:lnTo>
                        <a:pt x="30" y="226"/>
                      </a:lnTo>
                      <a:lnTo>
                        <a:pt x="14" y="218"/>
                      </a:lnTo>
                      <a:lnTo>
                        <a:pt x="4" y="212"/>
                      </a:lnTo>
                      <a:lnTo>
                        <a:pt x="4" y="214"/>
                      </a:lnTo>
                      <a:lnTo>
                        <a:pt x="4" y="214"/>
                      </a:lnTo>
                      <a:lnTo>
                        <a:pt x="4" y="214"/>
                      </a:lnTo>
                      <a:lnTo>
                        <a:pt x="2" y="216"/>
                      </a:lnTo>
                      <a:lnTo>
                        <a:pt x="0" y="220"/>
                      </a:lnTo>
                      <a:lnTo>
                        <a:pt x="0" y="220"/>
                      </a:lnTo>
                      <a:lnTo>
                        <a:pt x="0" y="220"/>
                      </a:lnTo>
                      <a:lnTo>
                        <a:pt x="0" y="220"/>
                      </a:lnTo>
                      <a:lnTo>
                        <a:pt x="10" y="226"/>
                      </a:lnTo>
                      <a:lnTo>
                        <a:pt x="10" y="226"/>
                      </a:lnTo>
                      <a:lnTo>
                        <a:pt x="24" y="236"/>
                      </a:lnTo>
                      <a:lnTo>
                        <a:pt x="22" y="238"/>
                      </a:lnTo>
                      <a:lnTo>
                        <a:pt x="22" y="238"/>
                      </a:lnTo>
                      <a:lnTo>
                        <a:pt x="20" y="242"/>
                      </a:lnTo>
                      <a:lnTo>
                        <a:pt x="24" y="244"/>
                      </a:lnTo>
                      <a:lnTo>
                        <a:pt x="24" y="244"/>
                      </a:lnTo>
                      <a:lnTo>
                        <a:pt x="54" y="268"/>
                      </a:lnTo>
                      <a:lnTo>
                        <a:pt x="86" y="292"/>
                      </a:lnTo>
                      <a:lnTo>
                        <a:pt x="24" y="310"/>
                      </a:lnTo>
                      <a:lnTo>
                        <a:pt x="26" y="318"/>
                      </a:lnTo>
                      <a:lnTo>
                        <a:pt x="102" y="300"/>
                      </a:lnTo>
                      <a:lnTo>
                        <a:pt x="102" y="300"/>
                      </a:lnTo>
                      <a:lnTo>
                        <a:pt x="126" y="314"/>
                      </a:lnTo>
                      <a:lnTo>
                        <a:pt x="126" y="314"/>
                      </a:lnTo>
                      <a:lnTo>
                        <a:pt x="146" y="334"/>
                      </a:lnTo>
                      <a:lnTo>
                        <a:pt x="36" y="366"/>
                      </a:lnTo>
                      <a:lnTo>
                        <a:pt x="40" y="376"/>
                      </a:lnTo>
                      <a:lnTo>
                        <a:pt x="158" y="348"/>
                      </a:lnTo>
                      <a:lnTo>
                        <a:pt x="158" y="348"/>
                      </a:lnTo>
                      <a:lnTo>
                        <a:pt x="170" y="362"/>
                      </a:lnTo>
                      <a:lnTo>
                        <a:pt x="180" y="378"/>
                      </a:lnTo>
                      <a:lnTo>
                        <a:pt x="186" y="392"/>
                      </a:lnTo>
                      <a:lnTo>
                        <a:pt x="190" y="408"/>
                      </a:lnTo>
                      <a:lnTo>
                        <a:pt x="190" y="408"/>
                      </a:lnTo>
                      <a:lnTo>
                        <a:pt x="152" y="382"/>
                      </a:lnTo>
                      <a:lnTo>
                        <a:pt x="140" y="376"/>
                      </a:lnTo>
                      <a:lnTo>
                        <a:pt x="136" y="374"/>
                      </a:lnTo>
                      <a:lnTo>
                        <a:pt x="132" y="374"/>
                      </a:lnTo>
                      <a:lnTo>
                        <a:pt x="132" y="378"/>
                      </a:lnTo>
                      <a:lnTo>
                        <a:pt x="132" y="378"/>
                      </a:lnTo>
                      <a:lnTo>
                        <a:pt x="130" y="380"/>
                      </a:lnTo>
                      <a:lnTo>
                        <a:pt x="134" y="386"/>
                      </a:lnTo>
                      <a:lnTo>
                        <a:pt x="170" y="414"/>
                      </a:lnTo>
                      <a:lnTo>
                        <a:pt x="170" y="414"/>
                      </a:lnTo>
                      <a:lnTo>
                        <a:pt x="180" y="424"/>
                      </a:lnTo>
                      <a:lnTo>
                        <a:pt x="186" y="434"/>
                      </a:lnTo>
                      <a:lnTo>
                        <a:pt x="186" y="434"/>
                      </a:lnTo>
                      <a:lnTo>
                        <a:pt x="180" y="444"/>
                      </a:lnTo>
                      <a:lnTo>
                        <a:pt x="170" y="454"/>
                      </a:lnTo>
                      <a:lnTo>
                        <a:pt x="170" y="454"/>
                      </a:lnTo>
                      <a:lnTo>
                        <a:pt x="134" y="482"/>
                      </a:lnTo>
                      <a:lnTo>
                        <a:pt x="130" y="488"/>
                      </a:lnTo>
                      <a:lnTo>
                        <a:pt x="132" y="490"/>
                      </a:lnTo>
                      <a:lnTo>
                        <a:pt x="132" y="492"/>
                      </a:lnTo>
                      <a:lnTo>
                        <a:pt x="136" y="492"/>
                      </a:lnTo>
                      <a:lnTo>
                        <a:pt x="136" y="492"/>
                      </a:lnTo>
                      <a:lnTo>
                        <a:pt x="136" y="492"/>
                      </a:lnTo>
                      <a:lnTo>
                        <a:pt x="136" y="492"/>
                      </a:lnTo>
                      <a:lnTo>
                        <a:pt x="140" y="490"/>
                      </a:lnTo>
                      <a:lnTo>
                        <a:pt x="152" y="484"/>
                      </a:lnTo>
                      <a:lnTo>
                        <a:pt x="190" y="460"/>
                      </a:lnTo>
                      <a:lnTo>
                        <a:pt x="190" y="460"/>
                      </a:lnTo>
                      <a:lnTo>
                        <a:pt x="186" y="476"/>
                      </a:lnTo>
                      <a:lnTo>
                        <a:pt x="178" y="490"/>
                      </a:lnTo>
                      <a:lnTo>
                        <a:pt x="168" y="506"/>
                      </a:lnTo>
                      <a:lnTo>
                        <a:pt x="156" y="522"/>
                      </a:lnTo>
                      <a:lnTo>
                        <a:pt x="40" y="494"/>
                      </a:lnTo>
                      <a:lnTo>
                        <a:pt x="38" y="504"/>
                      </a:lnTo>
                      <a:lnTo>
                        <a:pt x="144" y="536"/>
                      </a:lnTo>
                      <a:lnTo>
                        <a:pt x="144" y="536"/>
                      </a:lnTo>
                      <a:lnTo>
                        <a:pt x="120" y="558"/>
                      </a:lnTo>
                      <a:lnTo>
                        <a:pt x="120" y="558"/>
                      </a:lnTo>
                      <a:lnTo>
                        <a:pt x="102" y="570"/>
                      </a:lnTo>
                      <a:lnTo>
                        <a:pt x="28" y="552"/>
                      </a:lnTo>
                      <a:lnTo>
                        <a:pt x="26" y="562"/>
                      </a:lnTo>
                      <a:lnTo>
                        <a:pt x="86" y="578"/>
                      </a:lnTo>
                      <a:lnTo>
                        <a:pt x="86" y="578"/>
                      </a:lnTo>
                      <a:lnTo>
                        <a:pt x="54" y="600"/>
                      </a:lnTo>
                      <a:lnTo>
                        <a:pt x="24" y="626"/>
                      </a:lnTo>
                      <a:lnTo>
                        <a:pt x="22" y="628"/>
                      </a:lnTo>
                      <a:lnTo>
                        <a:pt x="24" y="632"/>
                      </a:lnTo>
                      <a:lnTo>
                        <a:pt x="24" y="632"/>
                      </a:lnTo>
                      <a:lnTo>
                        <a:pt x="10" y="642"/>
                      </a:lnTo>
                      <a:lnTo>
                        <a:pt x="0" y="648"/>
                      </a:lnTo>
                      <a:lnTo>
                        <a:pt x="0" y="648"/>
                      </a:lnTo>
                      <a:lnTo>
                        <a:pt x="0" y="648"/>
                      </a:lnTo>
                      <a:lnTo>
                        <a:pt x="0" y="648"/>
                      </a:lnTo>
                      <a:lnTo>
                        <a:pt x="2" y="650"/>
                      </a:lnTo>
                      <a:lnTo>
                        <a:pt x="4" y="654"/>
                      </a:lnTo>
                      <a:lnTo>
                        <a:pt x="4" y="654"/>
                      </a:lnTo>
                      <a:lnTo>
                        <a:pt x="4" y="654"/>
                      </a:lnTo>
                      <a:lnTo>
                        <a:pt x="4" y="654"/>
                      </a:lnTo>
                      <a:lnTo>
                        <a:pt x="14" y="650"/>
                      </a:lnTo>
                      <a:lnTo>
                        <a:pt x="14" y="650"/>
                      </a:lnTo>
                      <a:lnTo>
                        <a:pt x="30" y="642"/>
                      </a:lnTo>
                      <a:lnTo>
                        <a:pt x="32" y="646"/>
                      </a:lnTo>
                      <a:lnTo>
                        <a:pt x="36" y="646"/>
                      </a:lnTo>
                      <a:lnTo>
                        <a:pt x="36" y="646"/>
                      </a:lnTo>
                      <a:lnTo>
                        <a:pt x="74" y="632"/>
                      </a:lnTo>
                      <a:lnTo>
                        <a:pt x="110" y="616"/>
                      </a:lnTo>
                      <a:lnTo>
                        <a:pt x="94" y="678"/>
                      </a:lnTo>
                      <a:lnTo>
                        <a:pt x="104" y="680"/>
                      </a:lnTo>
                      <a:lnTo>
                        <a:pt x="124" y="606"/>
                      </a:lnTo>
                      <a:lnTo>
                        <a:pt x="124" y="606"/>
                      </a:lnTo>
                      <a:lnTo>
                        <a:pt x="148" y="592"/>
                      </a:lnTo>
                      <a:lnTo>
                        <a:pt x="148" y="592"/>
                      </a:lnTo>
                      <a:lnTo>
                        <a:pt x="176" y="586"/>
                      </a:lnTo>
                      <a:lnTo>
                        <a:pt x="148" y="696"/>
                      </a:lnTo>
                      <a:lnTo>
                        <a:pt x="160" y="698"/>
                      </a:lnTo>
                      <a:lnTo>
                        <a:pt x="194" y="582"/>
                      </a:lnTo>
                      <a:lnTo>
                        <a:pt x="194" y="582"/>
                      </a:lnTo>
                      <a:lnTo>
                        <a:pt x="212" y="580"/>
                      </a:lnTo>
                      <a:lnTo>
                        <a:pt x="228" y="578"/>
                      </a:lnTo>
                      <a:lnTo>
                        <a:pt x="228" y="578"/>
                      </a:lnTo>
                      <a:lnTo>
                        <a:pt x="246" y="580"/>
                      </a:lnTo>
                      <a:lnTo>
                        <a:pt x="262" y="584"/>
                      </a:lnTo>
                      <a:lnTo>
                        <a:pt x="262" y="584"/>
                      </a:lnTo>
                      <a:lnTo>
                        <a:pt x="228" y="600"/>
                      </a:lnTo>
                      <a:lnTo>
                        <a:pt x="212" y="610"/>
                      </a:lnTo>
                      <a:lnTo>
                        <a:pt x="206" y="616"/>
                      </a:lnTo>
                      <a:lnTo>
                        <a:pt x="206" y="618"/>
                      </a:lnTo>
                      <a:lnTo>
                        <a:pt x="206" y="622"/>
                      </a:lnTo>
                      <a:lnTo>
                        <a:pt x="210" y="622"/>
                      </a:lnTo>
                      <a:lnTo>
                        <a:pt x="210" y="622"/>
                      </a:lnTo>
                      <a:lnTo>
                        <a:pt x="218" y="620"/>
                      </a:lnTo>
                      <a:lnTo>
                        <a:pt x="256" y="604"/>
                      </a:lnTo>
                      <a:lnTo>
                        <a:pt x="256" y="604"/>
                      </a:lnTo>
                      <a:lnTo>
                        <a:pt x="268" y="600"/>
                      </a:lnTo>
                      <a:lnTo>
                        <a:pt x="278" y="600"/>
                      </a:lnTo>
                      <a:lnTo>
                        <a:pt x="278" y="600"/>
                      </a:lnTo>
                      <a:lnTo>
                        <a:pt x="282" y="600"/>
                      </a:lnTo>
                      <a:lnTo>
                        <a:pt x="282" y="600"/>
                      </a:lnTo>
                      <a:lnTo>
                        <a:pt x="288" y="610"/>
                      </a:lnTo>
                      <a:lnTo>
                        <a:pt x="292" y="624"/>
                      </a:lnTo>
                      <a:lnTo>
                        <a:pt x="292" y="624"/>
                      </a:lnTo>
                      <a:lnTo>
                        <a:pt x="298" y="670"/>
                      </a:lnTo>
                      <a:lnTo>
                        <a:pt x="302" y="676"/>
                      </a:lnTo>
                      <a:lnTo>
                        <a:pt x="304" y="676"/>
                      </a:lnTo>
                      <a:lnTo>
                        <a:pt x="306" y="676"/>
                      </a:lnTo>
                      <a:lnTo>
                        <a:pt x="308" y="674"/>
                      </a:lnTo>
                      <a:lnTo>
                        <a:pt x="308" y="674"/>
                      </a:lnTo>
                      <a:lnTo>
                        <a:pt x="308" y="672"/>
                      </a:lnTo>
                      <a:lnTo>
                        <a:pt x="308" y="664"/>
                      </a:lnTo>
                      <a:lnTo>
                        <a:pt x="308" y="610"/>
                      </a:lnTo>
                      <a:lnTo>
                        <a:pt x="308" y="610"/>
                      </a:lnTo>
                      <a:lnTo>
                        <a:pt x="318" y="620"/>
                      </a:lnTo>
                      <a:lnTo>
                        <a:pt x="328" y="634"/>
                      </a:lnTo>
                      <a:lnTo>
                        <a:pt x="336" y="652"/>
                      </a:lnTo>
                      <a:lnTo>
                        <a:pt x="344" y="670"/>
                      </a:lnTo>
                      <a:lnTo>
                        <a:pt x="262" y="756"/>
                      </a:lnTo>
                      <a:lnTo>
                        <a:pt x="270" y="764"/>
                      </a:lnTo>
                      <a:lnTo>
                        <a:pt x="350" y="688"/>
                      </a:lnTo>
                      <a:lnTo>
                        <a:pt x="350" y="688"/>
                      </a:lnTo>
                      <a:lnTo>
                        <a:pt x="358" y="720"/>
                      </a:lnTo>
                      <a:lnTo>
                        <a:pt x="358" y="720"/>
                      </a:lnTo>
                      <a:lnTo>
                        <a:pt x="358" y="742"/>
                      </a:lnTo>
                      <a:lnTo>
                        <a:pt x="306" y="796"/>
                      </a:lnTo>
                      <a:lnTo>
                        <a:pt x="312" y="802"/>
                      </a:lnTo>
                      <a:lnTo>
                        <a:pt x="358" y="758"/>
                      </a:lnTo>
                      <a:lnTo>
                        <a:pt x="358" y="758"/>
                      </a:lnTo>
                      <a:lnTo>
                        <a:pt x="362" y="798"/>
                      </a:lnTo>
                      <a:lnTo>
                        <a:pt x="368" y="836"/>
                      </a:lnTo>
                      <a:lnTo>
                        <a:pt x="368" y="840"/>
                      </a:lnTo>
                      <a:lnTo>
                        <a:pt x="372" y="840"/>
                      </a:lnTo>
                      <a:lnTo>
                        <a:pt x="374" y="840"/>
                      </a:lnTo>
                      <a:lnTo>
                        <a:pt x="374" y="840"/>
                      </a:lnTo>
                      <a:lnTo>
                        <a:pt x="374" y="858"/>
                      </a:lnTo>
                      <a:lnTo>
                        <a:pt x="374" y="868"/>
                      </a:lnTo>
                      <a:lnTo>
                        <a:pt x="374" y="868"/>
                      </a:lnTo>
                      <a:lnTo>
                        <a:pt x="374" y="868"/>
                      </a:lnTo>
                      <a:lnTo>
                        <a:pt x="378" y="868"/>
                      </a:lnTo>
                      <a:lnTo>
                        <a:pt x="382" y="868"/>
                      </a:lnTo>
                      <a:lnTo>
                        <a:pt x="382" y="868"/>
                      </a:lnTo>
                      <a:lnTo>
                        <a:pt x="382" y="868"/>
                      </a:lnTo>
                      <a:lnTo>
                        <a:pt x="382" y="858"/>
                      </a:lnTo>
                      <a:lnTo>
                        <a:pt x="382" y="858"/>
                      </a:lnTo>
                      <a:lnTo>
                        <a:pt x="384" y="840"/>
                      </a:lnTo>
                      <a:lnTo>
                        <a:pt x="386" y="840"/>
                      </a:lnTo>
                      <a:lnTo>
                        <a:pt x="390" y="840"/>
                      </a:lnTo>
                      <a:lnTo>
                        <a:pt x="392" y="836"/>
                      </a:lnTo>
                      <a:lnTo>
                        <a:pt x="392" y="836"/>
                      </a:lnTo>
                      <a:lnTo>
                        <a:pt x="398" y="798"/>
                      </a:lnTo>
                      <a:lnTo>
                        <a:pt x="400" y="758"/>
                      </a:lnTo>
                      <a:lnTo>
                        <a:pt x="448" y="802"/>
                      </a:lnTo>
                      <a:lnTo>
                        <a:pt x="454" y="796"/>
                      </a:lnTo>
                      <a:lnTo>
                        <a:pt x="402" y="740"/>
                      </a:lnTo>
                      <a:lnTo>
                        <a:pt x="402" y="740"/>
                      </a:lnTo>
                      <a:lnTo>
                        <a:pt x="402" y="712"/>
                      </a:lnTo>
                      <a:lnTo>
                        <a:pt x="402" y="712"/>
                      </a:lnTo>
                      <a:lnTo>
                        <a:pt x="408" y="684"/>
                      </a:lnTo>
                      <a:lnTo>
                        <a:pt x="490" y="764"/>
                      </a:lnTo>
                      <a:lnTo>
                        <a:pt x="498" y="756"/>
                      </a:lnTo>
                      <a:lnTo>
                        <a:pt x="414" y="668"/>
                      </a:lnTo>
                      <a:lnTo>
                        <a:pt x="414" y="668"/>
                      </a:lnTo>
                      <a:lnTo>
                        <a:pt x="422" y="650"/>
                      </a:lnTo>
                      <a:lnTo>
                        <a:pt x="430" y="634"/>
                      </a:lnTo>
                      <a:lnTo>
                        <a:pt x="438" y="620"/>
                      </a:lnTo>
                      <a:lnTo>
                        <a:pt x="450" y="610"/>
                      </a:lnTo>
                      <a:lnTo>
                        <a:pt x="450" y="610"/>
                      </a:lnTo>
                      <a:lnTo>
                        <a:pt x="448" y="664"/>
                      </a:lnTo>
                      <a:lnTo>
                        <a:pt x="448" y="672"/>
                      </a:lnTo>
                      <a:lnTo>
                        <a:pt x="450" y="674"/>
                      </a:lnTo>
                      <a:lnTo>
                        <a:pt x="450" y="676"/>
                      </a:lnTo>
                      <a:lnTo>
                        <a:pt x="452" y="676"/>
                      </a:lnTo>
                      <a:lnTo>
                        <a:pt x="452" y="676"/>
                      </a:lnTo>
                      <a:lnTo>
                        <a:pt x="456" y="676"/>
                      </a:lnTo>
                      <a:lnTo>
                        <a:pt x="458" y="670"/>
                      </a:lnTo>
                      <a:lnTo>
                        <a:pt x="466" y="624"/>
                      </a:lnTo>
                      <a:lnTo>
                        <a:pt x="466" y="624"/>
                      </a:lnTo>
                      <a:lnTo>
                        <a:pt x="468" y="610"/>
                      </a:lnTo>
                      <a:lnTo>
                        <a:pt x="474" y="600"/>
                      </a:lnTo>
                      <a:lnTo>
                        <a:pt x="474" y="600"/>
                      </a:lnTo>
                      <a:lnTo>
                        <a:pt x="478" y="600"/>
                      </a:lnTo>
                      <a:lnTo>
                        <a:pt x="478" y="600"/>
                      </a:lnTo>
                      <a:lnTo>
                        <a:pt x="488" y="600"/>
                      </a:lnTo>
                      <a:lnTo>
                        <a:pt x="500" y="604"/>
                      </a:lnTo>
                      <a:lnTo>
                        <a:pt x="500" y="604"/>
                      </a:lnTo>
                      <a:lnTo>
                        <a:pt x="538" y="620"/>
                      </a:lnTo>
                      <a:lnTo>
                        <a:pt x="548" y="622"/>
                      </a:lnTo>
                      <a:lnTo>
                        <a:pt x="550" y="622"/>
                      </a:lnTo>
                      <a:lnTo>
                        <a:pt x="552" y="618"/>
                      </a:lnTo>
                      <a:lnTo>
                        <a:pt x="552" y="618"/>
                      </a:lnTo>
                      <a:lnTo>
                        <a:pt x="552" y="616"/>
                      </a:lnTo>
                      <a:lnTo>
                        <a:pt x="546" y="610"/>
                      </a:lnTo>
                      <a:lnTo>
                        <a:pt x="528" y="600"/>
                      </a:lnTo>
                      <a:lnTo>
                        <a:pt x="496" y="584"/>
                      </a:lnTo>
                      <a:lnTo>
                        <a:pt x="496" y="584"/>
                      </a:lnTo>
                      <a:lnTo>
                        <a:pt x="510" y="580"/>
                      </a:lnTo>
                      <a:lnTo>
                        <a:pt x="528" y="578"/>
                      </a:lnTo>
                      <a:lnTo>
                        <a:pt x="528" y="578"/>
                      </a:lnTo>
                      <a:lnTo>
                        <a:pt x="546" y="580"/>
                      </a:lnTo>
                      <a:lnTo>
                        <a:pt x="566" y="582"/>
                      </a:lnTo>
                      <a:lnTo>
                        <a:pt x="600" y="696"/>
                      </a:lnTo>
                      <a:lnTo>
                        <a:pt x="610" y="692"/>
                      </a:lnTo>
                      <a:lnTo>
                        <a:pt x="584" y="586"/>
                      </a:lnTo>
                      <a:lnTo>
                        <a:pt x="584" y="586"/>
                      </a:lnTo>
                      <a:lnTo>
                        <a:pt x="616" y="594"/>
                      </a:lnTo>
                      <a:lnTo>
                        <a:pt x="616" y="594"/>
                      </a:lnTo>
                      <a:lnTo>
                        <a:pt x="634" y="606"/>
                      </a:lnTo>
                      <a:lnTo>
                        <a:pt x="656" y="678"/>
                      </a:lnTo>
                      <a:lnTo>
                        <a:pt x="666" y="676"/>
                      </a:lnTo>
                      <a:lnTo>
                        <a:pt x="650" y="614"/>
                      </a:lnTo>
                      <a:lnTo>
                        <a:pt x="650" y="614"/>
                      </a:lnTo>
                      <a:lnTo>
                        <a:pt x="684" y="630"/>
                      </a:lnTo>
                      <a:lnTo>
                        <a:pt x="722" y="644"/>
                      </a:lnTo>
                      <a:lnTo>
                        <a:pt x="724" y="646"/>
                      </a:lnTo>
                      <a:lnTo>
                        <a:pt x="726" y="642"/>
                      </a:lnTo>
                      <a:lnTo>
                        <a:pt x="726" y="642"/>
                      </a:lnTo>
                      <a:lnTo>
                        <a:pt x="728" y="642"/>
                      </a:lnTo>
                      <a:lnTo>
                        <a:pt x="728" y="642"/>
                      </a:lnTo>
                      <a:lnTo>
                        <a:pt x="744" y="650"/>
                      </a:lnTo>
                      <a:lnTo>
                        <a:pt x="752" y="654"/>
                      </a:lnTo>
                      <a:lnTo>
                        <a:pt x="752" y="654"/>
                      </a:lnTo>
                      <a:lnTo>
                        <a:pt x="752" y="654"/>
                      </a:lnTo>
                      <a:lnTo>
                        <a:pt x="752" y="654"/>
                      </a:lnTo>
                      <a:lnTo>
                        <a:pt x="754" y="650"/>
                      </a:lnTo>
                      <a:lnTo>
                        <a:pt x="756" y="648"/>
                      </a:lnTo>
                      <a:lnTo>
                        <a:pt x="756" y="648"/>
                      </a:lnTo>
                      <a:lnTo>
                        <a:pt x="756" y="648"/>
                      </a:lnTo>
                      <a:lnTo>
                        <a:pt x="756" y="648"/>
                      </a:lnTo>
                      <a:lnTo>
                        <a:pt x="748" y="642"/>
                      </a:lnTo>
                      <a:close/>
                      <a:moveTo>
                        <a:pt x="418" y="434"/>
                      </a:moveTo>
                      <a:lnTo>
                        <a:pt x="418" y="434"/>
                      </a:lnTo>
                      <a:lnTo>
                        <a:pt x="446" y="414"/>
                      </a:lnTo>
                      <a:lnTo>
                        <a:pt x="474" y="396"/>
                      </a:lnTo>
                      <a:lnTo>
                        <a:pt x="528" y="434"/>
                      </a:lnTo>
                      <a:lnTo>
                        <a:pt x="474" y="472"/>
                      </a:lnTo>
                      <a:lnTo>
                        <a:pt x="474" y="472"/>
                      </a:lnTo>
                      <a:lnTo>
                        <a:pt x="446" y="454"/>
                      </a:lnTo>
                      <a:lnTo>
                        <a:pt x="418" y="434"/>
                      </a:lnTo>
                      <a:lnTo>
                        <a:pt x="418" y="434"/>
                      </a:lnTo>
                      <a:close/>
                      <a:moveTo>
                        <a:pt x="398" y="400"/>
                      </a:moveTo>
                      <a:lnTo>
                        <a:pt x="398" y="400"/>
                      </a:lnTo>
                      <a:lnTo>
                        <a:pt x="394" y="366"/>
                      </a:lnTo>
                      <a:lnTo>
                        <a:pt x="392" y="332"/>
                      </a:lnTo>
                      <a:lnTo>
                        <a:pt x="454" y="304"/>
                      </a:lnTo>
                      <a:lnTo>
                        <a:pt x="460" y="370"/>
                      </a:lnTo>
                      <a:lnTo>
                        <a:pt x="460" y="370"/>
                      </a:lnTo>
                      <a:lnTo>
                        <a:pt x="430" y="386"/>
                      </a:lnTo>
                      <a:lnTo>
                        <a:pt x="398" y="400"/>
                      </a:lnTo>
                      <a:lnTo>
                        <a:pt x="398" y="400"/>
                      </a:lnTo>
                      <a:close/>
                      <a:moveTo>
                        <a:pt x="358" y="400"/>
                      </a:moveTo>
                      <a:lnTo>
                        <a:pt x="358" y="400"/>
                      </a:lnTo>
                      <a:lnTo>
                        <a:pt x="328" y="386"/>
                      </a:lnTo>
                      <a:lnTo>
                        <a:pt x="298" y="370"/>
                      </a:lnTo>
                      <a:lnTo>
                        <a:pt x="304" y="304"/>
                      </a:lnTo>
                      <a:lnTo>
                        <a:pt x="364" y="332"/>
                      </a:lnTo>
                      <a:lnTo>
                        <a:pt x="364" y="332"/>
                      </a:lnTo>
                      <a:lnTo>
                        <a:pt x="362" y="366"/>
                      </a:lnTo>
                      <a:lnTo>
                        <a:pt x="358" y="400"/>
                      </a:lnTo>
                      <a:lnTo>
                        <a:pt x="358" y="400"/>
                      </a:lnTo>
                      <a:close/>
                      <a:moveTo>
                        <a:pt x="338" y="434"/>
                      </a:moveTo>
                      <a:lnTo>
                        <a:pt x="338" y="434"/>
                      </a:lnTo>
                      <a:lnTo>
                        <a:pt x="312" y="454"/>
                      </a:lnTo>
                      <a:lnTo>
                        <a:pt x="284" y="472"/>
                      </a:lnTo>
                      <a:lnTo>
                        <a:pt x="228" y="434"/>
                      </a:lnTo>
                      <a:lnTo>
                        <a:pt x="284" y="396"/>
                      </a:lnTo>
                      <a:lnTo>
                        <a:pt x="284" y="396"/>
                      </a:lnTo>
                      <a:lnTo>
                        <a:pt x="312" y="414"/>
                      </a:lnTo>
                      <a:lnTo>
                        <a:pt x="338" y="434"/>
                      </a:lnTo>
                      <a:lnTo>
                        <a:pt x="338" y="434"/>
                      </a:lnTo>
                      <a:close/>
                      <a:moveTo>
                        <a:pt x="358" y="468"/>
                      </a:moveTo>
                      <a:lnTo>
                        <a:pt x="358" y="468"/>
                      </a:lnTo>
                      <a:lnTo>
                        <a:pt x="362" y="502"/>
                      </a:lnTo>
                      <a:lnTo>
                        <a:pt x="364" y="536"/>
                      </a:lnTo>
                      <a:lnTo>
                        <a:pt x="304" y="564"/>
                      </a:lnTo>
                      <a:lnTo>
                        <a:pt x="298" y="496"/>
                      </a:lnTo>
                      <a:lnTo>
                        <a:pt x="298" y="496"/>
                      </a:lnTo>
                      <a:lnTo>
                        <a:pt x="328" y="482"/>
                      </a:lnTo>
                      <a:lnTo>
                        <a:pt x="358" y="468"/>
                      </a:lnTo>
                      <a:lnTo>
                        <a:pt x="358" y="468"/>
                      </a:lnTo>
                      <a:close/>
                      <a:moveTo>
                        <a:pt x="398" y="468"/>
                      </a:moveTo>
                      <a:lnTo>
                        <a:pt x="398" y="468"/>
                      </a:lnTo>
                      <a:lnTo>
                        <a:pt x="430" y="482"/>
                      </a:lnTo>
                      <a:lnTo>
                        <a:pt x="460" y="498"/>
                      </a:lnTo>
                      <a:lnTo>
                        <a:pt x="454" y="564"/>
                      </a:lnTo>
                      <a:lnTo>
                        <a:pt x="392" y="536"/>
                      </a:lnTo>
                      <a:lnTo>
                        <a:pt x="392" y="536"/>
                      </a:lnTo>
                      <a:lnTo>
                        <a:pt x="394" y="502"/>
                      </a:lnTo>
                      <a:lnTo>
                        <a:pt x="398" y="468"/>
                      </a:lnTo>
                      <a:lnTo>
                        <a:pt x="398" y="468"/>
                      </a:lnTo>
                      <a:close/>
                    </a:path>
                  </a:pathLst>
                </a:custGeom>
                <a:solidFill>
                  <a:srgbClr val="FEFFFF">
                    <a:alpha val="3000"/>
                  </a:srgbClr>
                </a:solidFill>
                <a:ln>
                  <a:solidFill>
                    <a:srgbClr val="FEFFFF">
                      <a:alpha val="5000"/>
                    </a:srgbClr>
                  </a:solidFill>
                </a:ln>
                <a:effectLst>
                  <a:glow rad="101600">
                    <a:srgbClr val="FEFEFE">
                      <a:alpha val="6000"/>
                    </a:srgbClr>
                  </a:glow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6" name="Freeform 29"/>
                <p:cNvSpPr>
                  <a:spLocks noChangeAspect="1"/>
                </p:cNvSpPr>
                <p:nvPr/>
              </p:nvSpPr>
              <p:spPr bwMode="auto">
                <a:xfrm rot="18879730">
                  <a:off x="8304829" y="977901"/>
                  <a:ext cx="642197" cy="728980"/>
                </a:xfrm>
                <a:custGeom>
                  <a:avLst/>
                  <a:gdLst>
                    <a:gd name="T0" fmla="*/ 738 w 740"/>
                    <a:gd name="T1" fmla="*/ 546 h 840"/>
                    <a:gd name="T2" fmla="*/ 598 w 740"/>
                    <a:gd name="T3" fmla="*/ 524 h 840"/>
                    <a:gd name="T4" fmla="*/ 564 w 740"/>
                    <a:gd name="T5" fmla="*/ 506 h 840"/>
                    <a:gd name="T6" fmla="*/ 510 w 740"/>
                    <a:gd name="T7" fmla="*/ 458 h 840"/>
                    <a:gd name="T8" fmla="*/ 486 w 740"/>
                    <a:gd name="T9" fmla="*/ 406 h 840"/>
                    <a:gd name="T10" fmla="*/ 558 w 740"/>
                    <a:gd name="T11" fmla="*/ 330 h 840"/>
                    <a:gd name="T12" fmla="*/ 724 w 740"/>
                    <a:gd name="T13" fmla="*/ 344 h 840"/>
                    <a:gd name="T14" fmla="*/ 736 w 740"/>
                    <a:gd name="T15" fmla="*/ 286 h 840"/>
                    <a:gd name="T16" fmla="*/ 740 w 740"/>
                    <a:gd name="T17" fmla="*/ 216 h 840"/>
                    <a:gd name="T18" fmla="*/ 650 w 740"/>
                    <a:gd name="T19" fmla="*/ 230 h 840"/>
                    <a:gd name="T20" fmla="*/ 606 w 740"/>
                    <a:gd name="T21" fmla="*/ 256 h 840"/>
                    <a:gd name="T22" fmla="*/ 556 w 740"/>
                    <a:gd name="T23" fmla="*/ 288 h 840"/>
                    <a:gd name="T24" fmla="*/ 512 w 740"/>
                    <a:gd name="T25" fmla="*/ 308 h 840"/>
                    <a:gd name="T26" fmla="*/ 442 w 740"/>
                    <a:gd name="T27" fmla="*/ 320 h 840"/>
                    <a:gd name="T28" fmla="*/ 414 w 740"/>
                    <a:gd name="T29" fmla="*/ 300 h 840"/>
                    <a:gd name="T30" fmla="*/ 390 w 740"/>
                    <a:gd name="T31" fmla="*/ 204 h 840"/>
                    <a:gd name="T32" fmla="*/ 392 w 740"/>
                    <a:gd name="T33" fmla="*/ 164 h 840"/>
                    <a:gd name="T34" fmla="*/ 392 w 740"/>
                    <a:gd name="T35" fmla="*/ 80 h 840"/>
                    <a:gd name="T36" fmla="*/ 378 w 740"/>
                    <a:gd name="T37" fmla="*/ 0 h 840"/>
                    <a:gd name="T38" fmla="*/ 350 w 740"/>
                    <a:gd name="T39" fmla="*/ 42 h 840"/>
                    <a:gd name="T40" fmla="*/ 348 w 740"/>
                    <a:gd name="T41" fmla="*/ 100 h 840"/>
                    <a:gd name="T42" fmla="*/ 350 w 740"/>
                    <a:gd name="T43" fmla="*/ 192 h 840"/>
                    <a:gd name="T44" fmla="*/ 352 w 740"/>
                    <a:gd name="T45" fmla="*/ 214 h 840"/>
                    <a:gd name="T46" fmla="*/ 316 w 740"/>
                    <a:gd name="T47" fmla="*/ 320 h 840"/>
                    <a:gd name="T48" fmla="*/ 254 w 740"/>
                    <a:gd name="T49" fmla="*/ 316 h 840"/>
                    <a:gd name="T50" fmla="*/ 196 w 740"/>
                    <a:gd name="T51" fmla="*/ 294 h 840"/>
                    <a:gd name="T52" fmla="*/ 162 w 740"/>
                    <a:gd name="T53" fmla="*/ 272 h 840"/>
                    <a:gd name="T54" fmla="*/ 90 w 740"/>
                    <a:gd name="T55" fmla="*/ 230 h 840"/>
                    <a:gd name="T56" fmla="*/ 2 w 740"/>
                    <a:gd name="T57" fmla="*/ 214 h 840"/>
                    <a:gd name="T58" fmla="*/ 36 w 740"/>
                    <a:gd name="T59" fmla="*/ 246 h 840"/>
                    <a:gd name="T60" fmla="*/ 84 w 740"/>
                    <a:gd name="T61" fmla="*/ 278 h 840"/>
                    <a:gd name="T62" fmla="*/ 166 w 740"/>
                    <a:gd name="T63" fmla="*/ 322 h 840"/>
                    <a:gd name="T64" fmla="*/ 186 w 740"/>
                    <a:gd name="T65" fmla="*/ 332 h 840"/>
                    <a:gd name="T66" fmla="*/ 260 w 740"/>
                    <a:gd name="T67" fmla="*/ 418 h 840"/>
                    <a:gd name="T68" fmla="*/ 208 w 740"/>
                    <a:gd name="T69" fmla="*/ 482 h 840"/>
                    <a:gd name="T70" fmla="*/ 164 w 740"/>
                    <a:gd name="T71" fmla="*/ 514 h 840"/>
                    <a:gd name="T72" fmla="*/ 84 w 740"/>
                    <a:gd name="T73" fmla="*/ 558 h 840"/>
                    <a:gd name="T74" fmla="*/ 36 w 740"/>
                    <a:gd name="T75" fmla="*/ 590 h 840"/>
                    <a:gd name="T76" fmla="*/ 16 w 740"/>
                    <a:gd name="T77" fmla="*/ 636 h 840"/>
                    <a:gd name="T78" fmla="*/ 108 w 740"/>
                    <a:gd name="T79" fmla="*/ 596 h 840"/>
                    <a:gd name="T80" fmla="*/ 144 w 740"/>
                    <a:gd name="T81" fmla="*/ 692 h 840"/>
                    <a:gd name="T82" fmla="*/ 204 w 740"/>
                    <a:gd name="T83" fmla="*/ 534 h 840"/>
                    <a:gd name="T84" fmla="*/ 300 w 740"/>
                    <a:gd name="T85" fmla="*/ 512 h 840"/>
                    <a:gd name="T86" fmla="*/ 328 w 740"/>
                    <a:gd name="T87" fmla="*/ 534 h 840"/>
                    <a:gd name="T88" fmla="*/ 352 w 740"/>
                    <a:gd name="T89" fmla="*/ 630 h 840"/>
                    <a:gd name="T90" fmla="*/ 350 w 740"/>
                    <a:gd name="T91" fmla="*/ 670 h 840"/>
                    <a:gd name="T92" fmla="*/ 350 w 740"/>
                    <a:gd name="T93" fmla="*/ 754 h 840"/>
                    <a:gd name="T94" fmla="*/ 364 w 740"/>
                    <a:gd name="T95" fmla="*/ 840 h 840"/>
                    <a:gd name="T96" fmla="*/ 384 w 740"/>
                    <a:gd name="T97" fmla="*/ 836 h 840"/>
                    <a:gd name="T98" fmla="*/ 394 w 740"/>
                    <a:gd name="T99" fmla="*/ 734 h 840"/>
                    <a:gd name="T100" fmla="*/ 496 w 740"/>
                    <a:gd name="T101" fmla="*/ 750 h 840"/>
                    <a:gd name="T102" fmla="*/ 390 w 740"/>
                    <a:gd name="T103" fmla="*/ 620 h 840"/>
                    <a:gd name="T104" fmla="*/ 420 w 740"/>
                    <a:gd name="T105" fmla="*/ 522 h 840"/>
                    <a:gd name="T106" fmla="*/ 464 w 740"/>
                    <a:gd name="T107" fmla="*/ 514 h 840"/>
                    <a:gd name="T108" fmla="*/ 546 w 740"/>
                    <a:gd name="T109" fmla="*/ 540 h 840"/>
                    <a:gd name="T110" fmla="*/ 580 w 740"/>
                    <a:gd name="T111" fmla="*/ 562 h 840"/>
                    <a:gd name="T112" fmla="*/ 652 w 740"/>
                    <a:gd name="T113" fmla="*/ 604 h 840"/>
                    <a:gd name="T114" fmla="*/ 740 w 740"/>
                    <a:gd name="T115" fmla="*/ 616 h 84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</a:cxnLst>
                  <a:rect l="0" t="0" r="r" b="b"/>
                  <a:pathLst>
                    <a:path w="740" h="840">
                      <a:moveTo>
                        <a:pt x="738" y="614"/>
                      </a:moveTo>
                      <a:lnTo>
                        <a:pt x="738" y="614"/>
                      </a:lnTo>
                      <a:lnTo>
                        <a:pt x="706" y="588"/>
                      </a:lnTo>
                      <a:lnTo>
                        <a:pt x="672" y="564"/>
                      </a:lnTo>
                      <a:lnTo>
                        <a:pt x="738" y="546"/>
                      </a:lnTo>
                      <a:lnTo>
                        <a:pt x="734" y="536"/>
                      </a:lnTo>
                      <a:lnTo>
                        <a:pt x="658" y="556"/>
                      </a:lnTo>
                      <a:lnTo>
                        <a:pt x="658" y="556"/>
                      </a:lnTo>
                      <a:lnTo>
                        <a:pt x="628" y="538"/>
                      </a:lnTo>
                      <a:lnTo>
                        <a:pt x="598" y="524"/>
                      </a:lnTo>
                      <a:lnTo>
                        <a:pt x="726" y="488"/>
                      </a:lnTo>
                      <a:lnTo>
                        <a:pt x="722" y="476"/>
                      </a:lnTo>
                      <a:lnTo>
                        <a:pt x="576" y="512"/>
                      </a:lnTo>
                      <a:lnTo>
                        <a:pt x="576" y="512"/>
                      </a:lnTo>
                      <a:lnTo>
                        <a:pt x="564" y="506"/>
                      </a:lnTo>
                      <a:lnTo>
                        <a:pt x="564" y="506"/>
                      </a:lnTo>
                      <a:lnTo>
                        <a:pt x="556" y="502"/>
                      </a:lnTo>
                      <a:lnTo>
                        <a:pt x="556" y="502"/>
                      </a:lnTo>
                      <a:lnTo>
                        <a:pt x="532" y="480"/>
                      </a:lnTo>
                      <a:lnTo>
                        <a:pt x="510" y="458"/>
                      </a:lnTo>
                      <a:lnTo>
                        <a:pt x="492" y="438"/>
                      </a:lnTo>
                      <a:lnTo>
                        <a:pt x="486" y="426"/>
                      </a:lnTo>
                      <a:lnTo>
                        <a:pt x="482" y="418"/>
                      </a:lnTo>
                      <a:lnTo>
                        <a:pt x="482" y="418"/>
                      </a:lnTo>
                      <a:lnTo>
                        <a:pt x="486" y="406"/>
                      </a:lnTo>
                      <a:lnTo>
                        <a:pt x="492" y="396"/>
                      </a:lnTo>
                      <a:lnTo>
                        <a:pt x="510" y="374"/>
                      </a:lnTo>
                      <a:lnTo>
                        <a:pt x="532" y="352"/>
                      </a:lnTo>
                      <a:lnTo>
                        <a:pt x="558" y="330"/>
                      </a:lnTo>
                      <a:lnTo>
                        <a:pt x="558" y="330"/>
                      </a:lnTo>
                      <a:lnTo>
                        <a:pt x="564" y="326"/>
                      </a:lnTo>
                      <a:lnTo>
                        <a:pt x="564" y="326"/>
                      </a:lnTo>
                      <a:lnTo>
                        <a:pt x="578" y="320"/>
                      </a:lnTo>
                      <a:lnTo>
                        <a:pt x="720" y="354"/>
                      </a:lnTo>
                      <a:lnTo>
                        <a:pt x="724" y="344"/>
                      </a:lnTo>
                      <a:lnTo>
                        <a:pt x="600" y="308"/>
                      </a:lnTo>
                      <a:lnTo>
                        <a:pt x="600" y="308"/>
                      </a:lnTo>
                      <a:lnTo>
                        <a:pt x="658" y="276"/>
                      </a:lnTo>
                      <a:lnTo>
                        <a:pt x="734" y="294"/>
                      </a:lnTo>
                      <a:lnTo>
                        <a:pt x="736" y="286"/>
                      </a:lnTo>
                      <a:lnTo>
                        <a:pt x="672" y="266"/>
                      </a:lnTo>
                      <a:lnTo>
                        <a:pt x="672" y="266"/>
                      </a:lnTo>
                      <a:lnTo>
                        <a:pt x="706" y="244"/>
                      </a:lnTo>
                      <a:lnTo>
                        <a:pt x="738" y="218"/>
                      </a:lnTo>
                      <a:lnTo>
                        <a:pt x="740" y="216"/>
                      </a:lnTo>
                      <a:lnTo>
                        <a:pt x="728" y="196"/>
                      </a:lnTo>
                      <a:lnTo>
                        <a:pt x="726" y="198"/>
                      </a:lnTo>
                      <a:lnTo>
                        <a:pt x="726" y="198"/>
                      </a:lnTo>
                      <a:lnTo>
                        <a:pt x="686" y="212"/>
                      </a:lnTo>
                      <a:lnTo>
                        <a:pt x="650" y="230"/>
                      </a:lnTo>
                      <a:lnTo>
                        <a:pt x="666" y="164"/>
                      </a:lnTo>
                      <a:lnTo>
                        <a:pt x="656" y="162"/>
                      </a:lnTo>
                      <a:lnTo>
                        <a:pt x="634" y="238"/>
                      </a:lnTo>
                      <a:lnTo>
                        <a:pt x="634" y="238"/>
                      </a:lnTo>
                      <a:lnTo>
                        <a:pt x="606" y="256"/>
                      </a:lnTo>
                      <a:lnTo>
                        <a:pt x="578" y="272"/>
                      </a:lnTo>
                      <a:lnTo>
                        <a:pt x="608" y="146"/>
                      </a:lnTo>
                      <a:lnTo>
                        <a:pt x="598" y="142"/>
                      </a:lnTo>
                      <a:lnTo>
                        <a:pt x="556" y="288"/>
                      </a:lnTo>
                      <a:lnTo>
                        <a:pt x="556" y="288"/>
                      </a:lnTo>
                      <a:lnTo>
                        <a:pt x="546" y="294"/>
                      </a:lnTo>
                      <a:lnTo>
                        <a:pt x="546" y="294"/>
                      </a:lnTo>
                      <a:lnTo>
                        <a:pt x="538" y="298"/>
                      </a:lnTo>
                      <a:lnTo>
                        <a:pt x="538" y="298"/>
                      </a:lnTo>
                      <a:lnTo>
                        <a:pt x="512" y="308"/>
                      </a:lnTo>
                      <a:lnTo>
                        <a:pt x="486" y="314"/>
                      </a:lnTo>
                      <a:lnTo>
                        <a:pt x="462" y="318"/>
                      </a:lnTo>
                      <a:lnTo>
                        <a:pt x="442" y="320"/>
                      </a:lnTo>
                      <a:lnTo>
                        <a:pt x="442" y="320"/>
                      </a:lnTo>
                      <a:lnTo>
                        <a:pt x="442" y="320"/>
                      </a:lnTo>
                      <a:lnTo>
                        <a:pt x="442" y="320"/>
                      </a:lnTo>
                      <a:lnTo>
                        <a:pt x="426" y="320"/>
                      </a:lnTo>
                      <a:lnTo>
                        <a:pt x="426" y="320"/>
                      </a:lnTo>
                      <a:lnTo>
                        <a:pt x="420" y="310"/>
                      </a:lnTo>
                      <a:lnTo>
                        <a:pt x="414" y="300"/>
                      </a:lnTo>
                      <a:lnTo>
                        <a:pt x="404" y="274"/>
                      </a:lnTo>
                      <a:lnTo>
                        <a:pt x="396" y="244"/>
                      </a:lnTo>
                      <a:lnTo>
                        <a:pt x="388" y="210"/>
                      </a:lnTo>
                      <a:lnTo>
                        <a:pt x="388" y="210"/>
                      </a:lnTo>
                      <a:lnTo>
                        <a:pt x="390" y="204"/>
                      </a:lnTo>
                      <a:lnTo>
                        <a:pt x="390" y="204"/>
                      </a:lnTo>
                      <a:lnTo>
                        <a:pt x="390" y="190"/>
                      </a:lnTo>
                      <a:lnTo>
                        <a:pt x="492" y="84"/>
                      </a:lnTo>
                      <a:lnTo>
                        <a:pt x="484" y="76"/>
                      </a:lnTo>
                      <a:lnTo>
                        <a:pt x="392" y="164"/>
                      </a:lnTo>
                      <a:lnTo>
                        <a:pt x="392" y="164"/>
                      </a:lnTo>
                      <a:lnTo>
                        <a:pt x="392" y="98"/>
                      </a:lnTo>
                      <a:lnTo>
                        <a:pt x="446" y="42"/>
                      </a:lnTo>
                      <a:lnTo>
                        <a:pt x="440" y="36"/>
                      </a:lnTo>
                      <a:lnTo>
                        <a:pt x="392" y="80"/>
                      </a:lnTo>
                      <a:lnTo>
                        <a:pt x="392" y="80"/>
                      </a:lnTo>
                      <a:lnTo>
                        <a:pt x="388" y="40"/>
                      </a:lnTo>
                      <a:lnTo>
                        <a:pt x="382" y="2"/>
                      </a:lnTo>
                      <a:lnTo>
                        <a:pt x="382" y="0"/>
                      </a:lnTo>
                      <a:lnTo>
                        <a:pt x="378" y="0"/>
                      </a:lnTo>
                      <a:lnTo>
                        <a:pt x="362" y="0"/>
                      </a:lnTo>
                      <a:lnTo>
                        <a:pt x="358" y="0"/>
                      </a:lnTo>
                      <a:lnTo>
                        <a:pt x="358" y="2"/>
                      </a:lnTo>
                      <a:lnTo>
                        <a:pt x="358" y="2"/>
                      </a:lnTo>
                      <a:lnTo>
                        <a:pt x="350" y="42"/>
                      </a:lnTo>
                      <a:lnTo>
                        <a:pt x="348" y="82"/>
                      </a:lnTo>
                      <a:lnTo>
                        <a:pt x="300" y="36"/>
                      </a:lnTo>
                      <a:lnTo>
                        <a:pt x="292" y="42"/>
                      </a:lnTo>
                      <a:lnTo>
                        <a:pt x="348" y="100"/>
                      </a:lnTo>
                      <a:lnTo>
                        <a:pt x="348" y="100"/>
                      </a:lnTo>
                      <a:lnTo>
                        <a:pt x="348" y="134"/>
                      </a:lnTo>
                      <a:lnTo>
                        <a:pt x="350" y="166"/>
                      </a:lnTo>
                      <a:lnTo>
                        <a:pt x="254" y="76"/>
                      </a:lnTo>
                      <a:lnTo>
                        <a:pt x="246" y="84"/>
                      </a:lnTo>
                      <a:lnTo>
                        <a:pt x="350" y="192"/>
                      </a:lnTo>
                      <a:lnTo>
                        <a:pt x="350" y="192"/>
                      </a:lnTo>
                      <a:lnTo>
                        <a:pt x="352" y="204"/>
                      </a:lnTo>
                      <a:lnTo>
                        <a:pt x="352" y="204"/>
                      </a:lnTo>
                      <a:lnTo>
                        <a:pt x="352" y="214"/>
                      </a:lnTo>
                      <a:lnTo>
                        <a:pt x="352" y="214"/>
                      </a:lnTo>
                      <a:lnTo>
                        <a:pt x="346" y="246"/>
                      </a:lnTo>
                      <a:lnTo>
                        <a:pt x="338" y="276"/>
                      </a:lnTo>
                      <a:lnTo>
                        <a:pt x="328" y="302"/>
                      </a:lnTo>
                      <a:lnTo>
                        <a:pt x="322" y="312"/>
                      </a:lnTo>
                      <a:lnTo>
                        <a:pt x="316" y="320"/>
                      </a:lnTo>
                      <a:lnTo>
                        <a:pt x="316" y="320"/>
                      </a:lnTo>
                      <a:lnTo>
                        <a:pt x="300" y="322"/>
                      </a:lnTo>
                      <a:lnTo>
                        <a:pt x="300" y="322"/>
                      </a:lnTo>
                      <a:lnTo>
                        <a:pt x="278" y="320"/>
                      </a:lnTo>
                      <a:lnTo>
                        <a:pt x="254" y="316"/>
                      </a:lnTo>
                      <a:lnTo>
                        <a:pt x="228" y="308"/>
                      </a:lnTo>
                      <a:lnTo>
                        <a:pt x="200" y="298"/>
                      </a:lnTo>
                      <a:lnTo>
                        <a:pt x="200" y="298"/>
                      </a:lnTo>
                      <a:lnTo>
                        <a:pt x="196" y="294"/>
                      </a:lnTo>
                      <a:lnTo>
                        <a:pt x="196" y="294"/>
                      </a:lnTo>
                      <a:lnTo>
                        <a:pt x="184" y="286"/>
                      </a:lnTo>
                      <a:lnTo>
                        <a:pt x="142" y="146"/>
                      </a:lnTo>
                      <a:lnTo>
                        <a:pt x="130" y="148"/>
                      </a:lnTo>
                      <a:lnTo>
                        <a:pt x="162" y="272"/>
                      </a:lnTo>
                      <a:lnTo>
                        <a:pt x="162" y="272"/>
                      </a:lnTo>
                      <a:lnTo>
                        <a:pt x="106" y="240"/>
                      </a:lnTo>
                      <a:lnTo>
                        <a:pt x="84" y="164"/>
                      </a:lnTo>
                      <a:lnTo>
                        <a:pt x="74" y="166"/>
                      </a:lnTo>
                      <a:lnTo>
                        <a:pt x="90" y="230"/>
                      </a:lnTo>
                      <a:lnTo>
                        <a:pt x="90" y="230"/>
                      </a:lnTo>
                      <a:lnTo>
                        <a:pt x="54" y="214"/>
                      </a:lnTo>
                      <a:lnTo>
                        <a:pt x="16" y="198"/>
                      </a:lnTo>
                      <a:lnTo>
                        <a:pt x="12" y="198"/>
                      </a:lnTo>
                      <a:lnTo>
                        <a:pt x="10" y="200"/>
                      </a:lnTo>
                      <a:lnTo>
                        <a:pt x="2" y="214"/>
                      </a:lnTo>
                      <a:lnTo>
                        <a:pt x="2" y="214"/>
                      </a:lnTo>
                      <a:lnTo>
                        <a:pt x="0" y="218"/>
                      </a:lnTo>
                      <a:lnTo>
                        <a:pt x="4" y="220"/>
                      </a:lnTo>
                      <a:lnTo>
                        <a:pt x="4" y="220"/>
                      </a:lnTo>
                      <a:lnTo>
                        <a:pt x="36" y="246"/>
                      </a:lnTo>
                      <a:lnTo>
                        <a:pt x="70" y="270"/>
                      </a:lnTo>
                      <a:lnTo>
                        <a:pt x="4" y="288"/>
                      </a:lnTo>
                      <a:lnTo>
                        <a:pt x="6" y="298"/>
                      </a:lnTo>
                      <a:lnTo>
                        <a:pt x="84" y="278"/>
                      </a:lnTo>
                      <a:lnTo>
                        <a:pt x="84" y="278"/>
                      </a:lnTo>
                      <a:lnTo>
                        <a:pt x="114" y="296"/>
                      </a:lnTo>
                      <a:lnTo>
                        <a:pt x="142" y="310"/>
                      </a:lnTo>
                      <a:lnTo>
                        <a:pt x="16" y="346"/>
                      </a:lnTo>
                      <a:lnTo>
                        <a:pt x="20" y="358"/>
                      </a:lnTo>
                      <a:lnTo>
                        <a:pt x="166" y="322"/>
                      </a:lnTo>
                      <a:lnTo>
                        <a:pt x="166" y="322"/>
                      </a:lnTo>
                      <a:lnTo>
                        <a:pt x="178" y="328"/>
                      </a:lnTo>
                      <a:lnTo>
                        <a:pt x="178" y="328"/>
                      </a:lnTo>
                      <a:lnTo>
                        <a:pt x="186" y="332"/>
                      </a:lnTo>
                      <a:lnTo>
                        <a:pt x="186" y="332"/>
                      </a:lnTo>
                      <a:lnTo>
                        <a:pt x="210" y="354"/>
                      </a:lnTo>
                      <a:lnTo>
                        <a:pt x="232" y="376"/>
                      </a:lnTo>
                      <a:lnTo>
                        <a:pt x="250" y="396"/>
                      </a:lnTo>
                      <a:lnTo>
                        <a:pt x="256" y="408"/>
                      </a:lnTo>
                      <a:lnTo>
                        <a:pt x="260" y="418"/>
                      </a:lnTo>
                      <a:lnTo>
                        <a:pt x="260" y="418"/>
                      </a:lnTo>
                      <a:lnTo>
                        <a:pt x="256" y="428"/>
                      </a:lnTo>
                      <a:lnTo>
                        <a:pt x="248" y="438"/>
                      </a:lnTo>
                      <a:lnTo>
                        <a:pt x="232" y="460"/>
                      </a:lnTo>
                      <a:lnTo>
                        <a:pt x="208" y="482"/>
                      </a:lnTo>
                      <a:lnTo>
                        <a:pt x="184" y="504"/>
                      </a:lnTo>
                      <a:lnTo>
                        <a:pt x="184" y="504"/>
                      </a:lnTo>
                      <a:lnTo>
                        <a:pt x="178" y="508"/>
                      </a:lnTo>
                      <a:lnTo>
                        <a:pt x="178" y="508"/>
                      </a:lnTo>
                      <a:lnTo>
                        <a:pt x="164" y="514"/>
                      </a:lnTo>
                      <a:lnTo>
                        <a:pt x="22" y="480"/>
                      </a:lnTo>
                      <a:lnTo>
                        <a:pt x="18" y="490"/>
                      </a:lnTo>
                      <a:lnTo>
                        <a:pt x="142" y="526"/>
                      </a:lnTo>
                      <a:lnTo>
                        <a:pt x="142" y="526"/>
                      </a:lnTo>
                      <a:lnTo>
                        <a:pt x="84" y="558"/>
                      </a:lnTo>
                      <a:lnTo>
                        <a:pt x="8" y="540"/>
                      </a:lnTo>
                      <a:lnTo>
                        <a:pt x="6" y="548"/>
                      </a:lnTo>
                      <a:lnTo>
                        <a:pt x="68" y="568"/>
                      </a:lnTo>
                      <a:lnTo>
                        <a:pt x="68" y="568"/>
                      </a:lnTo>
                      <a:lnTo>
                        <a:pt x="36" y="590"/>
                      </a:lnTo>
                      <a:lnTo>
                        <a:pt x="4" y="616"/>
                      </a:lnTo>
                      <a:lnTo>
                        <a:pt x="2" y="618"/>
                      </a:lnTo>
                      <a:lnTo>
                        <a:pt x="14" y="638"/>
                      </a:lnTo>
                      <a:lnTo>
                        <a:pt x="16" y="636"/>
                      </a:lnTo>
                      <a:lnTo>
                        <a:pt x="16" y="636"/>
                      </a:lnTo>
                      <a:lnTo>
                        <a:pt x="56" y="622"/>
                      </a:lnTo>
                      <a:lnTo>
                        <a:pt x="92" y="604"/>
                      </a:lnTo>
                      <a:lnTo>
                        <a:pt x="76" y="670"/>
                      </a:lnTo>
                      <a:lnTo>
                        <a:pt x="86" y="672"/>
                      </a:lnTo>
                      <a:lnTo>
                        <a:pt x="108" y="596"/>
                      </a:lnTo>
                      <a:lnTo>
                        <a:pt x="108" y="596"/>
                      </a:lnTo>
                      <a:lnTo>
                        <a:pt x="136" y="578"/>
                      </a:lnTo>
                      <a:lnTo>
                        <a:pt x="164" y="562"/>
                      </a:lnTo>
                      <a:lnTo>
                        <a:pt x="132" y="688"/>
                      </a:lnTo>
                      <a:lnTo>
                        <a:pt x="144" y="692"/>
                      </a:lnTo>
                      <a:lnTo>
                        <a:pt x="186" y="546"/>
                      </a:lnTo>
                      <a:lnTo>
                        <a:pt x="186" y="546"/>
                      </a:lnTo>
                      <a:lnTo>
                        <a:pt x="196" y="540"/>
                      </a:lnTo>
                      <a:lnTo>
                        <a:pt x="196" y="540"/>
                      </a:lnTo>
                      <a:lnTo>
                        <a:pt x="204" y="534"/>
                      </a:lnTo>
                      <a:lnTo>
                        <a:pt x="204" y="534"/>
                      </a:lnTo>
                      <a:lnTo>
                        <a:pt x="230" y="526"/>
                      </a:lnTo>
                      <a:lnTo>
                        <a:pt x="256" y="518"/>
                      </a:lnTo>
                      <a:lnTo>
                        <a:pt x="280" y="514"/>
                      </a:lnTo>
                      <a:lnTo>
                        <a:pt x="300" y="512"/>
                      </a:lnTo>
                      <a:lnTo>
                        <a:pt x="300" y="512"/>
                      </a:lnTo>
                      <a:lnTo>
                        <a:pt x="316" y="514"/>
                      </a:lnTo>
                      <a:lnTo>
                        <a:pt x="316" y="514"/>
                      </a:lnTo>
                      <a:lnTo>
                        <a:pt x="322" y="522"/>
                      </a:lnTo>
                      <a:lnTo>
                        <a:pt x="328" y="534"/>
                      </a:lnTo>
                      <a:lnTo>
                        <a:pt x="338" y="560"/>
                      </a:lnTo>
                      <a:lnTo>
                        <a:pt x="346" y="590"/>
                      </a:lnTo>
                      <a:lnTo>
                        <a:pt x="352" y="624"/>
                      </a:lnTo>
                      <a:lnTo>
                        <a:pt x="352" y="624"/>
                      </a:lnTo>
                      <a:lnTo>
                        <a:pt x="352" y="630"/>
                      </a:lnTo>
                      <a:lnTo>
                        <a:pt x="352" y="630"/>
                      </a:lnTo>
                      <a:lnTo>
                        <a:pt x="352" y="644"/>
                      </a:lnTo>
                      <a:lnTo>
                        <a:pt x="250" y="750"/>
                      </a:lnTo>
                      <a:lnTo>
                        <a:pt x="258" y="760"/>
                      </a:lnTo>
                      <a:lnTo>
                        <a:pt x="350" y="670"/>
                      </a:lnTo>
                      <a:lnTo>
                        <a:pt x="350" y="670"/>
                      </a:lnTo>
                      <a:lnTo>
                        <a:pt x="350" y="736"/>
                      </a:lnTo>
                      <a:lnTo>
                        <a:pt x="296" y="792"/>
                      </a:lnTo>
                      <a:lnTo>
                        <a:pt x="302" y="800"/>
                      </a:lnTo>
                      <a:lnTo>
                        <a:pt x="350" y="754"/>
                      </a:lnTo>
                      <a:lnTo>
                        <a:pt x="350" y="754"/>
                      </a:lnTo>
                      <a:lnTo>
                        <a:pt x="352" y="794"/>
                      </a:lnTo>
                      <a:lnTo>
                        <a:pt x="360" y="836"/>
                      </a:lnTo>
                      <a:lnTo>
                        <a:pt x="360" y="840"/>
                      </a:lnTo>
                      <a:lnTo>
                        <a:pt x="364" y="840"/>
                      </a:lnTo>
                      <a:lnTo>
                        <a:pt x="364" y="840"/>
                      </a:lnTo>
                      <a:lnTo>
                        <a:pt x="368" y="840"/>
                      </a:lnTo>
                      <a:lnTo>
                        <a:pt x="384" y="840"/>
                      </a:lnTo>
                      <a:lnTo>
                        <a:pt x="384" y="836"/>
                      </a:lnTo>
                      <a:lnTo>
                        <a:pt x="384" y="836"/>
                      </a:lnTo>
                      <a:lnTo>
                        <a:pt x="390" y="794"/>
                      </a:lnTo>
                      <a:lnTo>
                        <a:pt x="394" y="752"/>
                      </a:lnTo>
                      <a:lnTo>
                        <a:pt x="442" y="800"/>
                      </a:lnTo>
                      <a:lnTo>
                        <a:pt x="450" y="792"/>
                      </a:lnTo>
                      <a:lnTo>
                        <a:pt x="394" y="734"/>
                      </a:lnTo>
                      <a:lnTo>
                        <a:pt x="394" y="734"/>
                      </a:lnTo>
                      <a:lnTo>
                        <a:pt x="394" y="700"/>
                      </a:lnTo>
                      <a:lnTo>
                        <a:pt x="392" y="668"/>
                      </a:lnTo>
                      <a:lnTo>
                        <a:pt x="486" y="760"/>
                      </a:lnTo>
                      <a:lnTo>
                        <a:pt x="496" y="750"/>
                      </a:lnTo>
                      <a:lnTo>
                        <a:pt x="390" y="642"/>
                      </a:lnTo>
                      <a:lnTo>
                        <a:pt x="390" y="642"/>
                      </a:lnTo>
                      <a:lnTo>
                        <a:pt x="390" y="630"/>
                      </a:lnTo>
                      <a:lnTo>
                        <a:pt x="390" y="630"/>
                      </a:lnTo>
                      <a:lnTo>
                        <a:pt x="390" y="620"/>
                      </a:lnTo>
                      <a:lnTo>
                        <a:pt x="390" y="620"/>
                      </a:lnTo>
                      <a:lnTo>
                        <a:pt x="396" y="588"/>
                      </a:lnTo>
                      <a:lnTo>
                        <a:pt x="404" y="558"/>
                      </a:lnTo>
                      <a:lnTo>
                        <a:pt x="414" y="532"/>
                      </a:lnTo>
                      <a:lnTo>
                        <a:pt x="420" y="522"/>
                      </a:lnTo>
                      <a:lnTo>
                        <a:pt x="426" y="514"/>
                      </a:lnTo>
                      <a:lnTo>
                        <a:pt x="426" y="514"/>
                      </a:lnTo>
                      <a:lnTo>
                        <a:pt x="442" y="512"/>
                      </a:lnTo>
                      <a:lnTo>
                        <a:pt x="442" y="512"/>
                      </a:lnTo>
                      <a:lnTo>
                        <a:pt x="464" y="514"/>
                      </a:lnTo>
                      <a:lnTo>
                        <a:pt x="488" y="518"/>
                      </a:lnTo>
                      <a:lnTo>
                        <a:pt x="514" y="526"/>
                      </a:lnTo>
                      <a:lnTo>
                        <a:pt x="540" y="536"/>
                      </a:lnTo>
                      <a:lnTo>
                        <a:pt x="540" y="536"/>
                      </a:lnTo>
                      <a:lnTo>
                        <a:pt x="546" y="540"/>
                      </a:lnTo>
                      <a:lnTo>
                        <a:pt x="546" y="540"/>
                      </a:lnTo>
                      <a:lnTo>
                        <a:pt x="558" y="548"/>
                      </a:lnTo>
                      <a:lnTo>
                        <a:pt x="600" y="688"/>
                      </a:lnTo>
                      <a:lnTo>
                        <a:pt x="610" y="686"/>
                      </a:lnTo>
                      <a:lnTo>
                        <a:pt x="580" y="562"/>
                      </a:lnTo>
                      <a:lnTo>
                        <a:pt x="580" y="562"/>
                      </a:lnTo>
                      <a:lnTo>
                        <a:pt x="636" y="596"/>
                      </a:lnTo>
                      <a:lnTo>
                        <a:pt x="658" y="670"/>
                      </a:lnTo>
                      <a:lnTo>
                        <a:pt x="668" y="668"/>
                      </a:lnTo>
                      <a:lnTo>
                        <a:pt x="652" y="604"/>
                      </a:lnTo>
                      <a:lnTo>
                        <a:pt x="652" y="604"/>
                      </a:lnTo>
                      <a:lnTo>
                        <a:pt x="688" y="620"/>
                      </a:lnTo>
                      <a:lnTo>
                        <a:pt x="726" y="636"/>
                      </a:lnTo>
                      <a:lnTo>
                        <a:pt x="730" y="636"/>
                      </a:lnTo>
                      <a:lnTo>
                        <a:pt x="740" y="616"/>
                      </a:lnTo>
                      <a:lnTo>
                        <a:pt x="738" y="614"/>
                      </a:lnTo>
                      <a:close/>
                    </a:path>
                  </a:pathLst>
                </a:custGeom>
                <a:solidFill>
                  <a:srgbClr val="FEFFFF">
                    <a:alpha val="2000"/>
                  </a:srgbClr>
                </a:solidFill>
                <a:ln>
                  <a:noFill/>
                </a:ln>
                <a:effectLst>
                  <a:glow rad="101600">
                    <a:srgbClr val="FEFEFE">
                      <a:alpha val="4000"/>
                    </a:srgbClr>
                  </a:glow>
                </a:effectLst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7" name="Freeform 33"/>
                <p:cNvSpPr>
                  <a:spLocks noChangeAspect="1"/>
                </p:cNvSpPr>
                <p:nvPr/>
              </p:nvSpPr>
              <p:spPr bwMode="auto">
                <a:xfrm rot="21141884">
                  <a:off x="7350347" y="4152407"/>
                  <a:ext cx="911585" cy="1033130"/>
                </a:xfrm>
                <a:custGeom>
                  <a:avLst/>
                  <a:gdLst>
                    <a:gd name="T0" fmla="*/ 646 w 660"/>
                    <a:gd name="T1" fmla="*/ 570 h 748"/>
                    <a:gd name="T2" fmla="*/ 518 w 660"/>
                    <a:gd name="T3" fmla="*/ 506 h 748"/>
                    <a:gd name="T4" fmla="*/ 430 w 660"/>
                    <a:gd name="T5" fmla="*/ 450 h 748"/>
                    <a:gd name="T6" fmla="*/ 404 w 660"/>
                    <a:gd name="T7" fmla="*/ 468 h 748"/>
                    <a:gd name="T8" fmla="*/ 446 w 660"/>
                    <a:gd name="T9" fmla="*/ 582 h 748"/>
                    <a:gd name="T10" fmla="*/ 372 w 660"/>
                    <a:gd name="T11" fmla="*/ 462 h 748"/>
                    <a:gd name="T12" fmla="*/ 344 w 660"/>
                    <a:gd name="T13" fmla="*/ 526 h 748"/>
                    <a:gd name="T14" fmla="*/ 348 w 660"/>
                    <a:gd name="T15" fmla="*/ 598 h 748"/>
                    <a:gd name="T16" fmla="*/ 342 w 660"/>
                    <a:gd name="T17" fmla="*/ 746 h 748"/>
                    <a:gd name="T18" fmla="*/ 314 w 660"/>
                    <a:gd name="T19" fmla="*/ 710 h 748"/>
                    <a:gd name="T20" fmla="*/ 230 w 660"/>
                    <a:gd name="T21" fmla="*/ 680 h 748"/>
                    <a:gd name="T22" fmla="*/ 316 w 660"/>
                    <a:gd name="T23" fmla="*/ 460 h 748"/>
                    <a:gd name="T24" fmla="*/ 270 w 660"/>
                    <a:gd name="T25" fmla="*/ 510 h 748"/>
                    <a:gd name="T26" fmla="*/ 208 w 660"/>
                    <a:gd name="T27" fmla="*/ 576 h 748"/>
                    <a:gd name="T28" fmla="*/ 276 w 660"/>
                    <a:gd name="T29" fmla="*/ 450 h 748"/>
                    <a:gd name="T30" fmla="*/ 174 w 660"/>
                    <a:gd name="T31" fmla="*/ 482 h 748"/>
                    <a:gd name="T32" fmla="*/ 76 w 660"/>
                    <a:gd name="T33" fmla="*/ 602 h 748"/>
                    <a:gd name="T34" fmla="*/ 10 w 660"/>
                    <a:gd name="T35" fmla="*/ 566 h 748"/>
                    <a:gd name="T36" fmla="*/ 60 w 660"/>
                    <a:gd name="T37" fmla="*/ 506 h 748"/>
                    <a:gd name="T38" fmla="*/ 18 w 660"/>
                    <a:gd name="T39" fmla="*/ 428 h 748"/>
                    <a:gd name="T40" fmla="*/ 280 w 660"/>
                    <a:gd name="T41" fmla="*/ 382 h 748"/>
                    <a:gd name="T42" fmla="*/ 214 w 660"/>
                    <a:gd name="T43" fmla="*/ 386 h 748"/>
                    <a:gd name="T44" fmla="*/ 90 w 660"/>
                    <a:gd name="T45" fmla="*/ 366 h 748"/>
                    <a:gd name="T46" fmla="*/ 212 w 660"/>
                    <a:gd name="T47" fmla="*/ 360 h 748"/>
                    <a:gd name="T48" fmla="*/ 252 w 660"/>
                    <a:gd name="T49" fmla="*/ 342 h 748"/>
                    <a:gd name="T50" fmla="*/ 128 w 660"/>
                    <a:gd name="T51" fmla="*/ 278 h 748"/>
                    <a:gd name="T52" fmla="*/ 32 w 660"/>
                    <a:gd name="T53" fmla="*/ 220 h 748"/>
                    <a:gd name="T54" fmla="*/ 16 w 660"/>
                    <a:gd name="T55" fmla="*/ 178 h 748"/>
                    <a:gd name="T56" fmla="*/ 96 w 660"/>
                    <a:gd name="T57" fmla="*/ 214 h 748"/>
                    <a:gd name="T58" fmla="*/ 176 w 660"/>
                    <a:gd name="T59" fmla="*/ 264 h 748"/>
                    <a:gd name="T60" fmla="*/ 272 w 660"/>
                    <a:gd name="T61" fmla="*/ 292 h 748"/>
                    <a:gd name="T62" fmla="*/ 202 w 660"/>
                    <a:gd name="T63" fmla="*/ 168 h 748"/>
                    <a:gd name="T64" fmla="*/ 282 w 660"/>
                    <a:gd name="T65" fmla="*/ 262 h 748"/>
                    <a:gd name="T66" fmla="*/ 318 w 660"/>
                    <a:gd name="T67" fmla="*/ 290 h 748"/>
                    <a:gd name="T68" fmla="*/ 312 w 660"/>
                    <a:gd name="T69" fmla="*/ 150 h 748"/>
                    <a:gd name="T70" fmla="*/ 314 w 660"/>
                    <a:gd name="T71" fmla="*/ 38 h 748"/>
                    <a:gd name="T72" fmla="*/ 342 w 660"/>
                    <a:gd name="T73" fmla="*/ 2 h 748"/>
                    <a:gd name="T74" fmla="*/ 352 w 660"/>
                    <a:gd name="T75" fmla="*/ 148 h 748"/>
                    <a:gd name="T76" fmla="*/ 346 w 660"/>
                    <a:gd name="T77" fmla="*/ 254 h 748"/>
                    <a:gd name="T78" fmla="*/ 380 w 660"/>
                    <a:gd name="T79" fmla="*/ 262 h 748"/>
                    <a:gd name="T80" fmla="*/ 460 w 660"/>
                    <a:gd name="T81" fmla="*/ 164 h 748"/>
                    <a:gd name="T82" fmla="*/ 402 w 660"/>
                    <a:gd name="T83" fmla="*/ 274 h 748"/>
                    <a:gd name="T84" fmla="*/ 428 w 660"/>
                    <a:gd name="T85" fmla="*/ 304 h 748"/>
                    <a:gd name="T86" fmla="*/ 516 w 660"/>
                    <a:gd name="T87" fmla="*/ 246 h 748"/>
                    <a:gd name="T88" fmla="*/ 648 w 660"/>
                    <a:gd name="T89" fmla="*/ 180 h 748"/>
                    <a:gd name="T90" fmla="*/ 658 w 660"/>
                    <a:gd name="T91" fmla="*/ 198 h 748"/>
                    <a:gd name="T92" fmla="*/ 538 w 660"/>
                    <a:gd name="T93" fmla="*/ 278 h 748"/>
                    <a:gd name="T94" fmla="*/ 444 w 660"/>
                    <a:gd name="T95" fmla="*/ 326 h 748"/>
                    <a:gd name="T96" fmla="*/ 432 w 660"/>
                    <a:gd name="T97" fmla="*/ 360 h 748"/>
                    <a:gd name="T98" fmla="*/ 572 w 660"/>
                    <a:gd name="T99" fmla="*/ 362 h 748"/>
                    <a:gd name="T100" fmla="*/ 488 w 660"/>
                    <a:gd name="T101" fmla="*/ 384 h 748"/>
                    <a:gd name="T102" fmla="*/ 392 w 660"/>
                    <a:gd name="T103" fmla="*/ 382 h 748"/>
                    <a:gd name="T104" fmla="*/ 502 w 660"/>
                    <a:gd name="T105" fmla="*/ 456 h 748"/>
                    <a:gd name="T106" fmla="*/ 586 w 660"/>
                    <a:gd name="T107" fmla="*/ 498 h 748"/>
                    <a:gd name="T108" fmla="*/ 660 w 660"/>
                    <a:gd name="T109" fmla="*/ 554 h 74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</a:cxnLst>
                  <a:rect l="0" t="0" r="r" b="b"/>
                  <a:pathLst>
                    <a:path w="660" h="748">
                      <a:moveTo>
                        <a:pt x="660" y="554"/>
                      </a:moveTo>
                      <a:lnTo>
                        <a:pt x="658" y="556"/>
                      </a:lnTo>
                      <a:lnTo>
                        <a:pt x="658" y="556"/>
                      </a:lnTo>
                      <a:lnTo>
                        <a:pt x="652" y="568"/>
                      </a:lnTo>
                      <a:lnTo>
                        <a:pt x="650" y="572"/>
                      </a:lnTo>
                      <a:lnTo>
                        <a:pt x="646" y="570"/>
                      </a:lnTo>
                      <a:lnTo>
                        <a:pt x="646" y="570"/>
                      </a:lnTo>
                      <a:lnTo>
                        <a:pt x="614" y="558"/>
                      </a:lnTo>
                      <a:lnTo>
                        <a:pt x="580" y="542"/>
                      </a:lnTo>
                      <a:lnTo>
                        <a:pt x="594" y="598"/>
                      </a:lnTo>
                      <a:lnTo>
                        <a:pt x="586" y="602"/>
                      </a:lnTo>
                      <a:lnTo>
                        <a:pt x="566" y="534"/>
                      </a:lnTo>
                      <a:lnTo>
                        <a:pt x="566" y="534"/>
                      </a:lnTo>
                      <a:lnTo>
                        <a:pt x="518" y="506"/>
                      </a:lnTo>
                      <a:lnTo>
                        <a:pt x="544" y="614"/>
                      </a:lnTo>
                      <a:lnTo>
                        <a:pt x="534" y="618"/>
                      </a:lnTo>
                      <a:lnTo>
                        <a:pt x="496" y="492"/>
                      </a:lnTo>
                      <a:lnTo>
                        <a:pt x="496" y="492"/>
                      </a:lnTo>
                      <a:lnTo>
                        <a:pt x="486" y="486"/>
                      </a:lnTo>
                      <a:lnTo>
                        <a:pt x="486" y="486"/>
                      </a:lnTo>
                      <a:lnTo>
                        <a:pt x="430" y="450"/>
                      </a:lnTo>
                      <a:lnTo>
                        <a:pt x="400" y="432"/>
                      </a:lnTo>
                      <a:lnTo>
                        <a:pt x="370" y="418"/>
                      </a:lnTo>
                      <a:lnTo>
                        <a:pt x="370" y="418"/>
                      </a:lnTo>
                      <a:lnTo>
                        <a:pt x="394" y="452"/>
                      </a:lnTo>
                      <a:lnTo>
                        <a:pt x="394" y="452"/>
                      </a:lnTo>
                      <a:lnTo>
                        <a:pt x="404" y="468"/>
                      </a:lnTo>
                      <a:lnTo>
                        <a:pt x="404" y="468"/>
                      </a:lnTo>
                      <a:lnTo>
                        <a:pt x="422" y="496"/>
                      </a:lnTo>
                      <a:lnTo>
                        <a:pt x="438" y="522"/>
                      </a:lnTo>
                      <a:lnTo>
                        <a:pt x="450" y="548"/>
                      </a:lnTo>
                      <a:lnTo>
                        <a:pt x="462" y="574"/>
                      </a:lnTo>
                      <a:lnTo>
                        <a:pt x="462" y="578"/>
                      </a:lnTo>
                      <a:lnTo>
                        <a:pt x="448" y="586"/>
                      </a:lnTo>
                      <a:lnTo>
                        <a:pt x="446" y="582"/>
                      </a:lnTo>
                      <a:lnTo>
                        <a:pt x="446" y="582"/>
                      </a:lnTo>
                      <a:lnTo>
                        <a:pt x="428" y="558"/>
                      </a:lnTo>
                      <a:lnTo>
                        <a:pt x="412" y="534"/>
                      </a:lnTo>
                      <a:lnTo>
                        <a:pt x="396" y="508"/>
                      </a:lnTo>
                      <a:lnTo>
                        <a:pt x="382" y="482"/>
                      </a:lnTo>
                      <a:lnTo>
                        <a:pt x="382" y="482"/>
                      </a:lnTo>
                      <a:lnTo>
                        <a:pt x="372" y="462"/>
                      </a:lnTo>
                      <a:lnTo>
                        <a:pt x="372" y="462"/>
                      </a:lnTo>
                      <a:lnTo>
                        <a:pt x="360" y="438"/>
                      </a:lnTo>
                      <a:lnTo>
                        <a:pt x="346" y="414"/>
                      </a:lnTo>
                      <a:lnTo>
                        <a:pt x="346" y="414"/>
                      </a:lnTo>
                      <a:lnTo>
                        <a:pt x="344" y="452"/>
                      </a:lnTo>
                      <a:lnTo>
                        <a:pt x="342" y="490"/>
                      </a:lnTo>
                      <a:lnTo>
                        <a:pt x="344" y="526"/>
                      </a:lnTo>
                      <a:lnTo>
                        <a:pt x="346" y="564"/>
                      </a:lnTo>
                      <a:lnTo>
                        <a:pt x="346" y="564"/>
                      </a:lnTo>
                      <a:lnTo>
                        <a:pt x="348" y="574"/>
                      </a:lnTo>
                      <a:lnTo>
                        <a:pt x="440" y="672"/>
                      </a:lnTo>
                      <a:lnTo>
                        <a:pt x="432" y="680"/>
                      </a:lnTo>
                      <a:lnTo>
                        <a:pt x="348" y="598"/>
                      </a:lnTo>
                      <a:lnTo>
                        <a:pt x="348" y="598"/>
                      </a:lnTo>
                      <a:lnTo>
                        <a:pt x="350" y="656"/>
                      </a:lnTo>
                      <a:lnTo>
                        <a:pt x="400" y="708"/>
                      </a:lnTo>
                      <a:lnTo>
                        <a:pt x="394" y="716"/>
                      </a:lnTo>
                      <a:lnTo>
                        <a:pt x="350" y="674"/>
                      </a:lnTo>
                      <a:lnTo>
                        <a:pt x="350" y="674"/>
                      </a:lnTo>
                      <a:lnTo>
                        <a:pt x="348" y="710"/>
                      </a:lnTo>
                      <a:lnTo>
                        <a:pt x="342" y="746"/>
                      </a:lnTo>
                      <a:lnTo>
                        <a:pt x="340" y="748"/>
                      </a:lnTo>
                      <a:lnTo>
                        <a:pt x="336" y="748"/>
                      </a:lnTo>
                      <a:lnTo>
                        <a:pt x="322" y="748"/>
                      </a:lnTo>
                      <a:lnTo>
                        <a:pt x="320" y="748"/>
                      </a:lnTo>
                      <a:lnTo>
                        <a:pt x="318" y="746"/>
                      </a:lnTo>
                      <a:lnTo>
                        <a:pt x="318" y="746"/>
                      </a:lnTo>
                      <a:lnTo>
                        <a:pt x="314" y="710"/>
                      </a:lnTo>
                      <a:lnTo>
                        <a:pt x="310" y="674"/>
                      </a:lnTo>
                      <a:lnTo>
                        <a:pt x="268" y="714"/>
                      </a:lnTo>
                      <a:lnTo>
                        <a:pt x="262" y="708"/>
                      </a:lnTo>
                      <a:lnTo>
                        <a:pt x="310" y="658"/>
                      </a:lnTo>
                      <a:lnTo>
                        <a:pt x="310" y="658"/>
                      </a:lnTo>
                      <a:lnTo>
                        <a:pt x="310" y="600"/>
                      </a:lnTo>
                      <a:lnTo>
                        <a:pt x="230" y="680"/>
                      </a:lnTo>
                      <a:lnTo>
                        <a:pt x="222" y="672"/>
                      </a:lnTo>
                      <a:lnTo>
                        <a:pt x="312" y="576"/>
                      </a:lnTo>
                      <a:lnTo>
                        <a:pt x="312" y="576"/>
                      </a:lnTo>
                      <a:lnTo>
                        <a:pt x="312" y="564"/>
                      </a:lnTo>
                      <a:lnTo>
                        <a:pt x="312" y="564"/>
                      </a:lnTo>
                      <a:lnTo>
                        <a:pt x="316" y="496"/>
                      </a:lnTo>
                      <a:lnTo>
                        <a:pt x="316" y="460"/>
                      </a:lnTo>
                      <a:lnTo>
                        <a:pt x="314" y="426"/>
                      </a:lnTo>
                      <a:lnTo>
                        <a:pt x="314" y="426"/>
                      </a:lnTo>
                      <a:lnTo>
                        <a:pt x="294" y="464"/>
                      </a:lnTo>
                      <a:lnTo>
                        <a:pt x="294" y="464"/>
                      </a:lnTo>
                      <a:lnTo>
                        <a:pt x="284" y="482"/>
                      </a:lnTo>
                      <a:lnTo>
                        <a:pt x="284" y="482"/>
                      </a:lnTo>
                      <a:lnTo>
                        <a:pt x="270" y="510"/>
                      </a:lnTo>
                      <a:lnTo>
                        <a:pt x="256" y="538"/>
                      </a:lnTo>
                      <a:lnTo>
                        <a:pt x="240" y="562"/>
                      </a:lnTo>
                      <a:lnTo>
                        <a:pt x="222" y="584"/>
                      </a:lnTo>
                      <a:lnTo>
                        <a:pt x="220" y="588"/>
                      </a:lnTo>
                      <a:lnTo>
                        <a:pt x="206" y="580"/>
                      </a:lnTo>
                      <a:lnTo>
                        <a:pt x="208" y="576"/>
                      </a:lnTo>
                      <a:lnTo>
                        <a:pt x="208" y="576"/>
                      </a:lnTo>
                      <a:lnTo>
                        <a:pt x="220" y="548"/>
                      </a:lnTo>
                      <a:lnTo>
                        <a:pt x="232" y="520"/>
                      </a:lnTo>
                      <a:lnTo>
                        <a:pt x="248" y="494"/>
                      </a:lnTo>
                      <a:lnTo>
                        <a:pt x="262" y="470"/>
                      </a:lnTo>
                      <a:lnTo>
                        <a:pt x="262" y="470"/>
                      </a:lnTo>
                      <a:lnTo>
                        <a:pt x="276" y="450"/>
                      </a:lnTo>
                      <a:lnTo>
                        <a:pt x="276" y="450"/>
                      </a:lnTo>
                      <a:lnTo>
                        <a:pt x="288" y="430"/>
                      </a:lnTo>
                      <a:lnTo>
                        <a:pt x="300" y="410"/>
                      </a:lnTo>
                      <a:lnTo>
                        <a:pt x="300" y="410"/>
                      </a:lnTo>
                      <a:lnTo>
                        <a:pt x="268" y="426"/>
                      </a:lnTo>
                      <a:lnTo>
                        <a:pt x="236" y="444"/>
                      </a:lnTo>
                      <a:lnTo>
                        <a:pt x="174" y="482"/>
                      </a:lnTo>
                      <a:lnTo>
                        <a:pt x="174" y="482"/>
                      </a:lnTo>
                      <a:lnTo>
                        <a:pt x="166" y="488"/>
                      </a:lnTo>
                      <a:lnTo>
                        <a:pt x="128" y="618"/>
                      </a:lnTo>
                      <a:lnTo>
                        <a:pt x="118" y="614"/>
                      </a:lnTo>
                      <a:lnTo>
                        <a:pt x="146" y="502"/>
                      </a:lnTo>
                      <a:lnTo>
                        <a:pt x="146" y="502"/>
                      </a:lnTo>
                      <a:lnTo>
                        <a:pt x="96" y="532"/>
                      </a:lnTo>
                      <a:lnTo>
                        <a:pt x="76" y="602"/>
                      </a:lnTo>
                      <a:lnTo>
                        <a:pt x="66" y="598"/>
                      </a:lnTo>
                      <a:lnTo>
                        <a:pt x="82" y="540"/>
                      </a:lnTo>
                      <a:lnTo>
                        <a:pt x="82" y="540"/>
                      </a:lnTo>
                      <a:lnTo>
                        <a:pt x="48" y="556"/>
                      </a:lnTo>
                      <a:lnTo>
                        <a:pt x="14" y="568"/>
                      </a:lnTo>
                      <a:lnTo>
                        <a:pt x="12" y="570"/>
                      </a:lnTo>
                      <a:lnTo>
                        <a:pt x="10" y="566"/>
                      </a:lnTo>
                      <a:lnTo>
                        <a:pt x="10" y="566"/>
                      </a:lnTo>
                      <a:lnTo>
                        <a:pt x="6" y="562"/>
                      </a:lnTo>
                      <a:lnTo>
                        <a:pt x="0" y="552"/>
                      </a:lnTo>
                      <a:lnTo>
                        <a:pt x="4" y="550"/>
                      </a:lnTo>
                      <a:lnTo>
                        <a:pt x="4" y="550"/>
                      </a:lnTo>
                      <a:lnTo>
                        <a:pt x="30" y="526"/>
                      </a:lnTo>
                      <a:lnTo>
                        <a:pt x="60" y="506"/>
                      </a:lnTo>
                      <a:lnTo>
                        <a:pt x="4" y="490"/>
                      </a:lnTo>
                      <a:lnTo>
                        <a:pt x="8" y="482"/>
                      </a:lnTo>
                      <a:lnTo>
                        <a:pt x="74" y="498"/>
                      </a:lnTo>
                      <a:lnTo>
                        <a:pt x="74" y="498"/>
                      </a:lnTo>
                      <a:lnTo>
                        <a:pt x="124" y="470"/>
                      </a:lnTo>
                      <a:lnTo>
                        <a:pt x="16" y="438"/>
                      </a:lnTo>
                      <a:lnTo>
                        <a:pt x="18" y="428"/>
                      </a:lnTo>
                      <a:lnTo>
                        <a:pt x="146" y="460"/>
                      </a:lnTo>
                      <a:lnTo>
                        <a:pt x="146" y="460"/>
                      </a:lnTo>
                      <a:lnTo>
                        <a:pt x="158" y="454"/>
                      </a:lnTo>
                      <a:lnTo>
                        <a:pt x="158" y="454"/>
                      </a:lnTo>
                      <a:lnTo>
                        <a:pt x="220" y="420"/>
                      </a:lnTo>
                      <a:lnTo>
                        <a:pt x="250" y="402"/>
                      </a:lnTo>
                      <a:lnTo>
                        <a:pt x="280" y="382"/>
                      </a:lnTo>
                      <a:lnTo>
                        <a:pt x="280" y="382"/>
                      </a:lnTo>
                      <a:lnTo>
                        <a:pt x="278" y="382"/>
                      </a:lnTo>
                      <a:lnTo>
                        <a:pt x="278" y="382"/>
                      </a:lnTo>
                      <a:lnTo>
                        <a:pt x="256" y="382"/>
                      </a:lnTo>
                      <a:lnTo>
                        <a:pt x="234" y="384"/>
                      </a:lnTo>
                      <a:lnTo>
                        <a:pt x="234" y="384"/>
                      </a:lnTo>
                      <a:lnTo>
                        <a:pt x="214" y="386"/>
                      </a:lnTo>
                      <a:lnTo>
                        <a:pt x="214" y="386"/>
                      </a:lnTo>
                      <a:lnTo>
                        <a:pt x="182" y="388"/>
                      </a:lnTo>
                      <a:lnTo>
                        <a:pt x="152" y="388"/>
                      </a:lnTo>
                      <a:lnTo>
                        <a:pt x="122" y="386"/>
                      </a:lnTo>
                      <a:lnTo>
                        <a:pt x="94" y="382"/>
                      </a:lnTo>
                      <a:lnTo>
                        <a:pt x="90" y="382"/>
                      </a:lnTo>
                      <a:lnTo>
                        <a:pt x="90" y="366"/>
                      </a:lnTo>
                      <a:lnTo>
                        <a:pt x="94" y="366"/>
                      </a:lnTo>
                      <a:lnTo>
                        <a:pt x="94" y="366"/>
                      </a:lnTo>
                      <a:lnTo>
                        <a:pt x="124" y="362"/>
                      </a:lnTo>
                      <a:lnTo>
                        <a:pt x="154" y="360"/>
                      </a:lnTo>
                      <a:lnTo>
                        <a:pt x="184" y="360"/>
                      </a:lnTo>
                      <a:lnTo>
                        <a:pt x="212" y="360"/>
                      </a:lnTo>
                      <a:lnTo>
                        <a:pt x="212" y="360"/>
                      </a:lnTo>
                      <a:lnTo>
                        <a:pt x="236" y="362"/>
                      </a:lnTo>
                      <a:lnTo>
                        <a:pt x="236" y="362"/>
                      </a:lnTo>
                      <a:lnTo>
                        <a:pt x="274" y="364"/>
                      </a:lnTo>
                      <a:lnTo>
                        <a:pt x="274" y="364"/>
                      </a:lnTo>
                      <a:lnTo>
                        <a:pt x="282" y="362"/>
                      </a:lnTo>
                      <a:lnTo>
                        <a:pt x="282" y="362"/>
                      </a:lnTo>
                      <a:lnTo>
                        <a:pt x="252" y="342"/>
                      </a:lnTo>
                      <a:lnTo>
                        <a:pt x="222" y="326"/>
                      </a:lnTo>
                      <a:lnTo>
                        <a:pt x="158" y="294"/>
                      </a:lnTo>
                      <a:lnTo>
                        <a:pt x="158" y="294"/>
                      </a:lnTo>
                      <a:lnTo>
                        <a:pt x="150" y="288"/>
                      </a:lnTo>
                      <a:lnTo>
                        <a:pt x="18" y="320"/>
                      </a:lnTo>
                      <a:lnTo>
                        <a:pt x="16" y="310"/>
                      </a:lnTo>
                      <a:lnTo>
                        <a:pt x="128" y="278"/>
                      </a:lnTo>
                      <a:lnTo>
                        <a:pt x="128" y="278"/>
                      </a:lnTo>
                      <a:lnTo>
                        <a:pt x="76" y="250"/>
                      </a:lnTo>
                      <a:lnTo>
                        <a:pt x="8" y="268"/>
                      </a:lnTo>
                      <a:lnTo>
                        <a:pt x="4" y="258"/>
                      </a:lnTo>
                      <a:lnTo>
                        <a:pt x="62" y="242"/>
                      </a:lnTo>
                      <a:lnTo>
                        <a:pt x="62" y="242"/>
                      </a:lnTo>
                      <a:lnTo>
                        <a:pt x="32" y="220"/>
                      </a:lnTo>
                      <a:lnTo>
                        <a:pt x="4" y="198"/>
                      </a:lnTo>
                      <a:lnTo>
                        <a:pt x="2" y="196"/>
                      </a:lnTo>
                      <a:lnTo>
                        <a:pt x="4" y="192"/>
                      </a:lnTo>
                      <a:lnTo>
                        <a:pt x="4" y="192"/>
                      </a:lnTo>
                      <a:lnTo>
                        <a:pt x="8" y="182"/>
                      </a:lnTo>
                      <a:lnTo>
                        <a:pt x="12" y="178"/>
                      </a:lnTo>
                      <a:lnTo>
                        <a:pt x="16" y="178"/>
                      </a:lnTo>
                      <a:lnTo>
                        <a:pt x="16" y="178"/>
                      </a:lnTo>
                      <a:lnTo>
                        <a:pt x="48" y="190"/>
                      </a:lnTo>
                      <a:lnTo>
                        <a:pt x="80" y="206"/>
                      </a:lnTo>
                      <a:lnTo>
                        <a:pt x="66" y="150"/>
                      </a:lnTo>
                      <a:lnTo>
                        <a:pt x="76" y="148"/>
                      </a:lnTo>
                      <a:lnTo>
                        <a:pt x="96" y="214"/>
                      </a:lnTo>
                      <a:lnTo>
                        <a:pt x="96" y="214"/>
                      </a:lnTo>
                      <a:lnTo>
                        <a:pt x="144" y="244"/>
                      </a:lnTo>
                      <a:lnTo>
                        <a:pt x="118" y="134"/>
                      </a:lnTo>
                      <a:lnTo>
                        <a:pt x="128" y="130"/>
                      </a:lnTo>
                      <a:lnTo>
                        <a:pt x="164" y="256"/>
                      </a:lnTo>
                      <a:lnTo>
                        <a:pt x="164" y="256"/>
                      </a:lnTo>
                      <a:lnTo>
                        <a:pt x="176" y="264"/>
                      </a:lnTo>
                      <a:lnTo>
                        <a:pt x="176" y="264"/>
                      </a:lnTo>
                      <a:lnTo>
                        <a:pt x="236" y="302"/>
                      </a:lnTo>
                      <a:lnTo>
                        <a:pt x="268" y="320"/>
                      </a:lnTo>
                      <a:lnTo>
                        <a:pt x="300" y="334"/>
                      </a:lnTo>
                      <a:lnTo>
                        <a:pt x="300" y="334"/>
                      </a:lnTo>
                      <a:lnTo>
                        <a:pt x="286" y="314"/>
                      </a:lnTo>
                      <a:lnTo>
                        <a:pt x="272" y="292"/>
                      </a:lnTo>
                      <a:lnTo>
                        <a:pt x="272" y="292"/>
                      </a:lnTo>
                      <a:lnTo>
                        <a:pt x="260" y="276"/>
                      </a:lnTo>
                      <a:lnTo>
                        <a:pt x="260" y="276"/>
                      </a:lnTo>
                      <a:lnTo>
                        <a:pt x="244" y="248"/>
                      </a:lnTo>
                      <a:lnTo>
                        <a:pt x="228" y="222"/>
                      </a:lnTo>
                      <a:lnTo>
                        <a:pt x="214" y="196"/>
                      </a:lnTo>
                      <a:lnTo>
                        <a:pt x="204" y="170"/>
                      </a:lnTo>
                      <a:lnTo>
                        <a:pt x="202" y="168"/>
                      </a:lnTo>
                      <a:lnTo>
                        <a:pt x="216" y="158"/>
                      </a:lnTo>
                      <a:lnTo>
                        <a:pt x="218" y="162"/>
                      </a:lnTo>
                      <a:lnTo>
                        <a:pt x="218" y="162"/>
                      </a:lnTo>
                      <a:lnTo>
                        <a:pt x="238" y="186"/>
                      </a:lnTo>
                      <a:lnTo>
                        <a:pt x="254" y="210"/>
                      </a:lnTo>
                      <a:lnTo>
                        <a:pt x="270" y="236"/>
                      </a:lnTo>
                      <a:lnTo>
                        <a:pt x="282" y="262"/>
                      </a:lnTo>
                      <a:lnTo>
                        <a:pt x="282" y="262"/>
                      </a:lnTo>
                      <a:lnTo>
                        <a:pt x="294" y="282"/>
                      </a:lnTo>
                      <a:lnTo>
                        <a:pt x="294" y="282"/>
                      </a:lnTo>
                      <a:lnTo>
                        <a:pt x="304" y="304"/>
                      </a:lnTo>
                      <a:lnTo>
                        <a:pt x="316" y="326"/>
                      </a:lnTo>
                      <a:lnTo>
                        <a:pt x="316" y="326"/>
                      </a:lnTo>
                      <a:lnTo>
                        <a:pt x="318" y="290"/>
                      </a:lnTo>
                      <a:lnTo>
                        <a:pt x="318" y="254"/>
                      </a:lnTo>
                      <a:lnTo>
                        <a:pt x="316" y="184"/>
                      </a:lnTo>
                      <a:lnTo>
                        <a:pt x="316" y="184"/>
                      </a:lnTo>
                      <a:lnTo>
                        <a:pt x="314" y="174"/>
                      </a:lnTo>
                      <a:lnTo>
                        <a:pt x="222" y="76"/>
                      </a:lnTo>
                      <a:lnTo>
                        <a:pt x="230" y="70"/>
                      </a:lnTo>
                      <a:lnTo>
                        <a:pt x="312" y="150"/>
                      </a:lnTo>
                      <a:lnTo>
                        <a:pt x="312" y="150"/>
                      </a:lnTo>
                      <a:lnTo>
                        <a:pt x="312" y="92"/>
                      </a:lnTo>
                      <a:lnTo>
                        <a:pt x="262" y="40"/>
                      </a:lnTo>
                      <a:lnTo>
                        <a:pt x="268" y="34"/>
                      </a:lnTo>
                      <a:lnTo>
                        <a:pt x="312" y="74"/>
                      </a:lnTo>
                      <a:lnTo>
                        <a:pt x="312" y="74"/>
                      </a:lnTo>
                      <a:lnTo>
                        <a:pt x="314" y="38"/>
                      </a:lnTo>
                      <a:lnTo>
                        <a:pt x="320" y="2"/>
                      </a:lnTo>
                      <a:lnTo>
                        <a:pt x="322" y="0"/>
                      </a:lnTo>
                      <a:lnTo>
                        <a:pt x="324" y="0"/>
                      </a:lnTo>
                      <a:lnTo>
                        <a:pt x="340" y="0"/>
                      </a:lnTo>
                      <a:lnTo>
                        <a:pt x="342" y="0"/>
                      </a:lnTo>
                      <a:lnTo>
                        <a:pt x="342" y="2"/>
                      </a:lnTo>
                      <a:lnTo>
                        <a:pt x="342" y="2"/>
                      </a:lnTo>
                      <a:lnTo>
                        <a:pt x="348" y="38"/>
                      </a:lnTo>
                      <a:lnTo>
                        <a:pt x="352" y="74"/>
                      </a:lnTo>
                      <a:lnTo>
                        <a:pt x="394" y="34"/>
                      </a:lnTo>
                      <a:lnTo>
                        <a:pt x="400" y="40"/>
                      </a:lnTo>
                      <a:lnTo>
                        <a:pt x="352" y="90"/>
                      </a:lnTo>
                      <a:lnTo>
                        <a:pt x="352" y="90"/>
                      </a:lnTo>
                      <a:lnTo>
                        <a:pt x="352" y="148"/>
                      </a:lnTo>
                      <a:lnTo>
                        <a:pt x="432" y="70"/>
                      </a:lnTo>
                      <a:lnTo>
                        <a:pt x="440" y="76"/>
                      </a:lnTo>
                      <a:lnTo>
                        <a:pt x="350" y="172"/>
                      </a:lnTo>
                      <a:lnTo>
                        <a:pt x="350" y="172"/>
                      </a:lnTo>
                      <a:lnTo>
                        <a:pt x="350" y="184"/>
                      </a:lnTo>
                      <a:lnTo>
                        <a:pt x="350" y="184"/>
                      </a:lnTo>
                      <a:lnTo>
                        <a:pt x="346" y="254"/>
                      </a:lnTo>
                      <a:lnTo>
                        <a:pt x="346" y="288"/>
                      </a:lnTo>
                      <a:lnTo>
                        <a:pt x="348" y="324"/>
                      </a:lnTo>
                      <a:lnTo>
                        <a:pt x="348" y="324"/>
                      </a:lnTo>
                      <a:lnTo>
                        <a:pt x="360" y="302"/>
                      </a:lnTo>
                      <a:lnTo>
                        <a:pt x="372" y="280"/>
                      </a:lnTo>
                      <a:lnTo>
                        <a:pt x="372" y="280"/>
                      </a:lnTo>
                      <a:lnTo>
                        <a:pt x="380" y="262"/>
                      </a:lnTo>
                      <a:lnTo>
                        <a:pt x="380" y="262"/>
                      </a:lnTo>
                      <a:lnTo>
                        <a:pt x="394" y="234"/>
                      </a:lnTo>
                      <a:lnTo>
                        <a:pt x="410" y="206"/>
                      </a:lnTo>
                      <a:lnTo>
                        <a:pt x="426" y="182"/>
                      </a:lnTo>
                      <a:lnTo>
                        <a:pt x="444" y="160"/>
                      </a:lnTo>
                      <a:lnTo>
                        <a:pt x="446" y="156"/>
                      </a:lnTo>
                      <a:lnTo>
                        <a:pt x="460" y="164"/>
                      </a:lnTo>
                      <a:lnTo>
                        <a:pt x="458" y="168"/>
                      </a:lnTo>
                      <a:lnTo>
                        <a:pt x="458" y="168"/>
                      </a:lnTo>
                      <a:lnTo>
                        <a:pt x="446" y="196"/>
                      </a:lnTo>
                      <a:lnTo>
                        <a:pt x="432" y="224"/>
                      </a:lnTo>
                      <a:lnTo>
                        <a:pt x="418" y="250"/>
                      </a:lnTo>
                      <a:lnTo>
                        <a:pt x="402" y="274"/>
                      </a:lnTo>
                      <a:lnTo>
                        <a:pt x="402" y="274"/>
                      </a:lnTo>
                      <a:lnTo>
                        <a:pt x="390" y="294"/>
                      </a:lnTo>
                      <a:lnTo>
                        <a:pt x="390" y="294"/>
                      </a:lnTo>
                      <a:lnTo>
                        <a:pt x="376" y="316"/>
                      </a:lnTo>
                      <a:lnTo>
                        <a:pt x="364" y="338"/>
                      </a:lnTo>
                      <a:lnTo>
                        <a:pt x="364" y="338"/>
                      </a:lnTo>
                      <a:lnTo>
                        <a:pt x="396" y="322"/>
                      </a:lnTo>
                      <a:lnTo>
                        <a:pt x="428" y="304"/>
                      </a:lnTo>
                      <a:lnTo>
                        <a:pt x="488" y="266"/>
                      </a:lnTo>
                      <a:lnTo>
                        <a:pt x="488" y="266"/>
                      </a:lnTo>
                      <a:lnTo>
                        <a:pt x="496" y="260"/>
                      </a:lnTo>
                      <a:lnTo>
                        <a:pt x="534" y="130"/>
                      </a:lnTo>
                      <a:lnTo>
                        <a:pt x="544" y="134"/>
                      </a:lnTo>
                      <a:lnTo>
                        <a:pt x="516" y="246"/>
                      </a:lnTo>
                      <a:lnTo>
                        <a:pt x="516" y="246"/>
                      </a:lnTo>
                      <a:lnTo>
                        <a:pt x="566" y="216"/>
                      </a:lnTo>
                      <a:lnTo>
                        <a:pt x="586" y="148"/>
                      </a:lnTo>
                      <a:lnTo>
                        <a:pt x="594" y="150"/>
                      </a:lnTo>
                      <a:lnTo>
                        <a:pt x="580" y="208"/>
                      </a:lnTo>
                      <a:lnTo>
                        <a:pt x="580" y="208"/>
                      </a:lnTo>
                      <a:lnTo>
                        <a:pt x="614" y="192"/>
                      </a:lnTo>
                      <a:lnTo>
                        <a:pt x="648" y="180"/>
                      </a:lnTo>
                      <a:lnTo>
                        <a:pt x="650" y="178"/>
                      </a:lnTo>
                      <a:lnTo>
                        <a:pt x="652" y="182"/>
                      </a:lnTo>
                      <a:lnTo>
                        <a:pt x="652" y="182"/>
                      </a:lnTo>
                      <a:lnTo>
                        <a:pt x="658" y="192"/>
                      </a:lnTo>
                      <a:lnTo>
                        <a:pt x="660" y="196"/>
                      </a:lnTo>
                      <a:lnTo>
                        <a:pt x="658" y="198"/>
                      </a:lnTo>
                      <a:lnTo>
                        <a:pt x="658" y="198"/>
                      </a:lnTo>
                      <a:lnTo>
                        <a:pt x="630" y="222"/>
                      </a:lnTo>
                      <a:lnTo>
                        <a:pt x="602" y="242"/>
                      </a:lnTo>
                      <a:lnTo>
                        <a:pt x="658" y="258"/>
                      </a:lnTo>
                      <a:lnTo>
                        <a:pt x="654" y="268"/>
                      </a:lnTo>
                      <a:lnTo>
                        <a:pt x="588" y="250"/>
                      </a:lnTo>
                      <a:lnTo>
                        <a:pt x="588" y="250"/>
                      </a:lnTo>
                      <a:lnTo>
                        <a:pt x="538" y="278"/>
                      </a:lnTo>
                      <a:lnTo>
                        <a:pt x="646" y="310"/>
                      </a:lnTo>
                      <a:lnTo>
                        <a:pt x="644" y="320"/>
                      </a:lnTo>
                      <a:lnTo>
                        <a:pt x="516" y="290"/>
                      </a:lnTo>
                      <a:lnTo>
                        <a:pt x="516" y="290"/>
                      </a:lnTo>
                      <a:lnTo>
                        <a:pt x="504" y="296"/>
                      </a:lnTo>
                      <a:lnTo>
                        <a:pt x="504" y="296"/>
                      </a:lnTo>
                      <a:lnTo>
                        <a:pt x="444" y="326"/>
                      </a:lnTo>
                      <a:lnTo>
                        <a:pt x="416" y="344"/>
                      </a:lnTo>
                      <a:lnTo>
                        <a:pt x="386" y="362"/>
                      </a:lnTo>
                      <a:lnTo>
                        <a:pt x="386" y="362"/>
                      </a:lnTo>
                      <a:lnTo>
                        <a:pt x="388" y="362"/>
                      </a:lnTo>
                      <a:lnTo>
                        <a:pt x="388" y="362"/>
                      </a:lnTo>
                      <a:lnTo>
                        <a:pt x="410" y="362"/>
                      </a:lnTo>
                      <a:lnTo>
                        <a:pt x="432" y="360"/>
                      </a:lnTo>
                      <a:lnTo>
                        <a:pt x="432" y="360"/>
                      </a:lnTo>
                      <a:lnTo>
                        <a:pt x="452" y="358"/>
                      </a:lnTo>
                      <a:lnTo>
                        <a:pt x="452" y="358"/>
                      </a:lnTo>
                      <a:lnTo>
                        <a:pt x="484" y="356"/>
                      </a:lnTo>
                      <a:lnTo>
                        <a:pt x="514" y="356"/>
                      </a:lnTo>
                      <a:lnTo>
                        <a:pt x="544" y="358"/>
                      </a:lnTo>
                      <a:lnTo>
                        <a:pt x="572" y="362"/>
                      </a:lnTo>
                      <a:lnTo>
                        <a:pt x="576" y="362"/>
                      </a:lnTo>
                      <a:lnTo>
                        <a:pt x="576" y="378"/>
                      </a:lnTo>
                      <a:lnTo>
                        <a:pt x="572" y="378"/>
                      </a:lnTo>
                      <a:lnTo>
                        <a:pt x="572" y="378"/>
                      </a:lnTo>
                      <a:lnTo>
                        <a:pt x="530" y="384"/>
                      </a:lnTo>
                      <a:lnTo>
                        <a:pt x="488" y="384"/>
                      </a:lnTo>
                      <a:lnTo>
                        <a:pt x="488" y="384"/>
                      </a:lnTo>
                      <a:lnTo>
                        <a:pt x="488" y="384"/>
                      </a:lnTo>
                      <a:lnTo>
                        <a:pt x="488" y="384"/>
                      </a:lnTo>
                      <a:lnTo>
                        <a:pt x="452" y="384"/>
                      </a:lnTo>
                      <a:lnTo>
                        <a:pt x="452" y="384"/>
                      </a:lnTo>
                      <a:lnTo>
                        <a:pt x="430" y="382"/>
                      </a:lnTo>
                      <a:lnTo>
                        <a:pt x="430" y="382"/>
                      </a:lnTo>
                      <a:lnTo>
                        <a:pt x="392" y="382"/>
                      </a:lnTo>
                      <a:lnTo>
                        <a:pt x="392" y="382"/>
                      </a:lnTo>
                      <a:lnTo>
                        <a:pt x="374" y="382"/>
                      </a:lnTo>
                      <a:lnTo>
                        <a:pt x="374" y="382"/>
                      </a:lnTo>
                      <a:lnTo>
                        <a:pt x="406" y="402"/>
                      </a:lnTo>
                      <a:lnTo>
                        <a:pt x="438" y="422"/>
                      </a:lnTo>
                      <a:lnTo>
                        <a:pt x="470" y="440"/>
                      </a:lnTo>
                      <a:lnTo>
                        <a:pt x="502" y="456"/>
                      </a:lnTo>
                      <a:lnTo>
                        <a:pt x="502" y="456"/>
                      </a:lnTo>
                      <a:lnTo>
                        <a:pt x="512" y="460"/>
                      </a:lnTo>
                      <a:lnTo>
                        <a:pt x="644" y="428"/>
                      </a:lnTo>
                      <a:lnTo>
                        <a:pt x="646" y="438"/>
                      </a:lnTo>
                      <a:lnTo>
                        <a:pt x="534" y="470"/>
                      </a:lnTo>
                      <a:lnTo>
                        <a:pt x="534" y="470"/>
                      </a:lnTo>
                      <a:lnTo>
                        <a:pt x="586" y="498"/>
                      </a:lnTo>
                      <a:lnTo>
                        <a:pt x="654" y="482"/>
                      </a:lnTo>
                      <a:lnTo>
                        <a:pt x="658" y="490"/>
                      </a:lnTo>
                      <a:lnTo>
                        <a:pt x="600" y="508"/>
                      </a:lnTo>
                      <a:lnTo>
                        <a:pt x="600" y="508"/>
                      </a:lnTo>
                      <a:lnTo>
                        <a:pt x="630" y="528"/>
                      </a:lnTo>
                      <a:lnTo>
                        <a:pt x="658" y="550"/>
                      </a:lnTo>
                      <a:lnTo>
                        <a:pt x="660" y="554"/>
                      </a:lnTo>
                      <a:close/>
                    </a:path>
                  </a:pathLst>
                </a:custGeom>
                <a:solidFill>
                  <a:srgbClr val="FEFFFF">
                    <a:alpha val="2000"/>
                  </a:srgbClr>
                </a:solidFill>
                <a:ln>
                  <a:solidFill>
                    <a:srgbClr val="FEFFFF">
                      <a:alpha val="5000"/>
                    </a:srgbClr>
                  </a:solidFill>
                </a:ln>
                <a:effectLst>
                  <a:glow rad="101600">
                    <a:srgbClr val="FEFEFE">
                      <a:alpha val="7000"/>
                    </a:srgbClr>
                  </a:glow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8" name="Freeform 37"/>
                <p:cNvSpPr>
                  <a:spLocks noChangeAspect="1" noEditPoints="1"/>
                </p:cNvSpPr>
                <p:nvPr/>
              </p:nvSpPr>
              <p:spPr bwMode="auto">
                <a:xfrm rot="1068398">
                  <a:off x="7584101" y="5390385"/>
                  <a:ext cx="1184990" cy="1349332"/>
                </a:xfrm>
                <a:custGeom>
                  <a:avLst/>
                  <a:gdLst>
                    <a:gd name="T0" fmla="*/ 810 w 822"/>
                    <a:gd name="T1" fmla="*/ 600 h 936"/>
                    <a:gd name="T2" fmla="*/ 784 w 822"/>
                    <a:gd name="T3" fmla="*/ 560 h 936"/>
                    <a:gd name="T4" fmla="*/ 684 w 822"/>
                    <a:gd name="T5" fmla="*/ 478 h 936"/>
                    <a:gd name="T6" fmla="*/ 684 w 822"/>
                    <a:gd name="T7" fmla="*/ 452 h 936"/>
                    <a:gd name="T8" fmla="*/ 782 w 822"/>
                    <a:gd name="T9" fmla="*/ 366 h 936"/>
                    <a:gd name="T10" fmla="*/ 808 w 822"/>
                    <a:gd name="T11" fmla="*/ 326 h 936"/>
                    <a:gd name="T12" fmla="*/ 810 w 822"/>
                    <a:gd name="T13" fmla="*/ 220 h 936"/>
                    <a:gd name="T14" fmla="*/ 700 w 822"/>
                    <a:gd name="T15" fmla="*/ 280 h 936"/>
                    <a:gd name="T16" fmla="*/ 644 w 822"/>
                    <a:gd name="T17" fmla="*/ 312 h 936"/>
                    <a:gd name="T18" fmla="*/ 554 w 822"/>
                    <a:gd name="T19" fmla="*/ 232 h 936"/>
                    <a:gd name="T20" fmla="*/ 526 w 822"/>
                    <a:gd name="T21" fmla="*/ 260 h 936"/>
                    <a:gd name="T22" fmla="*/ 498 w 822"/>
                    <a:gd name="T23" fmla="*/ 80 h 936"/>
                    <a:gd name="T24" fmla="*/ 476 w 822"/>
                    <a:gd name="T25" fmla="*/ 38 h 936"/>
                    <a:gd name="T26" fmla="*/ 396 w 822"/>
                    <a:gd name="T27" fmla="*/ 94 h 936"/>
                    <a:gd name="T28" fmla="*/ 396 w 822"/>
                    <a:gd name="T29" fmla="*/ 154 h 936"/>
                    <a:gd name="T30" fmla="*/ 392 w 822"/>
                    <a:gd name="T31" fmla="*/ 352 h 936"/>
                    <a:gd name="T32" fmla="*/ 288 w 822"/>
                    <a:gd name="T33" fmla="*/ 252 h 936"/>
                    <a:gd name="T34" fmla="*/ 322 w 822"/>
                    <a:gd name="T35" fmla="*/ 392 h 936"/>
                    <a:gd name="T36" fmla="*/ 146 w 822"/>
                    <a:gd name="T37" fmla="*/ 294 h 936"/>
                    <a:gd name="T38" fmla="*/ 92 w 822"/>
                    <a:gd name="T39" fmla="*/ 264 h 936"/>
                    <a:gd name="T40" fmla="*/ 6 w 822"/>
                    <a:gd name="T41" fmla="*/ 312 h 936"/>
                    <a:gd name="T42" fmla="*/ 32 w 822"/>
                    <a:gd name="T43" fmla="*/ 352 h 936"/>
                    <a:gd name="T44" fmla="*/ 176 w 822"/>
                    <a:gd name="T45" fmla="*/ 462 h 936"/>
                    <a:gd name="T46" fmla="*/ 136 w 822"/>
                    <a:gd name="T47" fmla="*/ 472 h 936"/>
                    <a:gd name="T48" fmla="*/ 158 w 822"/>
                    <a:gd name="T49" fmla="*/ 592 h 936"/>
                    <a:gd name="T50" fmla="*/ 104 w 822"/>
                    <a:gd name="T51" fmla="*/ 626 h 936"/>
                    <a:gd name="T52" fmla="*/ 0 w 822"/>
                    <a:gd name="T53" fmla="*/ 688 h 936"/>
                    <a:gd name="T54" fmla="*/ 94 w 822"/>
                    <a:gd name="T55" fmla="*/ 744 h 936"/>
                    <a:gd name="T56" fmla="*/ 142 w 822"/>
                    <a:gd name="T57" fmla="*/ 742 h 936"/>
                    <a:gd name="T58" fmla="*/ 262 w 822"/>
                    <a:gd name="T59" fmla="*/ 696 h 936"/>
                    <a:gd name="T60" fmla="*/ 284 w 822"/>
                    <a:gd name="T61" fmla="*/ 708 h 936"/>
                    <a:gd name="T62" fmla="*/ 310 w 822"/>
                    <a:gd name="T63" fmla="*/ 836 h 936"/>
                    <a:gd name="T64" fmla="*/ 332 w 822"/>
                    <a:gd name="T65" fmla="*/ 878 h 936"/>
                    <a:gd name="T66" fmla="*/ 422 w 822"/>
                    <a:gd name="T67" fmla="*/ 936 h 936"/>
                    <a:gd name="T68" fmla="*/ 426 w 822"/>
                    <a:gd name="T69" fmla="*/ 808 h 936"/>
                    <a:gd name="T70" fmla="*/ 426 w 822"/>
                    <a:gd name="T71" fmla="*/ 742 h 936"/>
                    <a:gd name="T72" fmla="*/ 540 w 822"/>
                    <a:gd name="T73" fmla="*/ 706 h 936"/>
                    <a:gd name="T74" fmla="*/ 530 w 822"/>
                    <a:gd name="T75" fmla="*/ 666 h 936"/>
                    <a:gd name="T76" fmla="*/ 700 w 822"/>
                    <a:gd name="T77" fmla="*/ 734 h 936"/>
                    <a:gd name="T78" fmla="*/ 746 w 822"/>
                    <a:gd name="T79" fmla="*/ 736 h 936"/>
                    <a:gd name="T80" fmla="*/ 306 w 822"/>
                    <a:gd name="T81" fmla="*/ 494 h 936"/>
                    <a:gd name="T82" fmla="*/ 302 w 822"/>
                    <a:gd name="T83" fmla="*/ 450 h 936"/>
                    <a:gd name="T84" fmla="*/ 306 w 822"/>
                    <a:gd name="T85" fmla="*/ 494 h 936"/>
                    <a:gd name="T86" fmla="*/ 488 w 822"/>
                    <a:gd name="T87" fmla="*/ 388 h 936"/>
                    <a:gd name="T88" fmla="*/ 438 w 822"/>
                    <a:gd name="T89" fmla="*/ 360 h 936"/>
                    <a:gd name="T90" fmla="*/ 382 w 822"/>
                    <a:gd name="T91" fmla="*/ 360 h 936"/>
                    <a:gd name="T92" fmla="*/ 334 w 822"/>
                    <a:gd name="T93" fmla="*/ 388 h 936"/>
                    <a:gd name="T94" fmla="*/ 334 w 822"/>
                    <a:gd name="T95" fmla="*/ 542 h 936"/>
                    <a:gd name="T96" fmla="*/ 382 w 822"/>
                    <a:gd name="T97" fmla="*/ 570 h 936"/>
                    <a:gd name="T98" fmla="*/ 396 w 822"/>
                    <a:gd name="T99" fmla="*/ 540 h 936"/>
                    <a:gd name="T100" fmla="*/ 346 w 822"/>
                    <a:gd name="T101" fmla="*/ 508 h 936"/>
                    <a:gd name="T102" fmla="*/ 334 w 822"/>
                    <a:gd name="T103" fmla="*/ 464 h 936"/>
                    <a:gd name="T104" fmla="*/ 356 w 822"/>
                    <a:gd name="T105" fmla="*/ 410 h 936"/>
                    <a:gd name="T106" fmla="*/ 410 w 822"/>
                    <a:gd name="T107" fmla="*/ 388 h 936"/>
                    <a:gd name="T108" fmla="*/ 454 w 822"/>
                    <a:gd name="T109" fmla="*/ 400 h 936"/>
                    <a:gd name="T110" fmla="*/ 486 w 822"/>
                    <a:gd name="T111" fmla="*/ 450 h 936"/>
                    <a:gd name="T112" fmla="*/ 482 w 822"/>
                    <a:gd name="T113" fmla="*/ 494 h 936"/>
                    <a:gd name="T114" fmla="*/ 440 w 822"/>
                    <a:gd name="T115" fmla="*/ 536 h 936"/>
                    <a:gd name="T116" fmla="*/ 522 w 822"/>
                    <a:gd name="T117" fmla="*/ 656 h 936"/>
                    <a:gd name="T118" fmla="*/ 466 w 822"/>
                    <a:gd name="T119" fmla="*/ 560 h 936"/>
                    <a:gd name="T120" fmla="*/ 516 w 822"/>
                    <a:gd name="T121" fmla="*/ 436 h 936"/>
                    <a:gd name="T122" fmla="*/ 520 w 822"/>
                    <a:gd name="T123" fmla="*/ 480 h 936"/>
                    <a:gd name="T124" fmla="*/ 516 w 822"/>
                    <a:gd name="T125" fmla="*/ 436 h 93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  <a:cxn ang="0">
                      <a:pos x="T122" y="T123"/>
                    </a:cxn>
                    <a:cxn ang="0">
                      <a:pos x="T124" y="T125"/>
                    </a:cxn>
                  </a:cxnLst>
                  <a:rect l="0" t="0" r="r" b="b"/>
                  <a:pathLst>
                    <a:path w="822" h="936">
                      <a:moveTo>
                        <a:pt x="822" y="688"/>
                      </a:moveTo>
                      <a:lnTo>
                        <a:pt x="740" y="638"/>
                      </a:lnTo>
                      <a:lnTo>
                        <a:pt x="814" y="618"/>
                      </a:lnTo>
                      <a:lnTo>
                        <a:pt x="810" y="600"/>
                      </a:lnTo>
                      <a:lnTo>
                        <a:pt x="714" y="624"/>
                      </a:lnTo>
                      <a:lnTo>
                        <a:pt x="688" y="606"/>
                      </a:lnTo>
                      <a:lnTo>
                        <a:pt x="790" y="578"/>
                      </a:lnTo>
                      <a:lnTo>
                        <a:pt x="784" y="560"/>
                      </a:lnTo>
                      <a:lnTo>
                        <a:pt x="660" y="590"/>
                      </a:lnTo>
                      <a:lnTo>
                        <a:pt x="518" y="504"/>
                      </a:lnTo>
                      <a:lnTo>
                        <a:pt x="646" y="468"/>
                      </a:lnTo>
                      <a:lnTo>
                        <a:pt x="684" y="478"/>
                      </a:lnTo>
                      <a:lnTo>
                        <a:pt x="686" y="472"/>
                      </a:lnTo>
                      <a:lnTo>
                        <a:pt x="656" y="464"/>
                      </a:lnTo>
                      <a:lnTo>
                        <a:pt x="686" y="456"/>
                      </a:lnTo>
                      <a:lnTo>
                        <a:pt x="684" y="452"/>
                      </a:lnTo>
                      <a:lnTo>
                        <a:pt x="646" y="462"/>
                      </a:lnTo>
                      <a:lnTo>
                        <a:pt x="518" y="426"/>
                      </a:lnTo>
                      <a:lnTo>
                        <a:pt x="662" y="338"/>
                      </a:lnTo>
                      <a:lnTo>
                        <a:pt x="782" y="366"/>
                      </a:lnTo>
                      <a:lnTo>
                        <a:pt x="788" y="348"/>
                      </a:lnTo>
                      <a:lnTo>
                        <a:pt x="690" y="320"/>
                      </a:lnTo>
                      <a:lnTo>
                        <a:pt x="718" y="304"/>
                      </a:lnTo>
                      <a:lnTo>
                        <a:pt x="808" y="326"/>
                      </a:lnTo>
                      <a:lnTo>
                        <a:pt x="812" y="310"/>
                      </a:lnTo>
                      <a:lnTo>
                        <a:pt x="742" y="290"/>
                      </a:lnTo>
                      <a:lnTo>
                        <a:pt x="822" y="242"/>
                      </a:lnTo>
                      <a:lnTo>
                        <a:pt x="810" y="220"/>
                      </a:lnTo>
                      <a:lnTo>
                        <a:pt x="726" y="266"/>
                      </a:lnTo>
                      <a:lnTo>
                        <a:pt x="744" y="192"/>
                      </a:lnTo>
                      <a:lnTo>
                        <a:pt x="728" y="186"/>
                      </a:lnTo>
                      <a:lnTo>
                        <a:pt x="700" y="280"/>
                      </a:lnTo>
                      <a:lnTo>
                        <a:pt x="672" y="296"/>
                      </a:lnTo>
                      <a:lnTo>
                        <a:pt x="698" y="194"/>
                      </a:lnTo>
                      <a:lnTo>
                        <a:pt x="680" y="188"/>
                      </a:lnTo>
                      <a:lnTo>
                        <a:pt x="644" y="312"/>
                      </a:lnTo>
                      <a:lnTo>
                        <a:pt x="498" y="392"/>
                      </a:lnTo>
                      <a:lnTo>
                        <a:pt x="530" y="262"/>
                      </a:lnTo>
                      <a:lnTo>
                        <a:pt x="558" y="234"/>
                      </a:lnTo>
                      <a:lnTo>
                        <a:pt x="554" y="232"/>
                      </a:lnTo>
                      <a:lnTo>
                        <a:pt x="534" y="252"/>
                      </a:lnTo>
                      <a:lnTo>
                        <a:pt x="540" y="222"/>
                      </a:lnTo>
                      <a:lnTo>
                        <a:pt x="536" y="222"/>
                      </a:lnTo>
                      <a:lnTo>
                        <a:pt x="526" y="260"/>
                      </a:lnTo>
                      <a:lnTo>
                        <a:pt x="430" y="352"/>
                      </a:lnTo>
                      <a:lnTo>
                        <a:pt x="426" y="182"/>
                      </a:lnTo>
                      <a:lnTo>
                        <a:pt x="512" y="94"/>
                      </a:lnTo>
                      <a:lnTo>
                        <a:pt x="498" y="80"/>
                      </a:lnTo>
                      <a:lnTo>
                        <a:pt x="426" y="150"/>
                      </a:lnTo>
                      <a:lnTo>
                        <a:pt x="426" y="118"/>
                      </a:lnTo>
                      <a:lnTo>
                        <a:pt x="490" y="52"/>
                      </a:lnTo>
                      <a:lnTo>
                        <a:pt x="476" y="38"/>
                      </a:lnTo>
                      <a:lnTo>
                        <a:pt x="424" y="90"/>
                      </a:lnTo>
                      <a:lnTo>
                        <a:pt x="422" y="0"/>
                      </a:lnTo>
                      <a:lnTo>
                        <a:pt x="398" y="0"/>
                      </a:lnTo>
                      <a:lnTo>
                        <a:pt x="396" y="94"/>
                      </a:lnTo>
                      <a:lnTo>
                        <a:pt x="340" y="40"/>
                      </a:lnTo>
                      <a:lnTo>
                        <a:pt x="328" y="52"/>
                      </a:lnTo>
                      <a:lnTo>
                        <a:pt x="396" y="122"/>
                      </a:lnTo>
                      <a:lnTo>
                        <a:pt x="396" y="154"/>
                      </a:lnTo>
                      <a:lnTo>
                        <a:pt x="318" y="80"/>
                      </a:lnTo>
                      <a:lnTo>
                        <a:pt x="306" y="94"/>
                      </a:lnTo>
                      <a:lnTo>
                        <a:pt x="394" y="186"/>
                      </a:lnTo>
                      <a:lnTo>
                        <a:pt x="392" y="352"/>
                      </a:lnTo>
                      <a:lnTo>
                        <a:pt x="296" y="260"/>
                      </a:lnTo>
                      <a:lnTo>
                        <a:pt x="284" y="222"/>
                      </a:lnTo>
                      <a:lnTo>
                        <a:pt x="280" y="222"/>
                      </a:lnTo>
                      <a:lnTo>
                        <a:pt x="288" y="252"/>
                      </a:lnTo>
                      <a:lnTo>
                        <a:pt x="266" y="232"/>
                      </a:lnTo>
                      <a:lnTo>
                        <a:pt x="262" y="234"/>
                      </a:lnTo>
                      <a:lnTo>
                        <a:pt x="290" y="262"/>
                      </a:lnTo>
                      <a:lnTo>
                        <a:pt x="322" y="392"/>
                      </a:lnTo>
                      <a:lnTo>
                        <a:pt x="174" y="310"/>
                      </a:lnTo>
                      <a:lnTo>
                        <a:pt x="140" y="192"/>
                      </a:lnTo>
                      <a:lnTo>
                        <a:pt x="122" y="196"/>
                      </a:lnTo>
                      <a:lnTo>
                        <a:pt x="146" y="294"/>
                      </a:lnTo>
                      <a:lnTo>
                        <a:pt x="118" y="280"/>
                      </a:lnTo>
                      <a:lnTo>
                        <a:pt x="92" y="190"/>
                      </a:lnTo>
                      <a:lnTo>
                        <a:pt x="74" y="194"/>
                      </a:lnTo>
                      <a:lnTo>
                        <a:pt x="92" y="264"/>
                      </a:lnTo>
                      <a:lnTo>
                        <a:pt x="12" y="220"/>
                      </a:lnTo>
                      <a:lnTo>
                        <a:pt x="0" y="242"/>
                      </a:lnTo>
                      <a:lnTo>
                        <a:pt x="82" y="290"/>
                      </a:lnTo>
                      <a:lnTo>
                        <a:pt x="6" y="312"/>
                      </a:lnTo>
                      <a:lnTo>
                        <a:pt x="12" y="330"/>
                      </a:lnTo>
                      <a:lnTo>
                        <a:pt x="106" y="306"/>
                      </a:lnTo>
                      <a:lnTo>
                        <a:pt x="134" y="322"/>
                      </a:lnTo>
                      <a:lnTo>
                        <a:pt x="32" y="352"/>
                      </a:lnTo>
                      <a:lnTo>
                        <a:pt x="36" y="370"/>
                      </a:lnTo>
                      <a:lnTo>
                        <a:pt x="162" y="340"/>
                      </a:lnTo>
                      <a:lnTo>
                        <a:pt x="304" y="424"/>
                      </a:lnTo>
                      <a:lnTo>
                        <a:pt x="176" y="462"/>
                      </a:lnTo>
                      <a:lnTo>
                        <a:pt x="138" y="452"/>
                      </a:lnTo>
                      <a:lnTo>
                        <a:pt x="136" y="456"/>
                      </a:lnTo>
                      <a:lnTo>
                        <a:pt x="164" y="464"/>
                      </a:lnTo>
                      <a:lnTo>
                        <a:pt x="136" y="472"/>
                      </a:lnTo>
                      <a:lnTo>
                        <a:pt x="138" y="478"/>
                      </a:lnTo>
                      <a:lnTo>
                        <a:pt x="176" y="468"/>
                      </a:lnTo>
                      <a:lnTo>
                        <a:pt x="302" y="504"/>
                      </a:lnTo>
                      <a:lnTo>
                        <a:pt x="158" y="592"/>
                      </a:lnTo>
                      <a:lnTo>
                        <a:pt x="38" y="562"/>
                      </a:lnTo>
                      <a:lnTo>
                        <a:pt x="34" y="580"/>
                      </a:lnTo>
                      <a:lnTo>
                        <a:pt x="130" y="608"/>
                      </a:lnTo>
                      <a:lnTo>
                        <a:pt x="104" y="626"/>
                      </a:lnTo>
                      <a:lnTo>
                        <a:pt x="14" y="604"/>
                      </a:lnTo>
                      <a:lnTo>
                        <a:pt x="8" y="620"/>
                      </a:lnTo>
                      <a:lnTo>
                        <a:pt x="78" y="640"/>
                      </a:lnTo>
                      <a:lnTo>
                        <a:pt x="0" y="688"/>
                      </a:lnTo>
                      <a:lnTo>
                        <a:pt x="12" y="710"/>
                      </a:lnTo>
                      <a:lnTo>
                        <a:pt x="96" y="664"/>
                      </a:lnTo>
                      <a:lnTo>
                        <a:pt x="76" y="738"/>
                      </a:lnTo>
                      <a:lnTo>
                        <a:pt x="94" y="744"/>
                      </a:lnTo>
                      <a:lnTo>
                        <a:pt x="122" y="648"/>
                      </a:lnTo>
                      <a:lnTo>
                        <a:pt x="150" y="634"/>
                      </a:lnTo>
                      <a:lnTo>
                        <a:pt x="124" y="736"/>
                      </a:lnTo>
                      <a:lnTo>
                        <a:pt x="142" y="742"/>
                      </a:lnTo>
                      <a:lnTo>
                        <a:pt x="178" y="618"/>
                      </a:lnTo>
                      <a:lnTo>
                        <a:pt x="322" y="538"/>
                      </a:lnTo>
                      <a:lnTo>
                        <a:pt x="290" y="666"/>
                      </a:lnTo>
                      <a:lnTo>
                        <a:pt x="262" y="696"/>
                      </a:lnTo>
                      <a:lnTo>
                        <a:pt x="266" y="698"/>
                      </a:lnTo>
                      <a:lnTo>
                        <a:pt x="288" y="678"/>
                      </a:lnTo>
                      <a:lnTo>
                        <a:pt x="280" y="706"/>
                      </a:lnTo>
                      <a:lnTo>
                        <a:pt x="284" y="708"/>
                      </a:lnTo>
                      <a:lnTo>
                        <a:pt x="296" y="670"/>
                      </a:lnTo>
                      <a:lnTo>
                        <a:pt x="390" y="578"/>
                      </a:lnTo>
                      <a:lnTo>
                        <a:pt x="394" y="746"/>
                      </a:lnTo>
                      <a:lnTo>
                        <a:pt x="310" y="836"/>
                      </a:lnTo>
                      <a:lnTo>
                        <a:pt x="322" y="850"/>
                      </a:lnTo>
                      <a:lnTo>
                        <a:pt x="396" y="780"/>
                      </a:lnTo>
                      <a:lnTo>
                        <a:pt x="396" y="812"/>
                      </a:lnTo>
                      <a:lnTo>
                        <a:pt x="332" y="878"/>
                      </a:lnTo>
                      <a:lnTo>
                        <a:pt x="344" y="890"/>
                      </a:lnTo>
                      <a:lnTo>
                        <a:pt x="396" y="842"/>
                      </a:lnTo>
                      <a:lnTo>
                        <a:pt x="398" y="936"/>
                      </a:lnTo>
                      <a:lnTo>
                        <a:pt x="422" y="936"/>
                      </a:lnTo>
                      <a:lnTo>
                        <a:pt x="424" y="838"/>
                      </a:lnTo>
                      <a:lnTo>
                        <a:pt x="480" y="892"/>
                      </a:lnTo>
                      <a:lnTo>
                        <a:pt x="494" y="878"/>
                      </a:lnTo>
                      <a:lnTo>
                        <a:pt x="426" y="808"/>
                      </a:lnTo>
                      <a:lnTo>
                        <a:pt x="426" y="776"/>
                      </a:lnTo>
                      <a:lnTo>
                        <a:pt x="502" y="850"/>
                      </a:lnTo>
                      <a:lnTo>
                        <a:pt x="516" y="836"/>
                      </a:lnTo>
                      <a:lnTo>
                        <a:pt x="426" y="742"/>
                      </a:lnTo>
                      <a:lnTo>
                        <a:pt x="430" y="578"/>
                      </a:lnTo>
                      <a:lnTo>
                        <a:pt x="526" y="670"/>
                      </a:lnTo>
                      <a:lnTo>
                        <a:pt x="536" y="708"/>
                      </a:lnTo>
                      <a:lnTo>
                        <a:pt x="540" y="706"/>
                      </a:lnTo>
                      <a:lnTo>
                        <a:pt x="534" y="678"/>
                      </a:lnTo>
                      <a:lnTo>
                        <a:pt x="554" y="698"/>
                      </a:lnTo>
                      <a:lnTo>
                        <a:pt x="558" y="696"/>
                      </a:lnTo>
                      <a:lnTo>
                        <a:pt x="530" y="666"/>
                      </a:lnTo>
                      <a:lnTo>
                        <a:pt x="498" y="538"/>
                      </a:lnTo>
                      <a:lnTo>
                        <a:pt x="646" y="620"/>
                      </a:lnTo>
                      <a:lnTo>
                        <a:pt x="682" y="738"/>
                      </a:lnTo>
                      <a:lnTo>
                        <a:pt x="700" y="734"/>
                      </a:lnTo>
                      <a:lnTo>
                        <a:pt x="674" y="636"/>
                      </a:lnTo>
                      <a:lnTo>
                        <a:pt x="704" y="650"/>
                      </a:lnTo>
                      <a:lnTo>
                        <a:pt x="730" y="740"/>
                      </a:lnTo>
                      <a:lnTo>
                        <a:pt x="746" y="736"/>
                      </a:lnTo>
                      <a:lnTo>
                        <a:pt x="728" y="664"/>
                      </a:lnTo>
                      <a:lnTo>
                        <a:pt x="810" y="710"/>
                      </a:lnTo>
                      <a:lnTo>
                        <a:pt x="822" y="688"/>
                      </a:lnTo>
                      <a:close/>
                      <a:moveTo>
                        <a:pt x="306" y="494"/>
                      </a:moveTo>
                      <a:lnTo>
                        <a:pt x="188" y="464"/>
                      </a:lnTo>
                      <a:lnTo>
                        <a:pt x="306" y="436"/>
                      </a:lnTo>
                      <a:lnTo>
                        <a:pt x="306" y="436"/>
                      </a:lnTo>
                      <a:lnTo>
                        <a:pt x="302" y="450"/>
                      </a:lnTo>
                      <a:lnTo>
                        <a:pt x="302" y="464"/>
                      </a:lnTo>
                      <a:lnTo>
                        <a:pt x="302" y="464"/>
                      </a:lnTo>
                      <a:lnTo>
                        <a:pt x="302" y="480"/>
                      </a:lnTo>
                      <a:lnTo>
                        <a:pt x="306" y="494"/>
                      </a:lnTo>
                      <a:lnTo>
                        <a:pt x="306" y="494"/>
                      </a:lnTo>
                      <a:close/>
                      <a:moveTo>
                        <a:pt x="522" y="272"/>
                      </a:moveTo>
                      <a:lnTo>
                        <a:pt x="488" y="388"/>
                      </a:lnTo>
                      <a:lnTo>
                        <a:pt x="488" y="388"/>
                      </a:lnTo>
                      <a:lnTo>
                        <a:pt x="478" y="378"/>
                      </a:lnTo>
                      <a:lnTo>
                        <a:pt x="466" y="370"/>
                      </a:lnTo>
                      <a:lnTo>
                        <a:pt x="452" y="364"/>
                      </a:lnTo>
                      <a:lnTo>
                        <a:pt x="438" y="360"/>
                      </a:lnTo>
                      <a:lnTo>
                        <a:pt x="522" y="272"/>
                      </a:lnTo>
                      <a:close/>
                      <a:moveTo>
                        <a:pt x="300" y="272"/>
                      </a:moveTo>
                      <a:lnTo>
                        <a:pt x="382" y="360"/>
                      </a:lnTo>
                      <a:lnTo>
                        <a:pt x="382" y="360"/>
                      </a:lnTo>
                      <a:lnTo>
                        <a:pt x="368" y="364"/>
                      </a:lnTo>
                      <a:lnTo>
                        <a:pt x="356" y="370"/>
                      </a:lnTo>
                      <a:lnTo>
                        <a:pt x="344" y="378"/>
                      </a:lnTo>
                      <a:lnTo>
                        <a:pt x="334" y="388"/>
                      </a:lnTo>
                      <a:lnTo>
                        <a:pt x="300" y="272"/>
                      </a:lnTo>
                      <a:close/>
                      <a:moveTo>
                        <a:pt x="300" y="656"/>
                      </a:moveTo>
                      <a:lnTo>
                        <a:pt x="334" y="542"/>
                      </a:lnTo>
                      <a:lnTo>
                        <a:pt x="334" y="542"/>
                      </a:lnTo>
                      <a:lnTo>
                        <a:pt x="344" y="552"/>
                      </a:lnTo>
                      <a:lnTo>
                        <a:pt x="356" y="560"/>
                      </a:lnTo>
                      <a:lnTo>
                        <a:pt x="368" y="566"/>
                      </a:lnTo>
                      <a:lnTo>
                        <a:pt x="382" y="570"/>
                      </a:lnTo>
                      <a:lnTo>
                        <a:pt x="300" y="656"/>
                      </a:lnTo>
                      <a:close/>
                      <a:moveTo>
                        <a:pt x="410" y="542"/>
                      </a:moveTo>
                      <a:lnTo>
                        <a:pt x="410" y="542"/>
                      </a:lnTo>
                      <a:lnTo>
                        <a:pt x="396" y="540"/>
                      </a:lnTo>
                      <a:lnTo>
                        <a:pt x="380" y="536"/>
                      </a:lnTo>
                      <a:lnTo>
                        <a:pt x="368" y="528"/>
                      </a:lnTo>
                      <a:lnTo>
                        <a:pt x="356" y="520"/>
                      </a:lnTo>
                      <a:lnTo>
                        <a:pt x="346" y="508"/>
                      </a:lnTo>
                      <a:lnTo>
                        <a:pt x="340" y="494"/>
                      </a:lnTo>
                      <a:lnTo>
                        <a:pt x="336" y="480"/>
                      </a:lnTo>
                      <a:lnTo>
                        <a:pt x="334" y="464"/>
                      </a:lnTo>
                      <a:lnTo>
                        <a:pt x="334" y="464"/>
                      </a:lnTo>
                      <a:lnTo>
                        <a:pt x="336" y="450"/>
                      </a:lnTo>
                      <a:lnTo>
                        <a:pt x="340" y="434"/>
                      </a:lnTo>
                      <a:lnTo>
                        <a:pt x="346" y="422"/>
                      </a:lnTo>
                      <a:lnTo>
                        <a:pt x="356" y="410"/>
                      </a:lnTo>
                      <a:lnTo>
                        <a:pt x="368" y="400"/>
                      </a:lnTo>
                      <a:lnTo>
                        <a:pt x="380" y="394"/>
                      </a:lnTo>
                      <a:lnTo>
                        <a:pt x="396" y="390"/>
                      </a:lnTo>
                      <a:lnTo>
                        <a:pt x="410" y="388"/>
                      </a:lnTo>
                      <a:lnTo>
                        <a:pt x="410" y="388"/>
                      </a:lnTo>
                      <a:lnTo>
                        <a:pt x="426" y="390"/>
                      </a:lnTo>
                      <a:lnTo>
                        <a:pt x="440" y="394"/>
                      </a:lnTo>
                      <a:lnTo>
                        <a:pt x="454" y="400"/>
                      </a:lnTo>
                      <a:lnTo>
                        <a:pt x="466" y="410"/>
                      </a:lnTo>
                      <a:lnTo>
                        <a:pt x="474" y="422"/>
                      </a:lnTo>
                      <a:lnTo>
                        <a:pt x="482" y="434"/>
                      </a:lnTo>
                      <a:lnTo>
                        <a:pt x="486" y="450"/>
                      </a:lnTo>
                      <a:lnTo>
                        <a:pt x="488" y="464"/>
                      </a:lnTo>
                      <a:lnTo>
                        <a:pt x="488" y="464"/>
                      </a:lnTo>
                      <a:lnTo>
                        <a:pt x="486" y="480"/>
                      </a:lnTo>
                      <a:lnTo>
                        <a:pt x="482" y="494"/>
                      </a:lnTo>
                      <a:lnTo>
                        <a:pt x="474" y="508"/>
                      </a:lnTo>
                      <a:lnTo>
                        <a:pt x="466" y="520"/>
                      </a:lnTo>
                      <a:lnTo>
                        <a:pt x="454" y="528"/>
                      </a:lnTo>
                      <a:lnTo>
                        <a:pt x="440" y="536"/>
                      </a:lnTo>
                      <a:lnTo>
                        <a:pt x="426" y="540"/>
                      </a:lnTo>
                      <a:lnTo>
                        <a:pt x="410" y="542"/>
                      </a:lnTo>
                      <a:lnTo>
                        <a:pt x="410" y="542"/>
                      </a:lnTo>
                      <a:close/>
                      <a:moveTo>
                        <a:pt x="522" y="656"/>
                      </a:moveTo>
                      <a:lnTo>
                        <a:pt x="438" y="570"/>
                      </a:lnTo>
                      <a:lnTo>
                        <a:pt x="438" y="570"/>
                      </a:lnTo>
                      <a:lnTo>
                        <a:pt x="452" y="566"/>
                      </a:lnTo>
                      <a:lnTo>
                        <a:pt x="466" y="560"/>
                      </a:lnTo>
                      <a:lnTo>
                        <a:pt x="478" y="552"/>
                      </a:lnTo>
                      <a:lnTo>
                        <a:pt x="488" y="542"/>
                      </a:lnTo>
                      <a:lnTo>
                        <a:pt x="522" y="656"/>
                      </a:lnTo>
                      <a:close/>
                      <a:moveTo>
                        <a:pt x="516" y="436"/>
                      </a:moveTo>
                      <a:lnTo>
                        <a:pt x="632" y="464"/>
                      </a:lnTo>
                      <a:lnTo>
                        <a:pt x="516" y="494"/>
                      </a:lnTo>
                      <a:lnTo>
                        <a:pt x="516" y="494"/>
                      </a:lnTo>
                      <a:lnTo>
                        <a:pt x="520" y="480"/>
                      </a:lnTo>
                      <a:lnTo>
                        <a:pt x="520" y="464"/>
                      </a:lnTo>
                      <a:lnTo>
                        <a:pt x="520" y="464"/>
                      </a:lnTo>
                      <a:lnTo>
                        <a:pt x="520" y="450"/>
                      </a:lnTo>
                      <a:lnTo>
                        <a:pt x="516" y="436"/>
                      </a:lnTo>
                      <a:lnTo>
                        <a:pt x="516" y="436"/>
                      </a:lnTo>
                      <a:close/>
                    </a:path>
                  </a:pathLst>
                </a:custGeom>
                <a:solidFill>
                  <a:srgbClr val="FEFFFF">
                    <a:alpha val="2000"/>
                  </a:srgbClr>
                </a:solidFill>
                <a:ln>
                  <a:noFill/>
                </a:ln>
                <a:effectLst>
                  <a:glow rad="101600">
                    <a:srgbClr val="FEFEFE">
                      <a:alpha val="8000"/>
                    </a:srgbClr>
                  </a:glow>
                </a:effectLst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9" name="Freeform 29"/>
                <p:cNvSpPr>
                  <a:spLocks noChangeAspect="1"/>
                </p:cNvSpPr>
                <p:nvPr/>
              </p:nvSpPr>
              <p:spPr bwMode="auto">
                <a:xfrm rot="18879730">
                  <a:off x="6967777" y="1936282"/>
                  <a:ext cx="642197" cy="728980"/>
                </a:xfrm>
                <a:custGeom>
                  <a:avLst/>
                  <a:gdLst>
                    <a:gd name="T0" fmla="*/ 738 w 740"/>
                    <a:gd name="T1" fmla="*/ 546 h 840"/>
                    <a:gd name="T2" fmla="*/ 598 w 740"/>
                    <a:gd name="T3" fmla="*/ 524 h 840"/>
                    <a:gd name="T4" fmla="*/ 564 w 740"/>
                    <a:gd name="T5" fmla="*/ 506 h 840"/>
                    <a:gd name="T6" fmla="*/ 510 w 740"/>
                    <a:gd name="T7" fmla="*/ 458 h 840"/>
                    <a:gd name="T8" fmla="*/ 486 w 740"/>
                    <a:gd name="T9" fmla="*/ 406 h 840"/>
                    <a:gd name="T10" fmla="*/ 558 w 740"/>
                    <a:gd name="T11" fmla="*/ 330 h 840"/>
                    <a:gd name="T12" fmla="*/ 724 w 740"/>
                    <a:gd name="T13" fmla="*/ 344 h 840"/>
                    <a:gd name="T14" fmla="*/ 736 w 740"/>
                    <a:gd name="T15" fmla="*/ 286 h 840"/>
                    <a:gd name="T16" fmla="*/ 740 w 740"/>
                    <a:gd name="T17" fmla="*/ 216 h 840"/>
                    <a:gd name="T18" fmla="*/ 650 w 740"/>
                    <a:gd name="T19" fmla="*/ 230 h 840"/>
                    <a:gd name="T20" fmla="*/ 606 w 740"/>
                    <a:gd name="T21" fmla="*/ 256 h 840"/>
                    <a:gd name="T22" fmla="*/ 556 w 740"/>
                    <a:gd name="T23" fmla="*/ 288 h 840"/>
                    <a:gd name="T24" fmla="*/ 512 w 740"/>
                    <a:gd name="T25" fmla="*/ 308 h 840"/>
                    <a:gd name="T26" fmla="*/ 442 w 740"/>
                    <a:gd name="T27" fmla="*/ 320 h 840"/>
                    <a:gd name="T28" fmla="*/ 414 w 740"/>
                    <a:gd name="T29" fmla="*/ 300 h 840"/>
                    <a:gd name="T30" fmla="*/ 390 w 740"/>
                    <a:gd name="T31" fmla="*/ 204 h 840"/>
                    <a:gd name="T32" fmla="*/ 392 w 740"/>
                    <a:gd name="T33" fmla="*/ 164 h 840"/>
                    <a:gd name="T34" fmla="*/ 392 w 740"/>
                    <a:gd name="T35" fmla="*/ 80 h 840"/>
                    <a:gd name="T36" fmla="*/ 378 w 740"/>
                    <a:gd name="T37" fmla="*/ 0 h 840"/>
                    <a:gd name="T38" fmla="*/ 350 w 740"/>
                    <a:gd name="T39" fmla="*/ 42 h 840"/>
                    <a:gd name="T40" fmla="*/ 348 w 740"/>
                    <a:gd name="T41" fmla="*/ 100 h 840"/>
                    <a:gd name="T42" fmla="*/ 350 w 740"/>
                    <a:gd name="T43" fmla="*/ 192 h 840"/>
                    <a:gd name="T44" fmla="*/ 352 w 740"/>
                    <a:gd name="T45" fmla="*/ 214 h 840"/>
                    <a:gd name="T46" fmla="*/ 316 w 740"/>
                    <a:gd name="T47" fmla="*/ 320 h 840"/>
                    <a:gd name="T48" fmla="*/ 254 w 740"/>
                    <a:gd name="T49" fmla="*/ 316 h 840"/>
                    <a:gd name="T50" fmla="*/ 196 w 740"/>
                    <a:gd name="T51" fmla="*/ 294 h 840"/>
                    <a:gd name="T52" fmla="*/ 162 w 740"/>
                    <a:gd name="T53" fmla="*/ 272 h 840"/>
                    <a:gd name="T54" fmla="*/ 90 w 740"/>
                    <a:gd name="T55" fmla="*/ 230 h 840"/>
                    <a:gd name="T56" fmla="*/ 2 w 740"/>
                    <a:gd name="T57" fmla="*/ 214 h 840"/>
                    <a:gd name="T58" fmla="*/ 36 w 740"/>
                    <a:gd name="T59" fmla="*/ 246 h 840"/>
                    <a:gd name="T60" fmla="*/ 84 w 740"/>
                    <a:gd name="T61" fmla="*/ 278 h 840"/>
                    <a:gd name="T62" fmla="*/ 166 w 740"/>
                    <a:gd name="T63" fmla="*/ 322 h 840"/>
                    <a:gd name="T64" fmla="*/ 186 w 740"/>
                    <a:gd name="T65" fmla="*/ 332 h 840"/>
                    <a:gd name="T66" fmla="*/ 260 w 740"/>
                    <a:gd name="T67" fmla="*/ 418 h 840"/>
                    <a:gd name="T68" fmla="*/ 208 w 740"/>
                    <a:gd name="T69" fmla="*/ 482 h 840"/>
                    <a:gd name="T70" fmla="*/ 164 w 740"/>
                    <a:gd name="T71" fmla="*/ 514 h 840"/>
                    <a:gd name="T72" fmla="*/ 84 w 740"/>
                    <a:gd name="T73" fmla="*/ 558 h 840"/>
                    <a:gd name="T74" fmla="*/ 36 w 740"/>
                    <a:gd name="T75" fmla="*/ 590 h 840"/>
                    <a:gd name="T76" fmla="*/ 16 w 740"/>
                    <a:gd name="T77" fmla="*/ 636 h 840"/>
                    <a:gd name="T78" fmla="*/ 108 w 740"/>
                    <a:gd name="T79" fmla="*/ 596 h 840"/>
                    <a:gd name="T80" fmla="*/ 144 w 740"/>
                    <a:gd name="T81" fmla="*/ 692 h 840"/>
                    <a:gd name="T82" fmla="*/ 204 w 740"/>
                    <a:gd name="T83" fmla="*/ 534 h 840"/>
                    <a:gd name="T84" fmla="*/ 300 w 740"/>
                    <a:gd name="T85" fmla="*/ 512 h 840"/>
                    <a:gd name="T86" fmla="*/ 328 w 740"/>
                    <a:gd name="T87" fmla="*/ 534 h 840"/>
                    <a:gd name="T88" fmla="*/ 352 w 740"/>
                    <a:gd name="T89" fmla="*/ 630 h 840"/>
                    <a:gd name="T90" fmla="*/ 350 w 740"/>
                    <a:gd name="T91" fmla="*/ 670 h 840"/>
                    <a:gd name="T92" fmla="*/ 350 w 740"/>
                    <a:gd name="T93" fmla="*/ 754 h 840"/>
                    <a:gd name="T94" fmla="*/ 364 w 740"/>
                    <a:gd name="T95" fmla="*/ 840 h 840"/>
                    <a:gd name="T96" fmla="*/ 384 w 740"/>
                    <a:gd name="T97" fmla="*/ 836 h 840"/>
                    <a:gd name="T98" fmla="*/ 394 w 740"/>
                    <a:gd name="T99" fmla="*/ 734 h 840"/>
                    <a:gd name="T100" fmla="*/ 496 w 740"/>
                    <a:gd name="T101" fmla="*/ 750 h 840"/>
                    <a:gd name="T102" fmla="*/ 390 w 740"/>
                    <a:gd name="T103" fmla="*/ 620 h 840"/>
                    <a:gd name="T104" fmla="*/ 420 w 740"/>
                    <a:gd name="T105" fmla="*/ 522 h 840"/>
                    <a:gd name="T106" fmla="*/ 464 w 740"/>
                    <a:gd name="T107" fmla="*/ 514 h 840"/>
                    <a:gd name="T108" fmla="*/ 546 w 740"/>
                    <a:gd name="T109" fmla="*/ 540 h 840"/>
                    <a:gd name="T110" fmla="*/ 580 w 740"/>
                    <a:gd name="T111" fmla="*/ 562 h 840"/>
                    <a:gd name="T112" fmla="*/ 652 w 740"/>
                    <a:gd name="T113" fmla="*/ 604 h 840"/>
                    <a:gd name="T114" fmla="*/ 740 w 740"/>
                    <a:gd name="T115" fmla="*/ 616 h 84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</a:cxnLst>
                  <a:rect l="0" t="0" r="r" b="b"/>
                  <a:pathLst>
                    <a:path w="740" h="840">
                      <a:moveTo>
                        <a:pt x="738" y="614"/>
                      </a:moveTo>
                      <a:lnTo>
                        <a:pt x="738" y="614"/>
                      </a:lnTo>
                      <a:lnTo>
                        <a:pt x="706" y="588"/>
                      </a:lnTo>
                      <a:lnTo>
                        <a:pt x="672" y="564"/>
                      </a:lnTo>
                      <a:lnTo>
                        <a:pt x="738" y="546"/>
                      </a:lnTo>
                      <a:lnTo>
                        <a:pt x="734" y="536"/>
                      </a:lnTo>
                      <a:lnTo>
                        <a:pt x="658" y="556"/>
                      </a:lnTo>
                      <a:lnTo>
                        <a:pt x="658" y="556"/>
                      </a:lnTo>
                      <a:lnTo>
                        <a:pt x="628" y="538"/>
                      </a:lnTo>
                      <a:lnTo>
                        <a:pt x="598" y="524"/>
                      </a:lnTo>
                      <a:lnTo>
                        <a:pt x="726" y="488"/>
                      </a:lnTo>
                      <a:lnTo>
                        <a:pt x="722" y="476"/>
                      </a:lnTo>
                      <a:lnTo>
                        <a:pt x="576" y="512"/>
                      </a:lnTo>
                      <a:lnTo>
                        <a:pt x="576" y="512"/>
                      </a:lnTo>
                      <a:lnTo>
                        <a:pt x="564" y="506"/>
                      </a:lnTo>
                      <a:lnTo>
                        <a:pt x="564" y="506"/>
                      </a:lnTo>
                      <a:lnTo>
                        <a:pt x="556" y="502"/>
                      </a:lnTo>
                      <a:lnTo>
                        <a:pt x="556" y="502"/>
                      </a:lnTo>
                      <a:lnTo>
                        <a:pt x="532" y="480"/>
                      </a:lnTo>
                      <a:lnTo>
                        <a:pt x="510" y="458"/>
                      </a:lnTo>
                      <a:lnTo>
                        <a:pt x="492" y="438"/>
                      </a:lnTo>
                      <a:lnTo>
                        <a:pt x="486" y="426"/>
                      </a:lnTo>
                      <a:lnTo>
                        <a:pt x="482" y="418"/>
                      </a:lnTo>
                      <a:lnTo>
                        <a:pt x="482" y="418"/>
                      </a:lnTo>
                      <a:lnTo>
                        <a:pt x="486" y="406"/>
                      </a:lnTo>
                      <a:lnTo>
                        <a:pt x="492" y="396"/>
                      </a:lnTo>
                      <a:lnTo>
                        <a:pt x="510" y="374"/>
                      </a:lnTo>
                      <a:lnTo>
                        <a:pt x="532" y="352"/>
                      </a:lnTo>
                      <a:lnTo>
                        <a:pt x="558" y="330"/>
                      </a:lnTo>
                      <a:lnTo>
                        <a:pt x="558" y="330"/>
                      </a:lnTo>
                      <a:lnTo>
                        <a:pt x="564" y="326"/>
                      </a:lnTo>
                      <a:lnTo>
                        <a:pt x="564" y="326"/>
                      </a:lnTo>
                      <a:lnTo>
                        <a:pt x="578" y="320"/>
                      </a:lnTo>
                      <a:lnTo>
                        <a:pt x="720" y="354"/>
                      </a:lnTo>
                      <a:lnTo>
                        <a:pt x="724" y="344"/>
                      </a:lnTo>
                      <a:lnTo>
                        <a:pt x="600" y="308"/>
                      </a:lnTo>
                      <a:lnTo>
                        <a:pt x="600" y="308"/>
                      </a:lnTo>
                      <a:lnTo>
                        <a:pt x="658" y="276"/>
                      </a:lnTo>
                      <a:lnTo>
                        <a:pt x="734" y="294"/>
                      </a:lnTo>
                      <a:lnTo>
                        <a:pt x="736" y="286"/>
                      </a:lnTo>
                      <a:lnTo>
                        <a:pt x="672" y="266"/>
                      </a:lnTo>
                      <a:lnTo>
                        <a:pt x="672" y="266"/>
                      </a:lnTo>
                      <a:lnTo>
                        <a:pt x="706" y="244"/>
                      </a:lnTo>
                      <a:lnTo>
                        <a:pt x="738" y="218"/>
                      </a:lnTo>
                      <a:lnTo>
                        <a:pt x="740" y="216"/>
                      </a:lnTo>
                      <a:lnTo>
                        <a:pt x="728" y="196"/>
                      </a:lnTo>
                      <a:lnTo>
                        <a:pt x="726" y="198"/>
                      </a:lnTo>
                      <a:lnTo>
                        <a:pt x="726" y="198"/>
                      </a:lnTo>
                      <a:lnTo>
                        <a:pt x="686" y="212"/>
                      </a:lnTo>
                      <a:lnTo>
                        <a:pt x="650" y="230"/>
                      </a:lnTo>
                      <a:lnTo>
                        <a:pt x="666" y="164"/>
                      </a:lnTo>
                      <a:lnTo>
                        <a:pt x="656" y="162"/>
                      </a:lnTo>
                      <a:lnTo>
                        <a:pt x="634" y="238"/>
                      </a:lnTo>
                      <a:lnTo>
                        <a:pt x="634" y="238"/>
                      </a:lnTo>
                      <a:lnTo>
                        <a:pt x="606" y="256"/>
                      </a:lnTo>
                      <a:lnTo>
                        <a:pt x="578" y="272"/>
                      </a:lnTo>
                      <a:lnTo>
                        <a:pt x="608" y="146"/>
                      </a:lnTo>
                      <a:lnTo>
                        <a:pt x="598" y="142"/>
                      </a:lnTo>
                      <a:lnTo>
                        <a:pt x="556" y="288"/>
                      </a:lnTo>
                      <a:lnTo>
                        <a:pt x="556" y="288"/>
                      </a:lnTo>
                      <a:lnTo>
                        <a:pt x="546" y="294"/>
                      </a:lnTo>
                      <a:lnTo>
                        <a:pt x="546" y="294"/>
                      </a:lnTo>
                      <a:lnTo>
                        <a:pt x="538" y="298"/>
                      </a:lnTo>
                      <a:lnTo>
                        <a:pt x="538" y="298"/>
                      </a:lnTo>
                      <a:lnTo>
                        <a:pt x="512" y="308"/>
                      </a:lnTo>
                      <a:lnTo>
                        <a:pt x="486" y="314"/>
                      </a:lnTo>
                      <a:lnTo>
                        <a:pt x="462" y="318"/>
                      </a:lnTo>
                      <a:lnTo>
                        <a:pt x="442" y="320"/>
                      </a:lnTo>
                      <a:lnTo>
                        <a:pt x="442" y="320"/>
                      </a:lnTo>
                      <a:lnTo>
                        <a:pt x="442" y="320"/>
                      </a:lnTo>
                      <a:lnTo>
                        <a:pt x="442" y="320"/>
                      </a:lnTo>
                      <a:lnTo>
                        <a:pt x="426" y="320"/>
                      </a:lnTo>
                      <a:lnTo>
                        <a:pt x="426" y="320"/>
                      </a:lnTo>
                      <a:lnTo>
                        <a:pt x="420" y="310"/>
                      </a:lnTo>
                      <a:lnTo>
                        <a:pt x="414" y="300"/>
                      </a:lnTo>
                      <a:lnTo>
                        <a:pt x="404" y="274"/>
                      </a:lnTo>
                      <a:lnTo>
                        <a:pt x="396" y="244"/>
                      </a:lnTo>
                      <a:lnTo>
                        <a:pt x="388" y="210"/>
                      </a:lnTo>
                      <a:lnTo>
                        <a:pt x="388" y="210"/>
                      </a:lnTo>
                      <a:lnTo>
                        <a:pt x="390" y="204"/>
                      </a:lnTo>
                      <a:lnTo>
                        <a:pt x="390" y="204"/>
                      </a:lnTo>
                      <a:lnTo>
                        <a:pt x="390" y="190"/>
                      </a:lnTo>
                      <a:lnTo>
                        <a:pt x="492" y="84"/>
                      </a:lnTo>
                      <a:lnTo>
                        <a:pt x="484" y="76"/>
                      </a:lnTo>
                      <a:lnTo>
                        <a:pt x="392" y="164"/>
                      </a:lnTo>
                      <a:lnTo>
                        <a:pt x="392" y="164"/>
                      </a:lnTo>
                      <a:lnTo>
                        <a:pt x="392" y="98"/>
                      </a:lnTo>
                      <a:lnTo>
                        <a:pt x="446" y="42"/>
                      </a:lnTo>
                      <a:lnTo>
                        <a:pt x="440" y="36"/>
                      </a:lnTo>
                      <a:lnTo>
                        <a:pt x="392" y="80"/>
                      </a:lnTo>
                      <a:lnTo>
                        <a:pt x="392" y="80"/>
                      </a:lnTo>
                      <a:lnTo>
                        <a:pt x="388" y="40"/>
                      </a:lnTo>
                      <a:lnTo>
                        <a:pt x="382" y="2"/>
                      </a:lnTo>
                      <a:lnTo>
                        <a:pt x="382" y="0"/>
                      </a:lnTo>
                      <a:lnTo>
                        <a:pt x="378" y="0"/>
                      </a:lnTo>
                      <a:lnTo>
                        <a:pt x="362" y="0"/>
                      </a:lnTo>
                      <a:lnTo>
                        <a:pt x="358" y="0"/>
                      </a:lnTo>
                      <a:lnTo>
                        <a:pt x="358" y="2"/>
                      </a:lnTo>
                      <a:lnTo>
                        <a:pt x="358" y="2"/>
                      </a:lnTo>
                      <a:lnTo>
                        <a:pt x="350" y="42"/>
                      </a:lnTo>
                      <a:lnTo>
                        <a:pt x="348" y="82"/>
                      </a:lnTo>
                      <a:lnTo>
                        <a:pt x="300" y="36"/>
                      </a:lnTo>
                      <a:lnTo>
                        <a:pt x="292" y="42"/>
                      </a:lnTo>
                      <a:lnTo>
                        <a:pt x="348" y="100"/>
                      </a:lnTo>
                      <a:lnTo>
                        <a:pt x="348" y="100"/>
                      </a:lnTo>
                      <a:lnTo>
                        <a:pt x="348" y="134"/>
                      </a:lnTo>
                      <a:lnTo>
                        <a:pt x="350" y="166"/>
                      </a:lnTo>
                      <a:lnTo>
                        <a:pt x="254" y="76"/>
                      </a:lnTo>
                      <a:lnTo>
                        <a:pt x="246" y="84"/>
                      </a:lnTo>
                      <a:lnTo>
                        <a:pt x="350" y="192"/>
                      </a:lnTo>
                      <a:lnTo>
                        <a:pt x="350" y="192"/>
                      </a:lnTo>
                      <a:lnTo>
                        <a:pt x="352" y="204"/>
                      </a:lnTo>
                      <a:lnTo>
                        <a:pt x="352" y="204"/>
                      </a:lnTo>
                      <a:lnTo>
                        <a:pt x="352" y="214"/>
                      </a:lnTo>
                      <a:lnTo>
                        <a:pt x="352" y="214"/>
                      </a:lnTo>
                      <a:lnTo>
                        <a:pt x="346" y="246"/>
                      </a:lnTo>
                      <a:lnTo>
                        <a:pt x="338" y="276"/>
                      </a:lnTo>
                      <a:lnTo>
                        <a:pt x="328" y="302"/>
                      </a:lnTo>
                      <a:lnTo>
                        <a:pt x="322" y="312"/>
                      </a:lnTo>
                      <a:lnTo>
                        <a:pt x="316" y="320"/>
                      </a:lnTo>
                      <a:lnTo>
                        <a:pt x="316" y="320"/>
                      </a:lnTo>
                      <a:lnTo>
                        <a:pt x="300" y="322"/>
                      </a:lnTo>
                      <a:lnTo>
                        <a:pt x="300" y="322"/>
                      </a:lnTo>
                      <a:lnTo>
                        <a:pt x="278" y="320"/>
                      </a:lnTo>
                      <a:lnTo>
                        <a:pt x="254" y="316"/>
                      </a:lnTo>
                      <a:lnTo>
                        <a:pt x="228" y="308"/>
                      </a:lnTo>
                      <a:lnTo>
                        <a:pt x="200" y="298"/>
                      </a:lnTo>
                      <a:lnTo>
                        <a:pt x="200" y="298"/>
                      </a:lnTo>
                      <a:lnTo>
                        <a:pt x="196" y="294"/>
                      </a:lnTo>
                      <a:lnTo>
                        <a:pt x="196" y="294"/>
                      </a:lnTo>
                      <a:lnTo>
                        <a:pt x="184" y="286"/>
                      </a:lnTo>
                      <a:lnTo>
                        <a:pt x="142" y="146"/>
                      </a:lnTo>
                      <a:lnTo>
                        <a:pt x="130" y="148"/>
                      </a:lnTo>
                      <a:lnTo>
                        <a:pt x="162" y="272"/>
                      </a:lnTo>
                      <a:lnTo>
                        <a:pt x="162" y="272"/>
                      </a:lnTo>
                      <a:lnTo>
                        <a:pt x="106" y="240"/>
                      </a:lnTo>
                      <a:lnTo>
                        <a:pt x="84" y="164"/>
                      </a:lnTo>
                      <a:lnTo>
                        <a:pt x="74" y="166"/>
                      </a:lnTo>
                      <a:lnTo>
                        <a:pt x="90" y="230"/>
                      </a:lnTo>
                      <a:lnTo>
                        <a:pt x="90" y="230"/>
                      </a:lnTo>
                      <a:lnTo>
                        <a:pt x="54" y="214"/>
                      </a:lnTo>
                      <a:lnTo>
                        <a:pt x="16" y="198"/>
                      </a:lnTo>
                      <a:lnTo>
                        <a:pt x="12" y="198"/>
                      </a:lnTo>
                      <a:lnTo>
                        <a:pt x="10" y="200"/>
                      </a:lnTo>
                      <a:lnTo>
                        <a:pt x="2" y="214"/>
                      </a:lnTo>
                      <a:lnTo>
                        <a:pt x="2" y="214"/>
                      </a:lnTo>
                      <a:lnTo>
                        <a:pt x="0" y="218"/>
                      </a:lnTo>
                      <a:lnTo>
                        <a:pt x="4" y="220"/>
                      </a:lnTo>
                      <a:lnTo>
                        <a:pt x="4" y="220"/>
                      </a:lnTo>
                      <a:lnTo>
                        <a:pt x="36" y="246"/>
                      </a:lnTo>
                      <a:lnTo>
                        <a:pt x="70" y="270"/>
                      </a:lnTo>
                      <a:lnTo>
                        <a:pt x="4" y="288"/>
                      </a:lnTo>
                      <a:lnTo>
                        <a:pt x="6" y="298"/>
                      </a:lnTo>
                      <a:lnTo>
                        <a:pt x="84" y="278"/>
                      </a:lnTo>
                      <a:lnTo>
                        <a:pt x="84" y="278"/>
                      </a:lnTo>
                      <a:lnTo>
                        <a:pt x="114" y="296"/>
                      </a:lnTo>
                      <a:lnTo>
                        <a:pt x="142" y="310"/>
                      </a:lnTo>
                      <a:lnTo>
                        <a:pt x="16" y="346"/>
                      </a:lnTo>
                      <a:lnTo>
                        <a:pt x="20" y="358"/>
                      </a:lnTo>
                      <a:lnTo>
                        <a:pt x="166" y="322"/>
                      </a:lnTo>
                      <a:lnTo>
                        <a:pt x="166" y="322"/>
                      </a:lnTo>
                      <a:lnTo>
                        <a:pt x="178" y="328"/>
                      </a:lnTo>
                      <a:lnTo>
                        <a:pt x="178" y="328"/>
                      </a:lnTo>
                      <a:lnTo>
                        <a:pt x="186" y="332"/>
                      </a:lnTo>
                      <a:lnTo>
                        <a:pt x="186" y="332"/>
                      </a:lnTo>
                      <a:lnTo>
                        <a:pt x="210" y="354"/>
                      </a:lnTo>
                      <a:lnTo>
                        <a:pt x="232" y="376"/>
                      </a:lnTo>
                      <a:lnTo>
                        <a:pt x="250" y="396"/>
                      </a:lnTo>
                      <a:lnTo>
                        <a:pt x="256" y="408"/>
                      </a:lnTo>
                      <a:lnTo>
                        <a:pt x="260" y="418"/>
                      </a:lnTo>
                      <a:lnTo>
                        <a:pt x="260" y="418"/>
                      </a:lnTo>
                      <a:lnTo>
                        <a:pt x="256" y="428"/>
                      </a:lnTo>
                      <a:lnTo>
                        <a:pt x="248" y="438"/>
                      </a:lnTo>
                      <a:lnTo>
                        <a:pt x="232" y="460"/>
                      </a:lnTo>
                      <a:lnTo>
                        <a:pt x="208" y="482"/>
                      </a:lnTo>
                      <a:lnTo>
                        <a:pt x="184" y="504"/>
                      </a:lnTo>
                      <a:lnTo>
                        <a:pt x="184" y="504"/>
                      </a:lnTo>
                      <a:lnTo>
                        <a:pt x="178" y="508"/>
                      </a:lnTo>
                      <a:lnTo>
                        <a:pt x="178" y="508"/>
                      </a:lnTo>
                      <a:lnTo>
                        <a:pt x="164" y="514"/>
                      </a:lnTo>
                      <a:lnTo>
                        <a:pt x="22" y="480"/>
                      </a:lnTo>
                      <a:lnTo>
                        <a:pt x="18" y="490"/>
                      </a:lnTo>
                      <a:lnTo>
                        <a:pt x="142" y="526"/>
                      </a:lnTo>
                      <a:lnTo>
                        <a:pt x="142" y="526"/>
                      </a:lnTo>
                      <a:lnTo>
                        <a:pt x="84" y="558"/>
                      </a:lnTo>
                      <a:lnTo>
                        <a:pt x="8" y="540"/>
                      </a:lnTo>
                      <a:lnTo>
                        <a:pt x="6" y="548"/>
                      </a:lnTo>
                      <a:lnTo>
                        <a:pt x="68" y="568"/>
                      </a:lnTo>
                      <a:lnTo>
                        <a:pt x="68" y="568"/>
                      </a:lnTo>
                      <a:lnTo>
                        <a:pt x="36" y="590"/>
                      </a:lnTo>
                      <a:lnTo>
                        <a:pt x="4" y="616"/>
                      </a:lnTo>
                      <a:lnTo>
                        <a:pt x="2" y="618"/>
                      </a:lnTo>
                      <a:lnTo>
                        <a:pt x="14" y="638"/>
                      </a:lnTo>
                      <a:lnTo>
                        <a:pt x="16" y="636"/>
                      </a:lnTo>
                      <a:lnTo>
                        <a:pt x="16" y="636"/>
                      </a:lnTo>
                      <a:lnTo>
                        <a:pt x="56" y="622"/>
                      </a:lnTo>
                      <a:lnTo>
                        <a:pt x="92" y="604"/>
                      </a:lnTo>
                      <a:lnTo>
                        <a:pt x="76" y="670"/>
                      </a:lnTo>
                      <a:lnTo>
                        <a:pt x="86" y="672"/>
                      </a:lnTo>
                      <a:lnTo>
                        <a:pt x="108" y="596"/>
                      </a:lnTo>
                      <a:lnTo>
                        <a:pt x="108" y="596"/>
                      </a:lnTo>
                      <a:lnTo>
                        <a:pt x="136" y="578"/>
                      </a:lnTo>
                      <a:lnTo>
                        <a:pt x="164" y="562"/>
                      </a:lnTo>
                      <a:lnTo>
                        <a:pt x="132" y="688"/>
                      </a:lnTo>
                      <a:lnTo>
                        <a:pt x="144" y="692"/>
                      </a:lnTo>
                      <a:lnTo>
                        <a:pt x="186" y="546"/>
                      </a:lnTo>
                      <a:lnTo>
                        <a:pt x="186" y="546"/>
                      </a:lnTo>
                      <a:lnTo>
                        <a:pt x="196" y="540"/>
                      </a:lnTo>
                      <a:lnTo>
                        <a:pt x="196" y="540"/>
                      </a:lnTo>
                      <a:lnTo>
                        <a:pt x="204" y="534"/>
                      </a:lnTo>
                      <a:lnTo>
                        <a:pt x="204" y="534"/>
                      </a:lnTo>
                      <a:lnTo>
                        <a:pt x="230" y="526"/>
                      </a:lnTo>
                      <a:lnTo>
                        <a:pt x="256" y="518"/>
                      </a:lnTo>
                      <a:lnTo>
                        <a:pt x="280" y="514"/>
                      </a:lnTo>
                      <a:lnTo>
                        <a:pt x="300" y="512"/>
                      </a:lnTo>
                      <a:lnTo>
                        <a:pt x="300" y="512"/>
                      </a:lnTo>
                      <a:lnTo>
                        <a:pt x="316" y="514"/>
                      </a:lnTo>
                      <a:lnTo>
                        <a:pt x="316" y="514"/>
                      </a:lnTo>
                      <a:lnTo>
                        <a:pt x="322" y="522"/>
                      </a:lnTo>
                      <a:lnTo>
                        <a:pt x="328" y="534"/>
                      </a:lnTo>
                      <a:lnTo>
                        <a:pt x="338" y="560"/>
                      </a:lnTo>
                      <a:lnTo>
                        <a:pt x="346" y="590"/>
                      </a:lnTo>
                      <a:lnTo>
                        <a:pt x="352" y="624"/>
                      </a:lnTo>
                      <a:lnTo>
                        <a:pt x="352" y="624"/>
                      </a:lnTo>
                      <a:lnTo>
                        <a:pt x="352" y="630"/>
                      </a:lnTo>
                      <a:lnTo>
                        <a:pt x="352" y="630"/>
                      </a:lnTo>
                      <a:lnTo>
                        <a:pt x="352" y="644"/>
                      </a:lnTo>
                      <a:lnTo>
                        <a:pt x="250" y="750"/>
                      </a:lnTo>
                      <a:lnTo>
                        <a:pt x="258" y="760"/>
                      </a:lnTo>
                      <a:lnTo>
                        <a:pt x="350" y="670"/>
                      </a:lnTo>
                      <a:lnTo>
                        <a:pt x="350" y="670"/>
                      </a:lnTo>
                      <a:lnTo>
                        <a:pt x="350" y="736"/>
                      </a:lnTo>
                      <a:lnTo>
                        <a:pt x="296" y="792"/>
                      </a:lnTo>
                      <a:lnTo>
                        <a:pt x="302" y="800"/>
                      </a:lnTo>
                      <a:lnTo>
                        <a:pt x="350" y="754"/>
                      </a:lnTo>
                      <a:lnTo>
                        <a:pt x="350" y="754"/>
                      </a:lnTo>
                      <a:lnTo>
                        <a:pt x="352" y="794"/>
                      </a:lnTo>
                      <a:lnTo>
                        <a:pt x="360" y="836"/>
                      </a:lnTo>
                      <a:lnTo>
                        <a:pt x="360" y="840"/>
                      </a:lnTo>
                      <a:lnTo>
                        <a:pt x="364" y="840"/>
                      </a:lnTo>
                      <a:lnTo>
                        <a:pt x="364" y="840"/>
                      </a:lnTo>
                      <a:lnTo>
                        <a:pt x="368" y="840"/>
                      </a:lnTo>
                      <a:lnTo>
                        <a:pt x="384" y="840"/>
                      </a:lnTo>
                      <a:lnTo>
                        <a:pt x="384" y="836"/>
                      </a:lnTo>
                      <a:lnTo>
                        <a:pt x="384" y="836"/>
                      </a:lnTo>
                      <a:lnTo>
                        <a:pt x="390" y="794"/>
                      </a:lnTo>
                      <a:lnTo>
                        <a:pt x="394" y="752"/>
                      </a:lnTo>
                      <a:lnTo>
                        <a:pt x="442" y="800"/>
                      </a:lnTo>
                      <a:lnTo>
                        <a:pt x="450" y="792"/>
                      </a:lnTo>
                      <a:lnTo>
                        <a:pt x="394" y="734"/>
                      </a:lnTo>
                      <a:lnTo>
                        <a:pt x="394" y="734"/>
                      </a:lnTo>
                      <a:lnTo>
                        <a:pt x="394" y="700"/>
                      </a:lnTo>
                      <a:lnTo>
                        <a:pt x="392" y="668"/>
                      </a:lnTo>
                      <a:lnTo>
                        <a:pt x="486" y="760"/>
                      </a:lnTo>
                      <a:lnTo>
                        <a:pt x="496" y="750"/>
                      </a:lnTo>
                      <a:lnTo>
                        <a:pt x="390" y="642"/>
                      </a:lnTo>
                      <a:lnTo>
                        <a:pt x="390" y="642"/>
                      </a:lnTo>
                      <a:lnTo>
                        <a:pt x="390" y="630"/>
                      </a:lnTo>
                      <a:lnTo>
                        <a:pt x="390" y="630"/>
                      </a:lnTo>
                      <a:lnTo>
                        <a:pt x="390" y="620"/>
                      </a:lnTo>
                      <a:lnTo>
                        <a:pt x="390" y="620"/>
                      </a:lnTo>
                      <a:lnTo>
                        <a:pt x="396" y="588"/>
                      </a:lnTo>
                      <a:lnTo>
                        <a:pt x="404" y="558"/>
                      </a:lnTo>
                      <a:lnTo>
                        <a:pt x="414" y="532"/>
                      </a:lnTo>
                      <a:lnTo>
                        <a:pt x="420" y="522"/>
                      </a:lnTo>
                      <a:lnTo>
                        <a:pt x="426" y="514"/>
                      </a:lnTo>
                      <a:lnTo>
                        <a:pt x="426" y="514"/>
                      </a:lnTo>
                      <a:lnTo>
                        <a:pt x="442" y="512"/>
                      </a:lnTo>
                      <a:lnTo>
                        <a:pt x="442" y="512"/>
                      </a:lnTo>
                      <a:lnTo>
                        <a:pt x="464" y="514"/>
                      </a:lnTo>
                      <a:lnTo>
                        <a:pt x="488" y="518"/>
                      </a:lnTo>
                      <a:lnTo>
                        <a:pt x="514" y="526"/>
                      </a:lnTo>
                      <a:lnTo>
                        <a:pt x="540" y="536"/>
                      </a:lnTo>
                      <a:lnTo>
                        <a:pt x="540" y="536"/>
                      </a:lnTo>
                      <a:lnTo>
                        <a:pt x="546" y="540"/>
                      </a:lnTo>
                      <a:lnTo>
                        <a:pt x="546" y="540"/>
                      </a:lnTo>
                      <a:lnTo>
                        <a:pt x="558" y="548"/>
                      </a:lnTo>
                      <a:lnTo>
                        <a:pt x="600" y="688"/>
                      </a:lnTo>
                      <a:lnTo>
                        <a:pt x="610" y="686"/>
                      </a:lnTo>
                      <a:lnTo>
                        <a:pt x="580" y="562"/>
                      </a:lnTo>
                      <a:lnTo>
                        <a:pt x="580" y="562"/>
                      </a:lnTo>
                      <a:lnTo>
                        <a:pt x="636" y="596"/>
                      </a:lnTo>
                      <a:lnTo>
                        <a:pt x="658" y="670"/>
                      </a:lnTo>
                      <a:lnTo>
                        <a:pt x="668" y="668"/>
                      </a:lnTo>
                      <a:lnTo>
                        <a:pt x="652" y="604"/>
                      </a:lnTo>
                      <a:lnTo>
                        <a:pt x="652" y="604"/>
                      </a:lnTo>
                      <a:lnTo>
                        <a:pt x="688" y="620"/>
                      </a:lnTo>
                      <a:lnTo>
                        <a:pt x="726" y="636"/>
                      </a:lnTo>
                      <a:lnTo>
                        <a:pt x="730" y="636"/>
                      </a:lnTo>
                      <a:lnTo>
                        <a:pt x="740" y="616"/>
                      </a:lnTo>
                      <a:lnTo>
                        <a:pt x="738" y="614"/>
                      </a:lnTo>
                      <a:close/>
                    </a:path>
                  </a:pathLst>
                </a:custGeom>
                <a:solidFill>
                  <a:srgbClr val="FEFFFF">
                    <a:alpha val="2000"/>
                  </a:srgbClr>
                </a:solidFill>
                <a:ln>
                  <a:noFill/>
                </a:ln>
                <a:effectLst>
                  <a:glow rad="101600">
                    <a:srgbClr val="FEFEFE">
                      <a:alpha val="4000"/>
                    </a:srgbClr>
                  </a:glow>
                </a:effectLst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5" name="Group 50"/>
              <p:cNvGrpSpPr/>
              <p:nvPr/>
            </p:nvGrpSpPr>
            <p:grpSpPr>
              <a:xfrm>
                <a:off x="7693251" y="122250"/>
                <a:ext cx="1404769" cy="5155321"/>
                <a:chOff x="7693251" y="122250"/>
                <a:chExt cx="1404769" cy="5155321"/>
              </a:xfrm>
            </p:grpSpPr>
            <p:sp>
              <p:nvSpPr>
                <p:cNvPr id="231" name="Freeform 45"/>
                <p:cNvSpPr>
                  <a:spLocks noChangeAspect="1" noEditPoints="1"/>
                </p:cNvSpPr>
                <p:nvPr/>
              </p:nvSpPr>
              <p:spPr bwMode="auto">
                <a:xfrm rot="20600525">
                  <a:off x="7870177" y="4209243"/>
                  <a:ext cx="943524" cy="1068328"/>
                </a:xfrm>
                <a:custGeom>
                  <a:avLst/>
                  <a:gdLst>
                    <a:gd name="T0" fmla="*/ 554 w 756"/>
                    <a:gd name="T1" fmla="*/ 508 h 856"/>
                    <a:gd name="T2" fmla="*/ 482 w 756"/>
                    <a:gd name="T3" fmla="*/ 444 h 856"/>
                    <a:gd name="T4" fmla="*/ 482 w 756"/>
                    <a:gd name="T5" fmla="*/ 416 h 856"/>
                    <a:gd name="T6" fmla="*/ 714 w 756"/>
                    <a:gd name="T7" fmla="*/ 390 h 856"/>
                    <a:gd name="T8" fmla="*/ 754 w 756"/>
                    <a:gd name="T9" fmla="*/ 228 h 856"/>
                    <a:gd name="T10" fmla="*/ 754 w 756"/>
                    <a:gd name="T11" fmla="*/ 222 h 856"/>
                    <a:gd name="T12" fmla="*/ 556 w 756"/>
                    <a:gd name="T13" fmla="*/ 304 h 856"/>
                    <a:gd name="T14" fmla="*/ 534 w 756"/>
                    <a:gd name="T15" fmla="*/ 316 h 856"/>
                    <a:gd name="T16" fmla="*/ 444 w 756"/>
                    <a:gd name="T17" fmla="*/ 348 h 856"/>
                    <a:gd name="T18" fmla="*/ 406 w 756"/>
                    <a:gd name="T19" fmla="*/ 330 h 856"/>
                    <a:gd name="T20" fmla="*/ 504 w 756"/>
                    <a:gd name="T21" fmla="*/ 110 h 856"/>
                    <a:gd name="T22" fmla="*/ 388 w 756"/>
                    <a:gd name="T23" fmla="*/ 0 h 856"/>
                    <a:gd name="T24" fmla="*/ 358 w 756"/>
                    <a:gd name="T25" fmla="*/ 214 h 856"/>
                    <a:gd name="T26" fmla="*/ 358 w 756"/>
                    <a:gd name="T27" fmla="*/ 238 h 856"/>
                    <a:gd name="T28" fmla="*/ 340 w 756"/>
                    <a:gd name="T29" fmla="*/ 334 h 856"/>
                    <a:gd name="T30" fmla="*/ 308 w 756"/>
                    <a:gd name="T31" fmla="*/ 356 h 856"/>
                    <a:gd name="T32" fmla="*/ 166 w 756"/>
                    <a:gd name="T33" fmla="*/ 160 h 856"/>
                    <a:gd name="T34" fmla="*/ 12 w 756"/>
                    <a:gd name="T35" fmla="*/ 204 h 856"/>
                    <a:gd name="T36" fmla="*/ 2 w 756"/>
                    <a:gd name="T37" fmla="*/ 220 h 856"/>
                    <a:gd name="T38" fmla="*/ 38 w 756"/>
                    <a:gd name="T39" fmla="*/ 380 h 856"/>
                    <a:gd name="T40" fmla="*/ 282 w 756"/>
                    <a:gd name="T41" fmla="*/ 402 h 856"/>
                    <a:gd name="T42" fmla="*/ 278 w 756"/>
                    <a:gd name="T43" fmla="*/ 430 h 856"/>
                    <a:gd name="T44" fmla="*/ 280 w 756"/>
                    <a:gd name="T45" fmla="*/ 452 h 856"/>
                    <a:gd name="T46" fmla="*/ 38 w 756"/>
                    <a:gd name="T47" fmla="*/ 480 h 856"/>
                    <a:gd name="T48" fmla="*/ 2 w 756"/>
                    <a:gd name="T49" fmla="*/ 636 h 856"/>
                    <a:gd name="T50" fmla="*/ 12 w 756"/>
                    <a:gd name="T51" fmla="*/ 654 h 856"/>
                    <a:gd name="T52" fmla="*/ 176 w 756"/>
                    <a:gd name="T53" fmla="*/ 702 h 856"/>
                    <a:gd name="T54" fmla="*/ 306 w 756"/>
                    <a:gd name="T55" fmla="*/ 500 h 856"/>
                    <a:gd name="T56" fmla="*/ 338 w 756"/>
                    <a:gd name="T57" fmla="*/ 522 h 856"/>
                    <a:gd name="T58" fmla="*/ 244 w 756"/>
                    <a:gd name="T59" fmla="*/ 740 h 856"/>
                    <a:gd name="T60" fmla="*/ 364 w 756"/>
                    <a:gd name="T61" fmla="*/ 856 h 856"/>
                    <a:gd name="T62" fmla="*/ 390 w 756"/>
                    <a:gd name="T63" fmla="*/ 856 h 856"/>
                    <a:gd name="T64" fmla="*/ 512 w 756"/>
                    <a:gd name="T65" fmla="*/ 740 h 856"/>
                    <a:gd name="T66" fmla="*/ 402 w 756"/>
                    <a:gd name="T67" fmla="*/ 530 h 856"/>
                    <a:gd name="T68" fmla="*/ 440 w 756"/>
                    <a:gd name="T69" fmla="*/ 512 h 856"/>
                    <a:gd name="T70" fmla="*/ 580 w 756"/>
                    <a:gd name="T71" fmla="*/ 702 h 856"/>
                    <a:gd name="T72" fmla="*/ 744 w 756"/>
                    <a:gd name="T73" fmla="*/ 656 h 856"/>
                    <a:gd name="T74" fmla="*/ 748 w 756"/>
                    <a:gd name="T75" fmla="*/ 646 h 856"/>
                    <a:gd name="T76" fmla="*/ 716 w 756"/>
                    <a:gd name="T77" fmla="*/ 480 h 856"/>
                    <a:gd name="T78" fmla="*/ 366 w 756"/>
                    <a:gd name="T79" fmla="*/ 498 h 856"/>
                    <a:gd name="T80" fmla="*/ 330 w 756"/>
                    <a:gd name="T81" fmla="*/ 480 h 856"/>
                    <a:gd name="T82" fmla="*/ 312 w 756"/>
                    <a:gd name="T83" fmla="*/ 444 h 856"/>
                    <a:gd name="T84" fmla="*/ 312 w 756"/>
                    <a:gd name="T85" fmla="*/ 416 h 856"/>
                    <a:gd name="T86" fmla="*/ 330 w 756"/>
                    <a:gd name="T87" fmla="*/ 380 h 856"/>
                    <a:gd name="T88" fmla="*/ 366 w 756"/>
                    <a:gd name="T89" fmla="*/ 360 h 856"/>
                    <a:gd name="T90" fmla="*/ 394 w 756"/>
                    <a:gd name="T91" fmla="*/ 360 h 856"/>
                    <a:gd name="T92" fmla="*/ 430 w 756"/>
                    <a:gd name="T93" fmla="*/ 380 h 856"/>
                    <a:gd name="T94" fmla="*/ 448 w 756"/>
                    <a:gd name="T95" fmla="*/ 416 h 856"/>
                    <a:gd name="T96" fmla="*/ 448 w 756"/>
                    <a:gd name="T97" fmla="*/ 444 h 856"/>
                    <a:gd name="T98" fmla="*/ 430 w 756"/>
                    <a:gd name="T99" fmla="*/ 480 h 856"/>
                    <a:gd name="T100" fmla="*/ 394 w 756"/>
                    <a:gd name="T101" fmla="*/ 498 h 85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</a:cxnLst>
                  <a:rect l="0" t="0" r="r" b="b"/>
                  <a:pathLst>
                    <a:path w="756" h="856">
                      <a:moveTo>
                        <a:pt x="716" y="480"/>
                      </a:moveTo>
                      <a:lnTo>
                        <a:pt x="714" y="468"/>
                      </a:lnTo>
                      <a:lnTo>
                        <a:pt x="554" y="508"/>
                      </a:lnTo>
                      <a:lnTo>
                        <a:pt x="478" y="460"/>
                      </a:lnTo>
                      <a:lnTo>
                        <a:pt x="478" y="460"/>
                      </a:lnTo>
                      <a:lnTo>
                        <a:pt x="482" y="444"/>
                      </a:lnTo>
                      <a:lnTo>
                        <a:pt x="482" y="430"/>
                      </a:lnTo>
                      <a:lnTo>
                        <a:pt x="482" y="430"/>
                      </a:lnTo>
                      <a:lnTo>
                        <a:pt x="482" y="416"/>
                      </a:lnTo>
                      <a:lnTo>
                        <a:pt x="480" y="404"/>
                      </a:lnTo>
                      <a:lnTo>
                        <a:pt x="558" y="352"/>
                      </a:lnTo>
                      <a:lnTo>
                        <a:pt x="714" y="390"/>
                      </a:lnTo>
                      <a:lnTo>
                        <a:pt x="716" y="380"/>
                      </a:lnTo>
                      <a:lnTo>
                        <a:pt x="580" y="340"/>
                      </a:lnTo>
                      <a:lnTo>
                        <a:pt x="754" y="228"/>
                      </a:lnTo>
                      <a:lnTo>
                        <a:pt x="756" y="226"/>
                      </a:lnTo>
                      <a:lnTo>
                        <a:pt x="754" y="222"/>
                      </a:lnTo>
                      <a:lnTo>
                        <a:pt x="754" y="222"/>
                      </a:lnTo>
                      <a:lnTo>
                        <a:pt x="750" y="214"/>
                      </a:lnTo>
                      <a:lnTo>
                        <a:pt x="744" y="204"/>
                      </a:lnTo>
                      <a:lnTo>
                        <a:pt x="556" y="304"/>
                      </a:lnTo>
                      <a:lnTo>
                        <a:pt x="590" y="160"/>
                      </a:lnTo>
                      <a:lnTo>
                        <a:pt x="580" y="158"/>
                      </a:lnTo>
                      <a:lnTo>
                        <a:pt x="534" y="316"/>
                      </a:lnTo>
                      <a:lnTo>
                        <a:pt x="454" y="358"/>
                      </a:lnTo>
                      <a:lnTo>
                        <a:pt x="454" y="358"/>
                      </a:lnTo>
                      <a:lnTo>
                        <a:pt x="444" y="348"/>
                      </a:lnTo>
                      <a:lnTo>
                        <a:pt x="432" y="342"/>
                      </a:lnTo>
                      <a:lnTo>
                        <a:pt x="420" y="336"/>
                      </a:lnTo>
                      <a:lnTo>
                        <a:pt x="406" y="330"/>
                      </a:lnTo>
                      <a:lnTo>
                        <a:pt x="402" y="234"/>
                      </a:lnTo>
                      <a:lnTo>
                        <a:pt x="512" y="120"/>
                      </a:lnTo>
                      <a:lnTo>
                        <a:pt x="504" y="110"/>
                      </a:lnTo>
                      <a:lnTo>
                        <a:pt x="400" y="210"/>
                      </a:lnTo>
                      <a:lnTo>
                        <a:pt x="392" y="0"/>
                      </a:lnTo>
                      <a:lnTo>
                        <a:pt x="388" y="0"/>
                      </a:lnTo>
                      <a:lnTo>
                        <a:pt x="372" y="0"/>
                      </a:lnTo>
                      <a:lnTo>
                        <a:pt x="366" y="0"/>
                      </a:lnTo>
                      <a:lnTo>
                        <a:pt x="358" y="214"/>
                      </a:lnTo>
                      <a:lnTo>
                        <a:pt x="252" y="110"/>
                      </a:lnTo>
                      <a:lnTo>
                        <a:pt x="244" y="120"/>
                      </a:lnTo>
                      <a:lnTo>
                        <a:pt x="358" y="238"/>
                      </a:lnTo>
                      <a:lnTo>
                        <a:pt x="354" y="330"/>
                      </a:lnTo>
                      <a:lnTo>
                        <a:pt x="354" y="330"/>
                      </a:lnTo>
                      <a:lnTo>
                        <a:pt x="340" y="334"/>
                      </a:lnTo>
                      <a:lnTo>
                        <a:pt x="330" y="340"/>
                      </a:lnTo>
                      <a:lnTo>
                        <a:pt x="318" y="348"/>
                      </a:lnTo>
                      <a:lnTo>
                        <a:pt x="308" y="356"/>
                      </a:lnTo>
                      <a:lnTo>
                        <a:pt x="222" y="312"/>
                      </a:lnTo>
                      <a:lnTo>
                        <a:pt x="176" y="158"/>
                      </a:lnTo>
                      <a:lnTo>
                        <a:pt x="166" y="160"/>
                      </a:lnTo>
                      <a:lnTo>
                        <a:pt x="200" y="300"/>
                      </a:lnTo>
                      <a:lnTo>
                        <a:pt x="16" y="204"/>
                      </a:lnTo>
                      <a:lnTo>
                        <a:pt x="12" y="204"/>
                      </a:lnTo>
                      <a:lnTo>
                        <a:pt x="10" y="206"/>
                      </a:lnTo>
                      <a:lnTo>
                        <a:pt x="2" y="220"/>
                      </a:lnTo>
                      <a:lnTo>
                        <a:pt x="2" y="220"/>
                      </a:lnTo>
                      <a:lnTo>
                        <a:pt x="0" y="224"/>
                      </a:lnTo>
                      <a:lnTo>
                        <a:pt x="180" y="338"/>
                      </a:lnTo>
                      <a:lnTo>
                        <a:pt x="38" y="380"/>
                      </a:lnTo>
                      <a:lnTo>
                        <a:pt x="42" y="390"/>
                      </a:lnTo>
                      <a:lnTo>
                        <a:pt x="202" y="352"/>
                      </a:lnTo>
                      <a:lnTo>
                        <a:pt x="282" y="402"/>
                      </a:lnTo>
                      <a:lnTo>
                        <a:pt x="282" y="402"/>
                      </a:lnTo>
                      <a:lnTo>
                        <a:pt x="278" y="416"/>
                      </a:lnTo>
                      <a:lnTo>
                        <a:pt x="278" y="430"/>
                      </a:lnTo>
                      <a:lnTo>
                        <a:pt x="278" y="430"/>
                      </a:lnTo>
                      <a:lnTo>
                        <a:pt x="278" y="442"/>
                      </a:lnTo>
                      <a:lnTo>
                        <a:pt x="280" y="452"/>
                      </a:lnTo>
                      <a:lnTo>
                        <a:pt x="198" y="506"/>
                      </a:lnTo>
                      <a:lnTo>
                        <a:pt x="42" y="468"/>
                      </a:lnTo>
                      <a:lnTo>
                        <a:pt x="38" y="480"/>
                      </a:lnTo>
                      <a:lnTo>
                        <a:pt x="176" y="520"/>
                      </a:lnTo>
                      <a:lnTo>
                        <a:pt x="0" y="632"/>
                      </a:lnTo>
                      <a:lnTo>
                        <a:pt x="2" y="636"/>
                      </a:lnTo>
                      <a:lnTo>
                        <a:pt x="2" y="636"/>
                      </a:lnTo>
                      <a:lnTo>
                        <a:pt x="2" y="638"/>
                      </a:lnTo>
                      <a:lnTo>
                        <a:pt x="12" y="654"/>
                      </a:lnTo>
                      <a:lnTo>
                        <a:pt x="200" y="554"/>
                      </a:lnTo>
                      <a:lnTo>
                        <a:pt x="166" y="698"/>
                      </a:lnTo>
                      <a:lnTo>
                        <a:pt x="176" y="702"/>
                      </a:lnTo>
                      <a:lnTo>
                        <a:pt x="222" y="542"/>
                      </a:lnTo>
                      <a:lnTo>
                        <a:pt x="306" y="500"/>
                      </a:lnTo>
                      <a:lnTo>
                        <a:pt x="306" y="500"/>
                      </a:lnTo>
                      <a:lnTo>
                        <a:pt x="316" y="508"/>
                      </a:lnTo>
                      <a:lnTo>
                        <a:pt x="326" y="516"/>
                      </a:lnTo>
                      <a:lnTo>
                        <a:pt x="338" y="522"/>
                      </a:lnTo>
                      <a:lnTo>
                        <a:pt x="350" y="528"/>
                      </a:lnTo>
                      <a:lnTo>
                        <a:pt x="354" y="624"/>
                      </a:lnTo>
                      <a:lnTo>
                        <a:pt x="244" y="740"/>
                      </a:lnTo>
                      <a:lnTo>
                        <a:pt x="252" y="748"/>
                      </a:lnTo>
                      <a:lnTo>
                        <a:pt x="356" y="648"/>
                      </a:lnTo>
                      <a:lnTo>
                        <a:pt x="364" y="856"/>
                      </a:lnTo>
                      <a:lnTo>
                        <a:pt x="368" y="856"/>
                      </a:lnTo>
                      <a:lnTo>
                        <a:pt x="384" y="856"/>
                      </a:lnTo>
                      <a:lnTo>
                        <a:pt x="390" y="856"/>
                      </a:lnTo>
                      <a:lnTo>
                        <a:pt x="398" y="644"/>
                      </a:lnTo>
                      <a:lnTo>
                        <a:pt x="504" y="748"/>
                      </a:lnTo>
                      <a:lnTo>
                        <a:pt x="512" y="740"/>
                      </a:lnTo>
                      <a:lnTo>
                        <a:pt x="398" y="620"/>
                      </a:lnTo>
                      <a:lnTo>
                        <a:pt x="402" y="530"/>
                      </a:lnTo>
                      <a:lnTo>
                        <a:pt x="402" y="530"/>
                      </a:lnTo>
                      <a:lnTo>
                        <a:pt x="416" y="526"/>
                      </a:lnTo>
                      <a:lnTo>
                        <a:pt x="428" y="520"/>
                      </a:lnTo>
                      <a:lnTo>
                        <a:pt x="440" y="512"/>
                      </a:lnTo>
                      <a:lnTo>
                        <a:pt x="450" y="504"/>
                      </a:lnTo>
                      <a:lnTo>
                        <a:pt x="534" y="548"/>
                      </a:lnTo>
                      <a:lnTo>
                        <a:pt x="580" y="702"/>
                      </a:lnTo>
                      <a:lnTo>
                        <a:pt x="590" y="698"/>
                      </a:lnTo>
                      <a:lnTo>
                        <a:pt x="556" y="558"/>
                      </a:lnTo>
                      <a:lnTo>
                        <a:pt x="744" y="656"/>
                      </a:lnTo>
                      <a:lnTo>
                        <a:pt x="746" y="652"/>
                      </a:lnTo>
                      <a:lnTo>
                        <a:pt x="746" y="652"/>
                      </a:lnTo>
                      <a:lnTo>
                        <a:pt x="748" y="646"/>
                      </a:lnTo>
                      <a:lnTo>
                        <a:pt x="756" y="634"/>
                      </a:lnTo>
                      <a:lnTo>
                        <a:pt x="574" y="520"/>
                      </a:lnTo>
                      <a:lnTo>
                        <a:pt x="716" y="480"/>
                      </a:lnTo>
                      <a:close/>
                      <a:moveTo>
                        <a:pt x="380" y="500"/>
                      </a:moveTo>
                      <a:lnTo>
                        <a:pt x="380" y="500"/>
                      </a:lnTo>
                      <a:lnTo>
                        <a:pt x="366" y="498"/>
                      </a:lnTo>
                      <a:lnTo>
                        <a:pt x="352" y="494"/>
                      </a:lnTo>
                      <a:lnTo>
                        <a:pt x="340" y="488"/>
                      </a:lnTo>
                      <a:lnTo>
                        <a:pt x="330" y="480"/>
                      </a:lnTo>
                      <a:lnTo>
                        <a:pt x="322" y="468"/>
                      </a:lnTo>
                      <a:lnTo>
                        <a:pt x="316" y="456"/>
                      </a:lnTo>
                      <a:lnTo>
                        <a:pt x="312" y="444"/>
                      </a:lnTo>
                      <a:lnTo>
                        <a:pt x="310" y="430"/>
                      </a:lnTo>
                      <a:lnTo>
                        <a:pt x="310" y="430"/>
                      </a:lnTo>
                      <a:lnTo>
                        <a:pt x="312" y="416"/>
                      </a:lnTo>
                      <a:lnTo>
                        <a:pt x="316" y="402"/>
                      </a:lnTo>
                      <a:lnTo>
                        <a:pt x="322" y="390"/>
                      </a:lnTo>
                      <a:lnTo>
                        <a:pt x="330" y="380"/>
                      </a:lnTo>
                      <a:lnTo>
                        <a:pt x="340" y="372"/>
                      </a:lnTo>
                      <a:lnTo>
                        <a:pt x="352" y="364"/>
                      </a:lnTo>
                      <a:lnTo>
                        <a:pt x="366" y="360"/>
                      </a:lnTo>
                      <a:lnTo>
                        <a:pt x="380" y="358"/>
                      </a:lnTo>
                      <a:lnTo>
                        <a:pt x="380" y="358"/>
                      </a:lnTo>
                      <a:lnTo>
                        <a:pt x="394" y="360"/>
                      </a:lnTo>
                      <a:lnTo>
                        <a:pt x="408" y="364"/>
                      </a:lnTo>
                      <a:lnTo>
                        <a:pt x="420" y="372"/>
                      </a:lnTo>
                      <a:lnTo>
                        <a:pt x="430" y="380"/>
                      </a:lnTo>
                      <a:lnTo>
                        <a:pt x="438" y="390"/>
                      </a:lnTo>
                      <a:lnTo>
                        <a:pt x="444" y="402"/>
                      </a:lnTo>
                      <a:lnTo>
                        <a:pt x="448" y="416"/>
                      </a:lnTo>
                      <a:lnTo>
                        <a:pt x="450" y="430"/>
                      </a:lnTo>
                      <a:lnTo>
                        <a:pt x="450" y="430"/>
                      </a:lnTo>
                      <a:lnTo>
                        <a:pt x="448" y="444"/>
                      </a:lnTo>
                      <a:lnTo>
                        <a:pt x="444" y="456"/>
                      </a:lnTo>
                      <a:lnTo>
                        <a:pt x="438" y="468"/>
                      </a:lnTo>
                      <a:lnTo>
                        <a:pt x="430" y="480"/>
                      </a:lnTo>
                      <a:lnTo>
                        <a:pt x="420" y="488"/>
                      </a:lnTo>
                      <a:lnTo>
                        <a:pt x="408" y="494"/>
                      </a:lnTo>
                      <a:lnTo>
                        <a:pt x="394" y="498"/>
                      </a:lnTo>
                      <a:lnTo>
                        <a:pt x="380" y="500"/>
                      </a:lnTo>
                      <a:lnTo>
                        <a:pt x="380" y="500"/>
                      </a:lnTo>
                      <a:close/>
                    </a:path>
                  </a:pathLst>
                </a:custGeom>
                <a:solidFill>
                  <a:srgbClr val="FEFFFF">
                    <a:alpha val="6000"/>
                  </a:srgbClr>
                </a:solidFill>
                <a:ln>
                  <a:solidFill>
                    <a:srgbClr val="FEFFFF">
                      <a:alpha val="4000"/>
                    </a:srgbClr>
                  </a:solidFill>
                </a:ln>
                <a:effectLst>
                  <a:glow rad="76200">
                    <a:srgbClr val="FEFFFF">
                      <a:alpha val="8000"/>
                    </a:srgb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  <p:sp>
              <p:nvSpPr>
                <p:cNvPr id="232" name="Freeform 49"/>
                <p:cNvSpPr>
                  <a:spLocks noChangeAspect="1"/>
                </p:cNvSpPr>
                <p:nvPr/>
              </p:nvSpPr>
              <p:spPr bwMode="auto">
                <a:xfrm rot="19358761">
                  <a:off x="7693251" y="1112517"/>
                  <a:ext cx="853440" cy="975360"/>
                </a:xfrm>
                <a:custGeom>
                  <a:avLst/>
                  <a:gdLst>
                    <a:gd name="T0" fmla="*/ 722 w 728"/>
                    <a:gd name="T1" fmla="*/ 534 h 832"/>
                    <a:gd name="T2" fmla="*/ 712 w 728"/>
                    <a:gd name="T3" fmla="*/ 486 h 832"/>
                    <a:gd name="T4" fmla="*/ 442 w 728"/>
                    <a:gd name="T5" fmla="*/ 434 h 832"/>
                    <a:gd name="T6" fmla="*/ 446 w 728"/>
                    <a:gd name="T7" fmla="*/ 410 h 832"/>
                    <a:gd name="T8" fmla="*/ 568 w 728"/>
                    <a:gd name="T9" fmla="*/ 320 h 832"/>
                    <a:gd name="T10" fmla="*/ 588 w 728"/>
                    <a:gd name="T11" fmla="*/ 308 h 832"/>
                    <a:gd name="T12" fmla="*/ 724 w 728"/>
                    <a:gd name="T13" fmla="*/ 286 h 832"/>
                    <a:gd name="T14" fmla="*/ 728 w 728"/>
                    <a:gd name="T15" fmla="*/ 218 h 832"/>
                    <a:gd name="T16" fmla="*/ 720 w 728"/>
                    <a:gd name="T17" fmla="*/ 202 h 832"/>
                    <a:gd name="T18" fmla="*/ 656 w 728"/>
                    <a:gd name="T19" fmla="*/ 166 h 832"/>
                    <a:gd name="T20" fmla="*/ 568 w 728"/>
                    <a:gd name="T21" fmla="*/ 278 h 832"/>
                    <a:gd name="T22" fmla="*/ 546 w 728"/>
                    <a:gd name="T23" fmla="*/ 290 h 832"/>
                    <a:gd name="T24" fmla="*/ 416 w 728"/>
                    <a:gd name="T25" fmla="*/ 348 h 832"/>
                    <a:gd name="T26" fmla="*/ 390 w 728"/>
                    <a:gd name="T27" fmla="*/ 334 h 832"/>
                    <a:gd name="T28" fmla="*/ 476 w 728"/>
                    <a:gd name="T29" fmla="*/ 78 h 832"/>
                    <a:gd name="T30" fmla="*/ 440 w 728"/>
                    <a:gd name="T31" fmla="*/ 46 h 832"/>
                    <a:gd name="T32" fmla="*/ 376 w 728"/>
                    <a:gd name="T33" fmla="*/ 0 h 832"/>
                    <a:gd name="T34" fmla="*/ 352 w 728"/>
                    <a:gd name="T35" fmla="*/ 0 h 832"/>
                    <a:gd name="T36" fmla="*/ 288 w 728"/>
                    <a:gd name="T37" fmla="*/ 46 h 832"/>
                    <a:gd name="T38" fmla="*/ 252 w 728"/>
                    <a:gd name="T39" fmla="*/ 78 h 832"/>
                    <a:gd name="T40" fmla="*/ 342 w 728"/>
                    <a:gd name="T41" fmla="*/ 334 h 832"/>
                    <a:gd name="T42" fmla="*/ 310 w 728"/>
                    <a:gd name="T43" fmla="*/ 354 h 832"/>
                    <a:gd name="T44" fmla="*/ 128 w 728"/>
                    <a:gd name="T45" fmla="*/ 148 h 832"/>
                    <a:gd name="T46" fmla="*/ 82 w 728"/>
                    <a:gd name="T47" fmla="*/ 164 h 832"/>
                    <a:gd name="T48" fmla="*/ 16 w 728"/>
                    <a:gd name="T49" fmla="*/ 198 h 832"/>
                    <a:gd name="T50" fmla="*/ 78 w 728"/>
                    <a:gd name="T51" fmla="*/ 266 h 832"/>
                    <a:gd name="T52" fmla="*/ 92 w 728"/>
                    <a:gd name="T53" fmla="*/ 274 h 832"/>
                    <a:gd name="T54" fmla="*/ 20 w 728"/>
                    <a:gd name="T55" fmla="*/ 354 h 832"/>
                    <a:gd name="T56" fmla="*/ 288 w 728"/>
                    <a:gd name="T57" fmla="*/ 396 h 832"/>
                    <a:gd name="T58" fmla="*/ 288 w 728"/>
                    <a:gd name="T59" fmla="*/ 428 h 832"/>
                    <a:gd name="T60" fmla="*/ 16 w 728"/>
                    <a:gd name="T61" fmla="*/ 486 h 832"/>
                    <a:gd name="T62" fmla="*/ 6 w 728"/>
                    <a:gd name="T63" fmla="*/ 534 h 832"/>
                    <a:gd name="T64" fmla="*/ 2 w 728"/>
                    <a:gd name="T65" fmla="*/ 608 h 832"/>
                    <a:gd name="T66" fmla="*/ 2 w 728"/>
                    <a:gd name="T67" fmla="*/ 614 h 832"/>
                    <a:gd name="T68" fmla="*/ 92 w 728"/>
                    <a:gd name="T69" fmla="*/ 588 h 832"/>
                    <a:gd name="T70" fmla="*/ 108 w 728"/>
                    <a:gd name="T71" fmla="*/ 580 h 832"/>
                    <a:gd name="T72" fmla="*/ 140 w 728"/>
                    <a:gd name="T73" fmla="*/ 684 h 832"/>
                    <a:gd name="T74" fmla="*/ 312 w 728"/>
                    <a:gd name="T75" fmla="*/ 470 h 832"/>
                    <a:gd name="T76" fmla="*/ 344 w 728"/>
                    <a:gd name="T77" fmla="*/ 638 h 832"/>
                    <a:gd name="T78" fmla="*/ 344 w 728"/>
                    <a:gd name="T79" fmla="*/ 662 h 832"/>
                    <a:gd name="T80" fmla="*/ 296 w 728"/>
                    <a:gd name="T81" fmla="*/ 790 h 832"/>
                    <a:gd name="T82" fmla="*/ 354 w 728"/>
                    <a:gd name="T83" fmla="*/ 832 h 832"/>
                    <a:gd name="T84" fmla="*/ 376 w 728"/>
                    <a:gd name="T85" fmla="*/ 832 h 832"/>
                    <a:gd name="T86" fmla="*/ 440 w 728"/>
                    <a:gd name="T87" fmla="*/ 784 h 832"/>
                    <a:gd name="T88" fmla="*/ 476 w 728"/>
                    <a:gd name="T89" fmla="*/ 752 h 832"/>
                    <a:gd name="T90" fmla="*/ 386 w 728"/>
                    <a:gd name="T91" fmla="*/ 488 h 832"/>
                    <a:gd name="T92" fmla="*/ 416 w 728"/>
                    <a:gd name="T93" fmla="*/ 474 h 832"/>
                    <a:gd name="T94" fmla="*/ 600 w 728"/>
                    <a:gd name="T95" fmla="*/ 680 h 832"/>
                    <a:gd name="T96" fmla="*/ 646 w 728"/>
                    <a:gd name="T97" fmla="*/ 664 h 832"/>
                    <a:gd name="T98" fmla="*/ 712 w 728"/>
                    <a:gd name="T99" fmla="*/ 630 h 832"/>
                    <a:gd name="T100" fmla="*/ 718 w 728"/>
                    <a:gd name="T101" fmla="*/ 630 h 832"/>
                    <a:gd name="T102" fmla="*/ 728 w 728"/>
                    <a:gd name="T103" fmla="*/ 612 h 83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</a:cxnLst>
                  <a:rect l="0" t="0" r="r" b="b"/>
                  <a:pathLst>
                    <a:path w="728" h="832">
                      <a:moveTo>
                        <a:pt x="650" y="564"/>
                      </a:moveTo>
                      <a:lnTo>
                        <a:pt x="724" y="542"/>
                      </a:lnTo>
                      <a:lnTo>
                        <a:pt x="722" y="534"/>
                      </a:lnTo>
                      <a:lnTo>
                        <a:pt x="636" y="554"/>
                      </a:lnTo>
                      <a:lnTo>
                        <a:pt x="584" y="522"/>
                      </a:lnTo>
                      <a:lnTo>
                        <a:pt x="712" y="486"/>
                      </a:lnTo>
                      <a:lnTo>
                        <a:pt x="708" y="474"/>
                      </a:lnTo>
                      <a:lnTo>
                        <a:pt x="564" y="510"/>
                      </a:lnTo>
                      <a:lnTo>
                        <a:pt x="442" y="434"/>
                      </a:lnTo>
                      <a:lnTo>
                        <a:pt x="442" y="434"/>
                      </a:lnTo>
                      <a:lnTo>
                        <a:pt x="444" y="422"/>
                      </a:lnTo>
                      <a:lnTo>
                        <a:pt x="446" y="410"/>
                      </a:lnTo>
                      <a:lnTo>
                        <a:pt x="446" y="410"/>
                      </a:lnTo>
                      <a:lnTo>
                        <a:pt x="444" y="398"/>
                      </a:lnTo>
                      <a:lnTo>
                        <a:pt x="568" y="320"/>
                      </a:lnTo>
                      <a:lnTo>
                        <a:pt x="708" y="354"/>
                      </a:lnTo>
                      <a:lnTo>
                        <a:pt x="712" y="344"/>
                      </a:lnTo>
                      <a:lnTo>
                        <a:pt x="588" y="308"/>
                      </a:lnTo>
                      <a:lnTo>
                        <a:pt x="638" y="276"/>
                      </a:lnTo>
                      <a:lnTo>
                        <a:pt x="722" y="296"/>
                      </a:lnTo>
                      <a:lnTo>
                        <a:pt x="724" y="286"/>
                      </a:lnTo>
                      <a:lnTo>
                        <a:pt x="654" y="266"/>
                      </a:lnTo>
                      <a:lnTo>
                        <a:pt x="726" y="220"/>
                      </a:lnTo>
                      <a:lnTo>
                        <a:pt x="728" y="218"/>
                      </a:lnTo>
                      <a:lnTo>
                        <a:pt x="726" y="216"/>
                      </a:lnTo>
                      <a:lnTo>
                        <a:pt x="720" y="202"/>
                      </a:lnTo>
                      <a:lnTo>
                        <a:pt x="720" y="202"/>
                      </a:lnTo>
                      <a:lnTo>
                        <a:pt x="716" y="198"/>
                      </a:lnTo>
                      <a:lnTo>
                        <a:pt x="636" y="240"/>
                      </a:lnTo>
                      <a:lnTo>
                        <a:pt x="656" y="166"/>
                      </a:lnTo>
                      <a:lnTo>
                        <a:pt x="646" y="164"/>
                      </a:lnTo>
                      <a:lnTo>
                        <a:pt x="620" y="250"/>
                      </a:lnTo>
                      <a:lnTo>
                        <a:pt x="568" y="278"/>
                      </a:lnTo>
                      <a:lnTo>
                        <a:pt x="600" y="148"/>
                      </a:lnTo>
                      <a:lnTo>
                        <a:pt x="588" y="146"/>
                      </a:lnTo>
                      <a:lnTo>
                        <a:pt x="546" y="290"/>
                      </a:lnTo>
                      <a:lnTo>
                        <a:pt x="424" y="356"/>
                      </a:lnTo>
                      <a:lnTo>
                        <a:pt x="424" y="356"/>
                      </a:lnTo>
                      <a:lnTo>
                        <a:pt x="416" y="348"/>
                      </a:lnTo>
                      <a:lnTo>
                        <a:pt x="408" y="342"/>
                      </a:lnTo>
                      <a:lnTo>
                        <a:pt x="398" y="338"/>
                      </a:lnTo>
                      <a:lnTo>
                        <a:pt x="390" y="334"/>
                      </a:lnTo>
                      <a:lnTo>
                        <a:pt x="384" y="192"/>
                      </a:lnTo>
                      <a:lnTo>
                        <a:pt x="484" y="86"/>
                      </a:lnTo>
                      <a:lnTo>
                        <a:pt x="476" y="78"/>
                      </a:lnTo>
                      <a:lnTo>
                        <a:pt x="384" y="168"/>
                      </a:lnTo>
                      <a:lnTo>
                        <a:pt x="380" y="108"/>
                      </a:lnTo>
                      <a:lnTo>
                        <a:pt x="440" y="46"/>
                      </a:lnTo>
                      <a:lnTo>
                        <a:pt x="432" y="38"/>
                      </a:lnTo>
                      <a:lnTo>
                        <a:pt x="380" y="88"/>
                      </a:lnTo>
                      <a:lnTo>
                        <a:pt x="376" y="0"/>
                      </a:lnTo>
                      <a:lnTo>
                        <a:pt x="374" y="0"/>
                      </a:lnTo>
                      <a:lnTo>
                        <a:pt x="358" y="0"/>
                      </a:lnTo>
                      <a:lnTo>
                        <a:pt x="352" y="0"/>
                      </a:lnTo>
                      <a:lnTo>
                        <a:pt x="350" y="90"/>
                      </a:lnTo>
                      <a:lnTo>
                        <a:pt x="296" y="38"/>
                      </a:lnTo>
                      <a:lnTo>
                        <a:pt x="288" y="46"/>
                      </a:lnTo>
                      <a:lnTo>
                        <a:pt x="350" y="110"/>
                      </a:lnTo>
                      <a:lnTo>
                        <a:pt x="348" y="170"/>
                      </a:lnTo>
                      <a:lnTo>
                        <a:pt x="252" y="78"/>
                      </a:lnTo>
                      <a:lnTo>
                        <a:pt x="244" y="86"/>
                      </a:lnTo>
                      <a:lnTo>
                        <a:pt x="346" y="194"/>
                      </a:lnTo>
                      <a:lnTo>
                        <a:pt x="342" y="334"/>
                      </a:lnTo>
                      <a:lnTo>
                        <a:pt x="342" y="334"/>
                      </a:lnTo>
                      <a:lnTo>
                        <a:pt x="324" y="342"/>
                      </a:lnTo>
                      <a:lnTo>
                        <a:pt x="310" y="354"/>
                      </a:lnTo>
                      <a:lnTo>
                        <a:pt x="180" y="286"/>
                      </a:lnTo>
                      <a:lnTo>
                        <a:pt x="140" y="146"/>
                      </a:lnTo>
                      <a:lnTo>
                        <a:pt x="128" y="148"/>
                      </a:lnTo>
                      <a:lnTo>
                        <a:pt x="160" y="274"/>
                      </a:lnTo>
                      <a:lnTo>
                        <a:pt x="106" y="246"/>
                      </a:lnTo>
                      <a:lnTo>
                        <a:pt x="82" y="164"/>
                      </a:lnTo>
                      <a:lnTo>
                        <a:pt x="72" y="166"/>
                      </a:lnTo>
                      <a:lnTo>
                        <a:pt x="90" y="238"/>
                      </a:lnTo>
                      <a:lnTo>
                        <a:pt x="16" y="198"/>
                      </a:lnTo>
                      <a:lnTo>
                        <a:pt x="12" y="196"/>
                      </a:lnTo>
                      <a:lnTo>
                        <a:pt x="0" y="218"/>
                      </a:lnTo>
                      <a:lnTo>
                        <a:pt x="78" y="266"/>
                      </a:lnTo>
                      <a:lnTo>
                        <a:pt x="4" y="286"/>
                      </a:lnTo>
                      <a:lnTo>
                        <a:pt x="6" y="296"/>
                      </a:lnTo>
                      <a:lnTo>
                        <a:pt x="92" y="274"/>
                      </a:lnTo>
                      <a:lnTo>
                        <a:pt x="144" y="306"/>
                      </a:lnTo>
                      <a:lnTo>
                        <a:pt x="16" y="344"/>
                      </a:lnTo>
                      <a:lnTo>
                        <a:pt x="20" y="354"/>
                      </a:lnTo>
                      <a:lnTo>
                        <a:pt x="164" y="320"/>
                      </a:lnTo>
                      <a:lnTo>
                        <a:pt x="288" y="396"/>
                      </a:lnTo>
                      <a:lnTo>
                        <a:pt x="288" y="396"/>
                      </a:lnTo>
                      <a:lnTo>
                        <a:pt x="286" y="410"/>
                      </a:lnTo>
                      <a:lnTo>
                        <a:pt x="286" y="410"/>
                      </a:lnTo>
                      <a:lnTo>
                        <a:pt x="288" y="428"/>
                      </a:lnTo>
                      <a:lnTo>
                        <a:pt x="160" y="508"/>
                      </a:lnTo>
                      <a:lnTo>
                        <a:pt x="20" y="474"/>
                      </a:lnTo>
                      <a:lnTo>
                        <a:pt x="16" y="486"/>
                      </a:lnTo>
                      <a:lnTo>
                        <a:pt x="140" y="522"/>
                      </a:lnTo>
                      <a:lnTo>
                        <a:pt x="90" y="554"/>
                      </a:lnTo>
                      <a:lnTo>
                        <a:pt x="6" y="534"/>
                      </a:lnTo>
                      <a:lnTo>
                        <a:pt x="4" y="542"/>
                      </a:lnTo>
                      <a:lnTo>
                        <a:pt x="74" y="564"/>
                      </a:lnTo>
                      <a:lnTo>
                        <a:pt x="2" y="608"/>
                      </a:lnTo>
                      <a:lnTo>
                        <a:pt x="0" y="610"/>
                      </a:lnTo>
                      <a:lnTo>
                        <a:pt x="2" y="614"/>
                      </a:lnTo>
                      <a:lnTo>
                        <a:pt x="2" y="614"/>
                      </a:lnTo>
                      <a:lnTo>
                        <a:pt x="6" y="622"/>
                      </a:lnTo>
                      <a:lnTo>
                        <a:pt x="12" y="630"/>
                      </a:lnTo>
                      <a:lnTo>
                        <a:pt x="92" y="588"/>
                      </a:lnTo>
                      <a:lnTo>
                        <a:pt x="72" y="662"/>
                      </a:lnTo>
                      <a:lnTo>
                        <a:pt x="82" y="664"/>
                      </a:lnTo>
                      <a:lnTo>
                        <a:pt x="108" y="580"/>
                      </a:lnTo>
                      <a:lnTo>
                        <a:pt x="160" y="550"/>
                      </a:lnTo>
                      <a:lnTo>
                        <a:pt x="128" y="680"/>
                      </a:lnTo>
                      <a:lnTo>
                        <a:pt x="140" y="684"/>
                      </a:lnTo>
                      <a:lnTo>
                        <a:pt x="182" y="540"/>
                      </a:lnTo>
                      <a:lnTo>
                        <a:pt x="312" y="470"/>
                      </a:lnTo>
                      <a:lnTo>
                        <a:pt x="312" y="470"/>
                      </a:lnTo>
                      <a:lnTo>
                        <a:pt x="324" y="478"/>
                      </a:lnTo>
                      <a:lnTo>
                        <a:pt x="338" y="486"/>
                      </a:lnTo>
                      <a:lnTo>
                        <a:pt x="344" y="638"/>
                      </a:lnTo>
                      <a:lnTo>
                        <a:pt x="244" y="744"/>
                      </a:lnTo>
                      <a:lnTo>
                        <a:pt x="252" y="752"/>
                      </a:lnTo>
                      <a:lnTo>
                        <a:pt x="344" y="662"/>
                      </a:lnTo>
                      <a:lnTo>
                        <a:pt x="348" y="722"/>
                      </a:lnTo>
                      <a:lnTo>
                        <a:pt x="288" y="784"/>
                      </a:lnTo>
                      <a:lnTo>
                        <a:pt x="296" y="790"/>
                      </a:lnTo>
                      <a:lnTo>
                        <a:pt x="348" y="742"/>
                      </a:lnTo>
                      <a:lnTo>
                        <a:pt x="352" y="832"/>
                      </a:lnTo>
                      <a:lnTo>
                        <a:pt x="354" y="832"/>
                      </a:lnTo>
                      <a:lnTo>
                        <a:pt x="370" y="832"/>
                      </a:lnTo>
                      <a:lnTo>
                        <a:pt x="370" y="832"/>
                      </a:lnTo>
                      <a:lnTo>
                        <a:pt x="376" y="832"/>
                      </a:lnTo>
                      <a:lnTo>
                        <a:pt x="378" y="740"/>
                      </a:lnTo>
                      <a:lnTo>
                        <a:pt x="432" y="792"/>
                      </a:lnTo>
                      <a:lnTo>
                        <a:pt x="440" y="784"/>
                      </a:lnTo>
                      <a:lnTo>
                        <a:pt x="378" y="720"/>
                      </a:lnTo>
                      <a:lnTo>
                        <a:pt x="380" y="658"/>
                      </a:lnTo>
                      <a:lnTo>
                        <a:pt x="476" y="752"/>
                      </a:lnTo>
                      <a:lnTo>
                        <a:pt x="484" y="744"/>
                      </a:lnTo>
                      <a:lnTo>
                        <a:pt x="382" y="636"/>
                      </a:lnTo>
                      <a:lnTo>
                        <a:pt x="386" y="488"/>
                      </a:lnTo>
                      <a:lnTo>
                        <a:pt x="386" y="488"/>
                      </a:lnTo>
                      <a:lnTo>
                        <a:pt x="402" y="482"/>
                      </a:lnTo>
                      <a:lnTo>
                        <a:pt x="416" y="474"/>
                      </a:lnTo>
                      <a:lnTo>
                        <a:pt x="548" y="544"/>
                      </a:lnTo>
                      <a:lnTo>
                        <a:pt x="588" y="684"/>
                      </a:lnTo>
                      <a:lnTo>
                        <a:pt x="600" y="680"/>
                      </a:lnTo>
                      <a:lnTo>
                        <a:pt x="568" y="554"/>
                      </a:lnTo>
                      <a:lnTo>
                        <a:pt x="622" y="582"/>
                      </a:lnTo>
                      <a:lnTo>
                        <a:pt x="646" y="664"/>
                      </a:lnTo>
                      <a:lnTo>
                        <a:pt x="656" y="662"/>
                      </a:lnTo>
                      <a:lnTo>
                        <a:pt x="638" y="592"/>
                      </a:lnTo>
                      <a:lnTo>
                        <a:pt x="712" y="630"/>
                      </a:lnTo>
                      <a:lnTo>
                        <a:pt x="716" y="632"/>
                      </a:lnTo>
                      <a:lnTo>
                        <a:pt x="718" y="630"/>
                      </a:lnTo>
                      <a:lnTo>
                        <a:pt x="718" y="630"/>
                      </a:lnTo>
                      <a:lnTo>
                        <a:pt x="726" y="616"/>
                      </a:lnTo>
                      <a:lnTo>
                        <a:pt x="726" y="616"/>
                      </a:lnTo>
                      <a:lnTo>
                        <a:pt x="728" y="612"/>
                      </a:lnTo>
                      <a:lnTo>
                        <a:pt x="650" y="564"/>
                      </a:lnTo>
                      <a:close/>
                    </a:path>
                  </a:pathLst>
                </a:custGeom>
                <a:solidFill>
                  <a:srgbClr val="FEFFFF">
                    <a:alpha val="3000"/>
                  </a:srgbClr>
                </a:solidFill>
                <a:ln>
                  <a:solidFill>
                    <a:srgbClr val="FEFFFF">
                      <a:alpha val="8000"/>
                    </a:srgbClr>
                  </a:solidFill>
                </a:ln>
                <a:effectLst>
                  <a:glow rad="114300">
                    <a:srgbClr val="FEFFFF">
                      <a:alpha val="7000"/>
                    </a:srgb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  <p:sp>
              <p:nvSpPr>
                <p:cNvPr id="233" name="Freeform 53"/>
                <p:cNvSpPr>
                  <a:spLocks noChangeAspect="1"/>
                </p:cNvSpPr>
                <p:nvPr/>
              </p:nvSpPr>
              <p:spPr bwMode="auto">
                <a:xfrm rot="19929985">
                  <a:off x="8345362" y="122250"/>
                  <a:ext cx="730152" cy="833347"/>
                </a:xfrm>
                <a:custGeom>
                  <a:avLst/>
                  <a:gdLst>
                    <a:gd name="T0" fmla="*/ 664 w 750"/>
                    <a:gd name="T1" fmla="*/ 570 h 856"/>
                    <a:gd name="T2" fmla="*/ 582 w 750"/>
                    <a:gd name="T3" fmla="*/ 526 h 856"/>
                    <a:gd name="T4" fmla="*/ 490 w 750"/>
                    <a:gd name="T5" fmla="*/ 480 h 856"/>
                    <a:gd name="T6" fmla="*/ 492 w 750"/>
                    <a:gd name="T7" fmla="*/ 380 h 856"/>
                    <a:gd name="T8" fmla="*/ 730 w 750"/>
                    <a:gd name="T9" fmla="*/ 366 h 856"/>
                    <a:gd name="T10" fmla="*/ 744 w 750"/>
                    <a:gd name="T11" fmla="*/ 306 h 856"/>
                    <a:gd name="T12" fmla="*/ 748 w 750"/>
                    <a:gd name="T13" fmla="*/ 228 h 856"/>
                    <a:gd name="T14" fmla="*/ 738 w 750"/>
                    <a:gd name="T15" fmla="*/ 206 h 856"/>
                    <a:gd name="T16" fmla="*/ 674 w 750"/>
                    <a:gd name="T17" fmla="*/ 174 h 856"/>
                    <a:gd name="T18" fmla="*/ 584 w 750"/>
                    <a:gd name="T19" fmla="*/ 284 h 856"/>
                    <a:gd name="T20" fmla="*/ 552 w 750"/>
                    <a:gd name="T21" fmla="*/ 306 h 856"/>
                    <a:gd name="T22" fmla="*/ 398 w 750"/>
                    <a:gd name="T23" fmla="*/ 394 h 856"/>
                    <a:gd name="T24" fmla="*/ 394 w 750"/>
                    <a:gd name="T25" fmla="*/ 212 h 856"/>
                    <a:gd name="T26" fmla="*/ 398 w 750"/>
                    <a:gd name="T27" fmla="*/ 172 h 856"/>
                    <a:gd name="T28" fmla="*/ 398 w 750"/>
                    <a:gd name="T29" fmla="*/ 88 h 856"/>
                    <a:gd name="T30" fmla="*/ 384 w 750"/>
                    <a:gd name="T31" fmla="*/ 0 h 856"/>
                    <a:gd name="T32" fmla="*/ 356 w 750"/>
                    <a:gd name="T33" fmla="*/ 46 h 856"/>
                    <a:gd name="T34" fmla="*/ 352 w 750"/>
                    <a:gd name="T35" fmla="*/ 108 h 856"/>
                    <a:gd name="T36" fmla="*/ 356 w 750"/>
                    <a:gd name="T37" fmla="*/ 200 h 856"/>
                    <a:gd name="T38" fmla="*/ 362 w 750"/>
                    <a:gd name="T39" fmla="*/ 302 h 856"/>
                    <a:gd name="T40" fmla="*/ 274 w 750"/>
                    <a:gd name="T41" fmla="*/ 352 h 856"/>
                    <a:gd name="T42" fmla="*/ 144 w 750"/>
                    <a:gd name="T43" fmla="*/ 152 h 856"/>
                    <a:gd name="T44" fmla="*/ 84 w 750"/>
                    <a:gd name="T45" fmla="*/ 170 h 856"/>
                    <a:gd name="T46" fmla="*/ 14 w 750"/>
                    <a:gd name="T47" fmla="*/ 206 h 856"/>
                    <a:gd name="T48" fmla="*/ 2 w 750"/>
                    <a:gd name="T49" fmla="*/ 222 h 856"/>
                    <a:gd name="T50" fmla="*/ 70 w 750"/>
                    <a:gd name="T51" fmla="*/ 278 h 856"/>
                    <a:gd name="T52" fmla="*/ 114 w 750"/>
                    <a:gd name="T53" fmla="*/ 304 h 856"/>
                    <a:gd name="T54" fmla="*/ 168 w 750"/>
                    <a:gd name="T55" fmla="*/ 330 h 856"/>
                    <a:gd name="T56" fmla="*/ 296 w 750"/>
                    <a:gd name="T57" fmla="*/ 400 h 856"/>
                    <a:gd name="T58" fmla="*/ 218 w 750"/>
                    <a:gd name="T59" fmla="*/ 498 h 856"/>
                    <a:gd name="T60" fmla="*/ 16 w 750"/>
                    <a:gd name="T61" fmla="*/ 502 h 856"/>
                    <a:gd name="T62" fmla="*/ 6 w 750"/>
                    <a:gd name="T63" fmla="*/ 552 h 856"/>
                    <a:gd name="T64" fmla="*/ 2 w 750"/>
                    <a:gd name="T65" fmla="*/ 628 h 856"/>
                    <a:gd name="T66" fmla="*/ 10 w 750"/>
                    <a:gd name="T67" fmla="*/ 650 h 856"/>
                    <a:gd name="T68" fmla="*/ 74 w 750"/>
                    <a:gd name="T69" fmla="*/ 684 h 856"/>
                    <a:gd name="T70" fmla="*/ 164 w 750"/>
                    <a:gd name="T71" fmla="*/ 574 h 856"/>
                    <a:gd name="T72" fmla="*/ 196 w 750"/>
                    <a:gd name="T73" fmla="*/ 552 h 856"/>
                    <a:gd name="T74" fmla="*/ 352 w 750"/>
                    <a:gd name="T75" fmla="*/ 464 h 856"/>
                    <a:gd name="T76" fmla="*/ 354 w 750"/>
                    <a:gd name="T77" fmla="*/ 644 h 856"/>
                    <a:gd name="T78" fmla="*/ 352 w 750"/>
                    <a:gd name="T79" fmla="*/ 686 h 856"/>
                    <a:gd name="T80" fmla="*/ 304 w 750"/>
                    <a:gd name="T81" fmla="*/ 816 h 856"/>
                    <a:gd name="T82" fmla="*/ 362 w 750"/>
                    <a:gd name="T83" fmla="*/ 856 h 856"/>
                    <a:gd name="T84" fmla="*/ 386 w 750"/>
                    <a:gd name="T85" fmla="*/ 852 h 856"/>
                    <a:gd name="T86" fmla="*/ 396 w 750"/>
                    <a:gd name="T87" fmla="*/ 750 h 856"/>
                    <a:gd name="T88" fmla="*/ 498 w 750"/>
                    <a:gd name="T89" fmla="*/ 768 h 856"/>
                    <a:gd name="T90" fmla="*/ 390 w 750"/>
                    <a:gd name="T91" fmla="*/ 600 h 856"/>
                    <a:gd name="T92" fmla="*/ 436 w 750"/>
                    <a:gd name="T93" fmla="*/ 484 h 856"/>
                    <a:gd name="T94" fmla="*/ 564 w 750"/>
                    <a:gd name="T95" fmla="*/ 562 h 856"/>
                    <a:gd name="T96" fmla="*/ 614 w 750"/>
                    <a:gd name="T97" fmla="*/ 594 h 856"/>
                    <a:gd name="T98" fmla="*/ 658 w 750"/>
                    <a:gd name="T99" fmla="*/ 620 h 856"/>
                    <a:gd name="T100" fmla="*/ 746 w 750"/>
                    <a:gd name="T101" fmla="*/ 636 h 856"/>
                    <a:gd name="T102" fmla="*/ 680 w 750"/>
                    <a:gd name="T103" fmla="*/ 580 h 85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</a:cxnLst>
                  <a:rect l="0" t="0" r="r" b="b"/>
                  <a:pathLst>
                    <a:path w="750" h="856">
                      <a:moveTo>
                        <a:pt x="680" y="580"/>
                      </a:moveTo>
                      <a:lnTo>
                        <a:pt x="746" y="560"/>
                      </a:lnTo>
                      <a:lnTo>
                        <a:pt x="744" y="552"/>
                      </a:lnTo>
                      <a:lnTo>
                        <a:pt x="664" y="570"/>
                      </a:lnTo>
                      <a:lnTo>
                        <a:pt x="664" y="570"/>
                      </a:lnTo>
                      <a:lnTo>
                        <a:pt x="634" y="554"/>
                      </a:lnTo>
                      <a:lnTo>
                        <a:pt x="604" y="538"/>
                      </a:lnTo>
                      <a:lnTo>
                        <a:pt x="732" y="502"/>
                      </a:lnTo>
                      <a:lnTo>
                        <a:pt x="730" y="490"/>
                      </a:lnTo>
                      <a:lnTo>
                        <a:pt x="582" y="526"/>
                      </a:lnTo>
                      <a:lnTo>
                        <a:pt x="582" y="526"/>
                      </a:lnTo>
                      <a:lnTo>
                        <a:pt x="570" y="522"/>
                      </a:lnTo>
                      <a:lnTo>
                        <a:pt x="570" y="522"/>
                      </a:lnTo>
                      <a:lnTo>
                        <a:pt x="530" y="502"/>
                      </a:lnTo>
                      <a:lnTo>
                        <a:pt x="490" y="480"/>
                      </a:lnTo>
                      <a:lnTo>
                        <a:pt x="452" y="458"/>
                      </a:lnTo>
                      <a:lnTo>
                        <a:pt x="416" y="432"/>
                      </a:lnTo>
                      <a:lnTo>
                        <a:pt x="416" y="432"/>
                      </a:lnTo>
                      <a:lnTo>
                        <a:pt x="454" y="404"/>
                      </a:lnTo>
                      <a:lnTo>
                        <a:pt x="492" y="380"/>
                      </a:lnTo>
                      <a:lnTo>
                        <a:pt x="532" y="358"/>
                      </a:lnTo>
                      <a:lnTo>
                        <a:pt x="572" y="338"/>
                      </a:lnTo>
                      <a:lnTo>
                        <a:pt x="572" y="338"/>
                      </a:lnTo>
                      <a:lnTo>
                        <a:pt x="586" y="332"/>
                      </a:lnTo>
                      <a:lnTo>
                        <a:pt x="730" y="366"/>
                      </a:lnTo>
                      <a:lnTo>
                        <a:pt x="732" y="356"/>
                      </a:lnTo>
                      <a:lnTo>
                        <a:pt x="608" y="320"/>
                      </a:lnTo>
                      <a:lnTo>
                        <a:pt x="608" y="320"/>
                      </a:lnTo>
                      <a:lnTo>
                        <a:pt x="666" y="288"/>
                      </a:lnTo>
                      <a:lnTo>
                        <a:pt x="744" y="306"/>
                      </a:lnTo>
                      <a:lnTo>
                        <a:pt x="746" y="296"/>
                      </a:lnTo>
                      <a:lnTo>
                        <a:pt x="682" y="278"/>
                      </a:lnTo>
                      <a:lnTo>
                        <a:pt x="682" y="278"/>
                      </a:lnTo>
                      <a:lnTo>
                        <a:pt x="716" y="254"/>
                      </a:lnTo>
                      <a:lnTo>
                        <a:pt x="748" y="228"/>
                      </a:lnTo>
                      <a:lnTo>
                        <a:pt x="750" y="226"/>
                      </a:lnTo>
                      <a:lnTo>
                        <a:pt x="748" y="224"/>
                      </a:lnTo>
                      <a:lnTo>
                        <a:pt x="748" y="224"/>
                      </a:lnTo>
                      <a:lnTo>
                        <a:pt x="744" y="214"/>
                      </a:lnTo>
                      <a:lnTo>
                        <a:pt x="738" y="206"/>
                      </a:lnTo>
                      <a:lnTo>
                        <a:pt x="736" y="208"/>
                      </a:lnTo>
                      <a:lnTo>
                        <a:pt x="736" y="208"/>
                      </a:lnTo>
                      <a:lnTo>
                        <a:pt x="696" y="222"/>
                      </a:lnTo>
                      <a:lnTo>
                        <a:pt x="658" y="240"/>
                      </a:lnTo>
                      <a:lnTo>
                        <a:pt x="674" y="174"/>
                      </a:lnTo>
                      <a:lnTo>
                        <a:pt x="664" y="170"/>
                      </a:lnTo>
                      <a:lnTo>
                        <a:pt x="642" y="248"/>
                      </a:lnTo>
                      <a:lnTo>
                        <a:pt x="642" y="248"/>
                      </a:lnTo>
                      <a:lnTo>
                        <a:pt x="614" y="266"/>
                      </a:lnTo>
                      <a:lnTo>
                        <a:pt x="584" y="284"/>
                      </a:lnTo>
                      <a:lnTo>
                        <a:pt x="618" y="154"/>
                      </a:lnTo>
                      <a:lnTo>
                        <a:pt x="606" y="152"/>
                      </a:lnTo>
                      <a:lnTo>
                        <a:pt x="562" y="298"/>
                      </a:lnTo>
                      <a:lnTo>
                        <a:pt x="562" y="298"/>
                      </a:lnTo>
                      <a:lnTo>
                        <a:pt x="552" y="306"/>
                      </a:lnTo>
                      <a:lnTo>
                        <a:pt x="552" y="306"/>
                      </a:lnTo>
                      <a:lnTo>
                        <a:pt x="516" y="330"/>
                      </a:lnTo>
                      <a:lnTo>
                        <a:pt x="478" y="354"/>
                      </a:lnTo>
                      <a:lnTo>
                        <a:pt x="438" y="376"/>
                      </a:lnTo>
                      <a:lnTo>
                        <a:pt x="398" y="394"/>
                      </a:lnTo>
                      <a:lnTo>
                        <a:pt x="398" y="394"/>
                      </a:lnTo>
                      <a:lnTo>
                        <a:pt x="392" y="348"/>
                      </a:lnTo>
                      <a:lnTo>
                        <a:pt x="392" y="302"/>
                      </a:lnTo>
                      <a:lnTo>
                        <a:pt x="392" y="258"/>
                      </a:lnTo>
                      <a:lnTo>
                        <a:pt x="394" y="212"/>
                      </a:lnTo>
                      <a:lnTo>
                        <a:pt x="394" y="212"/>
                      </a:lnTo>
                      <a:lnTo>
                        <a:pt x="396" y="198"/>
                      </a:lnTo>
                      <a:lnTo>
                        <a:pt x="498" y="90"/>
                      </a:lnTo>
                      <a:lnTo>
                        <a:pt x="490" y="82"/>
                      </a:lnTo>
                      <a:lnTo>
                        <a:pt x="398" y="172"/>
                      </a:lnTo>
                      <a:lnTo>
                        <a:pt x="398" y="172"/>
                      </a:lnTo>
                      <a:lnTo>
                        <a:pt x="398" y="106"/>
                      </a:lnTo>
                      <a:lnTo>
                        <a:pt x="452" y="48"/>
                      </a:lnTo>
                      <a:lnTo>
                        <a:pt x="446" y="42"/>
                      </a:lnTo>
                      <a:lnTo>
                        <a:pt x="398" y="88"/>
                      </a:lnTo>
                      <a:lnTo>
                        <a:pt x="398" y="88"/>
                      </a:lnTo>
                      <a:lnTo>
                        <a:pt x="394" y="46"/>
                      </a:lnTo>
                      <a:lnTo>
                        <a:pt x="388" y="4"/>
                      </a:lnTo>
                      <a:lnTo>
                        <a:pt x="388" y="0"/>
                      </a:lnTo>
                      <a:lnTo>
                        <a:pt x="384" y="0"/>
                      </a:lnTo>
                      <a:lnTo>
                        <a:pt x="368" y="0"/>
                      </a:lnTo>
                      <a:lnTo>
                        <a:pt x="364" y="0"/>
                      </a:lnTo>
                      <a:lnTo>
                        <a:pt x="364" y="4"/>
                      </a:lnTo>
                      <a:lnTo>
                        <a:pt x="364" y="4"/>
                      </a:lnTo>
                      <a:lnTo>
                        <a:pt x="356" y="46"/>
                      </a:lnTo>
                      <a:lnTo>
                        <a:pt x="354" y="88"/>
                      </a:lnTo>
                      <a:lnTo>
                        <a:pt x="304" y="42"/>
                      </a:lnTo>
                      <a:lnTo>
                        <a:pt x="296" y="48"/>
                      </a:lnTo>
                      <a:lnTo>
                        <a:pt x="352" y="108"/>
                      </a:lnTo>
                      <a:lnTo>
                        <a:pt x="352" y="108"/>
                      </a:lnTo>
                      <a:lnTo>
                        <a:pt x="354" y="140"/>
                      </a:lnTo>
                      <a:lnTo>
                        <a:pt x="354" y="174"/>
                      </a:lnTo>
                      <a:lnTo>
                        <a:pt x="258" y="82"/>
                      </a:lnTo>
                      <a:lnTo>
                        <a:pt x="250" y="90"/>
                      </a:lnTo>
                      <a:lnTo>
                        <a:pt x="356" y="200"/>
                      </a:lnTo>
                      <a:lnTo>
                        <a:pt x="356" y="200"/>
                      </a:lnTo>
                      <a:lnTo>
                        <a:pt x="358" y="214"/>
                      </a:lnTo>
                      <a:lnTo>
                        <a:pt x="358" y="214"/>
                      </a:lnTo>
                      <a:lnTo>
                        <a:pt x="360" y="258"/>
                      </a:lnTo>
                      <a:lnTo>
                        <a:pt x="362" y="302"/>
                      </a:lnTo>
                      <a:lnTo>
                        <a:pt x="360" y="346"/>
                      </a:lnTo>
                      <a:lnTo>
                        <a:pt x="356" y="392"/>
                      </a:lnTo>
                      <a:lnTo>
                        <a:pt x="356" y="392"/>
                      </a:lnTo>
                      <a:lnTo>
                        <a:pt x="314" y="374"/>
                      </a:lnTo>
                      <a:lnTo>
                        <a:pt x="274" y="352"/>
                      </a:lnTo>
                      <a:lnTo>
                        <a:pt x="236" y="328"/>
                      </a:lnTo>
                      <a:lnTo>
                        <a:pt x="198" y="304"/>
                      </a:lnTo>
                      <a:lnTo>
                        <a:pt x="198" y="304"/>
                      </a:lnTo>
                      <a:lnTo>
                        <a:pt x="186" y="294"/>
                      </a:lnTo>
                      <a:lnTo>
                        <a:pt x="144" y="152"/>
                      </a:lnTo>
                      <a:lnTo>
                        <a:pt x="132" y="154"/>
                      </a:lnTo>
                      <a:lnTo>
                        <a:pt x="164" y="282"/>
                      </a:lnTo>
                      <a:lnTo>
                        <a:pt x="164" y="282"/>
                      </a:lnTo>
                      <a:lnTo>
                        <a:pt x="106" y="246"/>
                      </a:lnTo>
                      <a:lnTo>
                        <a:pt x="84" y="170"/>
                      </a:lnTo>
                      <a:lnTo>
                        <a:pt x="74" y="174"/>
                      </a:lnTo>
                      <a:lnTo>
                        <a:pt x="90" y="238"/>
                      </a:lnTo>
                      <a:lnTo>
                        <a:pt x="90" y="238"/>
                      </a:lnTo>
                      <a:lnTo>
                        <a:pt x="54" y="220"/>
                      </a:lnTo>
                      <a:lnTo>
                        <a:pt x="14" y="206"/>
                      </a:lnTo>
                      <a:lnTo>
                        <a:pt x="12" y="204"/>
                      </a:lnTo>
                      <a:lnTo>
                        <a:pt x="10" y="208"/>
                      </a:lnTo>
                      <a:lnTo>
                        <a:pt x="10" y="208"/>
                      </a:lnTo>
                      <a:lnTo>
                        <a:pt x="2" y="222"/>
                      </a:lnTo>
                      <a:lnTo>
                        <a:pt x="2" y="222"/>
                      </a:lnTo>
                      <a:lnTo>
                        <a:pt x="0" y="224"/>
                      </a:lnTo>
                      <a:lnTo>
                        <a:pt x="2" y="226"/>
                      </a:lnTo>
                      <a:lnTo>
                        <a:pt x="2" y="226"/>
                      </a:lnTo>
                      <a:lnTo>
                        <a:pt x="36" y="254"/>
                      </a:lnTo>
                      <a:lnTo>
                        <a:pt x="70" y="278"/>
                      </a:lnTo>
                      <a:lnTo>
                        <a:pt x="4" y="296"/>
                      </a:lnTo>
                      <a:lnTo>
                        <a:pt x="6" y="306"/>
                      </a:lnTo>
                      <a:lnTo>
                        <a:pt x="86" y="288"/>
                      </a:lnTo>
                      <a:lnTo>
                        <a:pt x="86" y="288"/>
                      </a:lnTo>
                      <a:lnTo>
                        <a:pt x="114" y="304"/>
                      </a:lnTo>
                      <a:lnTo>
                        <a:pt x="144" y="318"/>
                      </a:lnTo>
                      <a:lnTo>
                        <a:pt x="16" y="356"/>
                      </a:lnTo>
                      <a:lnTo>
                        <a:pt x="20" y="366"/>
                      </a:lnTo>
                      <a:lnTo>
                        <a:pt x="168" y="330"/>
                      </a:lnTo>
                      <a:lnTo>
                        <a:pt x="168" y="330"/>
                      </a:lnTo>
                      <a:lnTo>
                        <a:pt x="180" y="336"/>
                      </a:lnTo>
                      <a:lnTo>
                        <a:pt x="180" y="336"/>
                      </a:lnTo>
                      <a:lnTo>
                        <a:pt x="220" y="356"/>
                      </a:lnTo>
                      <a:lnTo>
                        <a:pt x="258" y="376"/>
                      </a:lnTo>
                      <a:lnTo>
                        <a:pt x="296" y="400"/>
                      </a:lnTo>
                      <a:lnTo>
                        <a:pt x="334" y="426"/>
                      </a:lnTo>
                      <a:lnTo>
                        <a:pt x="334" y="426"/>
                      </a:lnTo>
                      <a:lnTo>
                        <a:pt x="296" y="454"/>
                      </a:lnTo>
                      <a:lnTo>
                        <a:pt x="258" y="478"/>
                      </a:lnTo>
                      <a:lnTo>
                        <a:pt x="218" y="498"/>
                      </a:lnTo>
                      <a:lnTo>
                        <a:pt x="178" y="520"/>
                      </a:lnTo>
                      <a:lnTo>
                        <a:pt x="178" y="520"/>
                      </a:lnTo>
                      <a:lnTo>
                        <a:pt x="164" y="526"/>
                      </a:lnTo>
                      <a:lnTo>
                        <a:pt x="20" y="490"/>
                      </a:lnTo>
                      <a:lnTo>
                        <a:pt x="16" y="502"/>
                      </a:lnTo>
                      <a:lnTo>
                        <a:pt x="142" y="538"/>
                      </a:lnTo>
                      <a:lnTo>
                        <a:pt x="142" y="538"/>
                      </a:lnTo>
                      <a:lnTo>
                        <a:pt x="112" y="554"/>
                      </a:lnTo>
                      <a:lnTo>
                        <a:pt x="82" y="570"/>
                      </a:lnTo>
                      <a:lnTo>
                        <a:pt x="6" y="552"/>
                      </a:lnTo>
                      <a:lnTo>
                        <a:pt x="4" y="560"/>
                      </a:lnTo>
                      <a:lnTo>
                        <a:pt x="68" y="580"/>
                      </a:lnTo>
                      <a:lnTo>
                        <a:pt x="68" y="580"/>
                      </a:lnTo>
                      <a:lnTo>
                        <a:pt x="34" y="602"/>
                      </a:lnTo>
                      <a:lnTo>
                        <a:pt x="2" y="628"/>
                      </a:lnTo>
                      <a:lnTo>
                        <a:pt x="0" y="630"/>
                      </a:lnTo>
                      <a:lnTo>
                        <a:pt x="6" y="644"/>
                      </a:lnTo>
                      <a:lnTo>
                        <a:pt x="8" y="648"/>
                      </a:lnTo>
                      <a:lnTo>
                        <a:pt x="8" y="648"/>
                      </a:lnTo>
                      <a:lnTo>
                        <a:pt x="10" y="650"/>
                      </a:lnTo>
                      <a:lnTo>
                        <a:pt x="14" y="650"/>
                      </a:lnTo>
                      <a:lnTo>
                        <a:pt x="14" y="650"/>
                      </a:lnTo>
                      <a:lnTo>
                        <a:pt x="54" y="636"/>
                      </a:lnTo>
                      <a:lnTo>
                        <a:pt x="92" y="618"/>
                      </a:lnTo>
                      <a:lnTo>
                        <a:pt x="74" y="684"/>
                      </a:lnTo>
                      <a:lnTo>
                        <a:pt x="84" y="686"/>
                      </a:lnTo>
                      <a:lnTo>
                        <a:pt x="108" y="608"/>
                      </a:lnTo>
                      <a:lnTo>
                        <a:pt x="108" y="608"/>
                      </a:lnTo>
                      <a:lnTo>
                        <a:pt x="136" y="592"/>
                      </a:lnTo>
                      <a:lnTo>
                        <a:pt x="164" y="574"/>
                      </a:lnTo>
                      <a:lnTo>
                        <a:pt x="132" y="702"/>
                      </a:lnTo>
                      <a:lnTo>
                        <a:pt x="144" y="706"/>
                      </a:lnTo>
                      <a:lnTo>
                        <a:pt x="186" y="558"/>
                      </a:lnTo>
                      <a:lnTo>
                        <a:pt x="186" y="558"/>
                      </a:lnTo>
                      <a:lnTo>
                        <a:pt x="196" y="552"/>
                      </a:lnTo>
                      <a:lnTo>
                        <a:pt x="196" y="552"/>
                      </a:lnTo>
                      <a:lnTo>
                        <a:pt x="234" y="526"/>
                      </a:lnTo>
                      <a:lnTo>
                        <a:pt x="272" y="504"/>
                      </a:lnTo>
                      <a:lnTo>
                        <a:pt x="310" y="482"/>
                      </a:lnTo>
                      <a:lnTo>
                        <a:pt x="352" y="464"/>
                      </a:lnTo>
                      <a:lnTo>
                        <a:pt x="352" y="464"/>
                      </a:lnTo>
                      <a:lnTo>
                        <a:pt x="356" y="508"/>
                      </a:lnTo>
                      <a:lnTo>
                        <a:pt x="358" y="554"/>
                      </a:lnTo>
                      <a:lnTo>
                        <a:pt x="356" y="600"/>
                      </a:lnTo>
                      <a:lnTo>
                        <a:pt x="354" y="644"/>
                      </a:lnTo>
                      <a:lnTo>
                        <a:pt x="354" y="644"/>
                      </a:lnTo>
                      <a:lnTo>
                        <a:pt x="354" y="660"/>
                      </a:lnTo>
                      <a:lnTo>
                        <a:pt x="250" y="768"/>
                      </a:lnTo>
                      <a:lnTo>
                        <a:pt x="258" y="776"/>
                      </a:lnTo>
                      <a:lnTo>
                        <a:pt x="352" y="686"/>
                      </a:lnTo>
                      <a:lnTo>
                        <a:pt x="352" y="686"/>
                      </a:lnTo>
                      <a:lnTo>
                        <a:pt x="352" y="718"/>
                      </a:lnTo>
                      <a:lnTo>
                        <a:pt x="352" y="752"/>
                      </a:lnTo>
                      <a:lnTo>
                        <a:pt x="296" y="808"/>
                      </a:lnTo>
                      <a:lnTo>
                        <a:pt x="304" y="816"/>
                      </a:lnTo>
                      <a:lnTo>
                        <a:pt x="352" y="770"/>
                      </a:lnTo>
                      <a:lnTo>
                        <a:pt x="352" y="770"/>
                      </a:lnTo>
                      <a:lnTo>
                        <a:pt x="354" y="812"/>
                      </a:lnTo>
                      <a:lnTo>
                        <a:pt x="362" y="852"/>
                      </a:lnTo>
                      <a:lnTo>
                        <a:pt x="362" y="856"/>
                      </a:lnTo>
                      <a:lnTo>
                        <a:pt x="366" y="856"/>
                      </a:lnTo>
                      <a:lnTo>
                        <a:pt x="382" y="856"/>
                      </a:lnTo>
                      <a:lnTo>
                        <a:pt x="386" y="856"/>
                      </a:lnTo>
                      <a:lnTo>
                        <a:pt x="386" y="852"/>
                      </a:lnTo>
                      <a:lnTo>
                        <a:pt x="386" y="852"/>
                      </a:lnTo>
                      <a:lnTo>
                        <a:pt x="394" y="810"/>
                      </a:lnTo>
                      <a:lnTo>
                        <a:pt x="396" y="768"/>
                      </a:lnTo>
                      <a:lnTo>
                        <a:pt x="446" y="816"/>
                      </a:lnTo>
                      <a:lnTo>
                        <a:pt x="452" y="808"/>
                      </a:lnTo>
                      <a:lnTo>
                        <a:pt x="396" y="750"/>
                      </a:lnTo>
                      <a:lnTo>
                        <a:pt x="396" y="750"/>
                      </a:lnTo>
                      <a:lnTo>
                        <a:pt x="396" y="716"/>
                      </a:lnTo>
                      <a:lnTo>
                        <a:pt x="394" y="682"/>
                      </a:lnTo>
                      <a:lnTo>
                        <a:pt x="490" y="776"/>
                      </a:lnTo>
                      <a:lnTo>
                        <a:pt x="498" y="768"/>
                      </a:lnTo>
                      <a:lnTo>
                        <a:pt x="392" y="656"/>
                      </a:lnTo>
                      <a:lnTo>
                        <a:pt x="392" y="656"/>
                      </a:lnTo>
                      <a:lnTo>
                        <a:pt x="392" y="644"/>
                      </a:lnTo>
                      <a:lnTo>
                        <a:pt x="392" y="644"/>
                      </a:lnTo>
                      <a:lnTo>
                        <a:pt x="390" y="600"/>
                      </a:lnTo>
                      <a:lnTo>
                        <a:pt x="388" y="556"/>
                      </a:lnTo>
                      <a:lnTo>
                        <a:pt x="388" y="510"/>
                      </a:lnTo>
                      <a:lnTo>
                        <a:pt x="394" y="466"/>
                      </a:lnTo>
                      <a:lnTo>
                        <a:pt x="394" y="466"/>
                      </a:lnTo>
                      <a:lnTo>
                        <a:pt x="436" y="484"/>
                      </a:lnTo>
                      <a:lnTo>
                        <a:pt x="476" y="506"/>
                      </a:lnTo>
                      <a:lnTo>
                        <a:pt x="514" y="530"/>
                      </a:lnTo>
                      <a:lnTo>
                        <a:pt x="552" y="554"/>
                      </a:lnTo>
                      <a:lnTo>
                        <a:pt x="552" y="554"/>
                      </a:lnTo>
                      <a:lnTo>
                        <a:pt x="564" y="562"/>
                      </a:lnTo>
                      <a:lnTo>
                        <a:pt x="606" y="706"/>
                      </a:lnTo>
                      <a:lnTo>
                        <a:pt x="618" y="702"/>
                      </a:lnTo>
                      <a:lnTo>
                        <a:pt x="586" y="576"/>
                      </a:lnTo>
                      <a:lnTo>
                        <a:pt x="586" y="576"/>
                      </a:lnTo>
                      <a:lnTo>
                        <a:pt x="614" y="594"/>
                      </a:lnTo>
                      <a:lnTo>
                        <a:pt x="642" y="610"/>
                      </a:lnTo>
                      <a:lnTo>
                        <a:pt x="664" y="686"/>
                      </a:lnTo>
                      <a:lnTo>
                        <a:pt x="674" y="684"/>
                      </a:lnTo>
                      <a:lnTo>
                        <a:pt x="658" y="620"/>
                      </a:lnTo>
                      <a:lnTo>
                        <a:pt x="658" y="620"/>
                      </a:lnTo>
                      <a:lnTo>
                        <a:pt x="696" y="636"/>
                      </a:lnTo>
                      <a:lnTo>
                        <a:pt x="734" y="652"/>
                      </a:lnTo>
                      <a:lnTo>
                        <a:pt x="738" y="652"/>
                      </a:lnTo>
                      <a:lnTo>
                        <a:pt x="746" y="638"/>
                      </a:lnTo>
                      <a:lnTo>
                        <a:pt x="746" y="636"/>
                      </a:lnTo>
                      <a:lnTo>
                        <a:pt x="750" y="632"/>
                      </a:lnTo>
                      <a:lnTo>
                        <a:pt x="746" y="630"/>
                      </a:lnTo>
                      <a:lnTo>
                        <a:pt x="746" y="630"/>
                      </a:lnTo>
                      <a:lnTo>
                        <a:pt x="714" y="604"/>
                      </a:lnTo>
                      <a:lnTo>
                        <a:pt x="680" y="580"/>
                      </a:lnTo>
                      <a:lnTo>
                        <a:pt x="680" y="580"/>
                      </a:lnTo>
                      <a:close/>
                    </a:path>
                  </a:pathLst>
                </a:custGeom>
                <a:solidFill>
                  <a:srgbClr val="FEFFFF">
                    <a:alpha val="3000"/>
                  </a:srgbClr>
                </a:solidFill>
                <a:ln>
                  <a:solidFill>
                    <a:srgbClr val="FEFFFF">
                      <a:alpha val="4000"/>
                    </a:srgbClr>
                  </a:solidFill>
                </a:ln>
                <a:effectLst>
                  <a:glow rad="76200">
                    <a:srgbClr val="FEFFFF">
                      <a:alpha val="6000"/>
                    </a:srgb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8" name="Freeform 53"/>
                <p:cNvSpPr>
                  <a:spLocks noChangeAspect="1"/>
                </p:cNvSpPr>
                <p:nvPr/>
              </p:nvSpPr>
              <p:spPr bwMode="auto">
                <a:xfrm rot="1160251">
                  <a:off x="8324628" y="3308607"/>
                  <a:ext cx="491754" cy="561254"/>
                </a:xfrm>
                <a:custGeom>
                  <a:avLst/>
                  <a:gdLst>
                    <a:gd name="T0" fmla="*/ 664 w 750"/>
                    <a:gd name="T1" fmla="*/ 570 h 856"/>
                    <a:gd name="T2" fmla="*/ 582 w 750"/>
                    <a:gd name="T3" fmla="*/ 526 h 856"/>
                    <a:gd name="T4" fmla="*/ 490 w 750"/>
                    <a:gd name="T5" fmla="*/ 480 h 856"/>
                    <a:gd name="T6" fmla="*/ 492 w 750"/>
                    <a:gd name="T7" fmla="*/ 380 h 856"/>
                    <a:gd name="T8" fmla="*/ 730 w 750"/>
                    <a:gd name="T9" fmla="*/ 366 h 856"/>
                    <a:gd name="T10" fmla="*/ 744 w 750"/>
                    <a:gd name="T11" fmla="*/ 306 h 856"/>
                    <a:gd name="T12" fmla="*/ 748 w 750"/>
                    <a:gd name="T13" fmla="*/ 228 h 856"/>
                    <a:gd name="T14" fmla="*/ 738 w 750"/>
                    <a:gd name="T15" fmla="*/ 206 h 856"/>
                    <a:gd name="T16" fmla="*/ 674 w 750"/>
                    <a:gd name="T17" fmla="*/ 174 h 856"/>
                    <a:gd name="T18" fmla="*/ 584 w 750"/>
                    <a:gd name="T19" fmla="*/ 284 h 856"/>
                    <a:gd name="T20" fmla="*/ 552 w 750"/>
                    <a:gd name="T21" fmla="*/ 306 h 856"/>
                    <a:gd name="T22" fmla="*/ 398 w 750"/>
                    <a:gd name="T23" fmla="*/ 394 h 856"/>
                    <a:gd name="T24" fmla="*/ 394 w 750"/>
                    <a:gd name="T25" fmla="*/ 212 h 856"/>
                    <a:gd name="T26" fmla="*/ 398 w 750"/>
                    <a:gd name="T27" fmla="*/ 172 h 856"/>
                    <a:gd name="T28" fmla="*/ 398 w 750"/>
                    <a:gd name="T29" fmla="*/ 88 h 856"/>
                    <a:gd name="T30" fmla="*/ 384 w 750"/>
                    <a:gd name="T31" fmla="*/ 0 h 856"/>
                    <a:gd name="T32" fmla="*/ 356 w 750"/>
                    <a:gd name="T33" fmla="*/ 46 h 856"/>
                    <a:gd name="T34" fmla="*/ 352 w 750"/>
                    <a:gd name="T35" fmla="*/ 108 h 856"/>
                    <a:gd name="T36" fmla="*/ 356 w 750"/>
                    <a:gd name="T37" fmla="*/ 200 h 856"/>
                    <a:gd name="T38" fmla="*/ 362 w 750"/>
                    <a:gd name="T39" fmla="*/ 302 h 856"/>
                    <a:gd name="T40" fmla="*/ 274 w 750"/>
                    <a:gd name="T41" fmla="*/ 352 h 856"/>
                    <a:gd name="T42" fmla="*/ 144 w 750"/>
                    <a:gd name="T43" fmla="*/ 152 h 856"/>
                    <a:gd name="T44" fmla="*/ 84 w 750"/>
                    <a:gd name="T45" fmla="*/ 170 h 856"/>
                    <a:gd name="T46" fmla="*/ 14 w 750"/>
                    <a:gd name="T47" fmla="*/ 206 h 856"/>
                    <a:gd name="T48" fmla="*/ 2 w 750"/>
                    <a:gd name="T49" fmla="*/ 222 h 856"/>
                    <a:gd name="T50" fmla="*/ 70 w 750"/>
                    <a:gd name="T51" fmla="*/ 278 h 856"/>
                    <a:gd name="T52" fmla="*/ 114 w 750"/>
                    <a:gd name="T53" fmla="*/ 304 h 856"/>
                    <a:gd name="T54" fmla="*/ 168 w 750"/>
                    <a:gd name="T55" fmla="*/ 330 h 856"/>
                    <a:gd name="T56" fmla="*/ 296 w 750"/>
                    <a:gd name="T57" fmla="*/ 400 h 856"/>
                    <a:gd name="T58" fmla="*/ 218 w 750"/>
                    <a:gd name="T59" fmla="*/ 498 h 856"/>
                    <a:gd name="T60" fmla="*/ 16 w 750"/>
                    <a:gd name="T61" fmla="*/ 502 h 856"/>
                    <a:gd name="T62" fmla="*/ 6 w 750"/>
                    <a:gd name="T63" fmla="*/ 552 h 856"/>
                    <a:gd name="T64" fmla="*/ 2 w 750"/>
                    <a:gd name="T65" fmla="*/ 628 h 856"/>
                    <a:gd name="T66" fmla="*/ 10 w 750"/>
                    <a:gd name="T67" fmla="*/ 650 h 856"/>
                    <a:gd name="T68" fmla="*/ 74 w 750"/>
                    <a:gd name="T69" fmla="*/ 684 h 856"/>
                    <a:gd name="T70" fmla="*/ 164 w 750"/>
                    <a:gd name="T71" fmla="*/ 574 h 856"/>
                    <a:gd name="T72" fmla="*/ 196 w 750"/>
                    <a:gd name="T73" fmla="*/ 552 h 856"/>
                    <a:gd name="T74" fmla="*/ 352 w 750"/>
                    <a:gd name="T75" fmla="*/ 464 h 856"/>
                    <a:gd name="T76" fmla="*/ 354 w 750"/>
                    <a:gd name="T77" fmla="*/ 644 h 856"/>
                    <a:gd name="T78" fmla="*/ 352 w 750"/>
                    <a:gd name="T79" fmla="*/ 686 h 856"/>
                    <a:gd name="T80" fmla="*/ 304 w 750"/>
                    <a:gd name="T81" fmla="*/ 816 h 856"/>
                    <a:gd name="T82" fmla="*/ 362 w 750"/>
                    <a:gd name="T83" fmla="*/ 856 h 856"/>
                    <a:gd name="T84" fmla="*/ 386 w 750"/>
                    <a:gd name="T85" fmla="*/ 852 h 856"/>
                    <a:gd name="T86" fmla="*/ 396 w 750"/>
                    <a:gd name="T87" fmla="*/ 750 h 856"/>
                    <a:gd name="T88" fmla="*/ 498 w 750"/>
                    <a:gd name="T89" fmla="*/ 768 h 856"/>
                    <a:gd name="T90" fmla="*/ 390 w 750"/>
                    <a:gd name="T91" fmla="*/ 600 h 856"/>
                    <a:gd name="T92" fmla="*/ 436 w 750"/>
                    <a:gd name="T93" fmla="*/ 484 h 856"/>
                    <a:gd name="T94" fmla="*/ 564 w 750"/>
                    <a:gd name="T95" fmla="*/ 562 h 856"/>
                    <a:gd name="T96" fmla="*/ 614 w 750"/>
                    <a:gd name="T97" fmla="*/ 594 h 856"/>
                    <a:gd name="T98" fmla="*/ 658 w 750"/>
                    <a:gd name="T99" fmla="*/ 620 h 856"/>
                    <a:gd name="T100" fmla="*/ 746 w 750"/>
                    <a:gd name="T101" fmla="*/ 636 h 856"/>
                    <a:gd name="T102" fmla="*/ 680 w 750"/>
                    <a:gd name="T103" fmla="*/ 580 h 85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</a:cxnLst>
                  <a:rect l="0" t="0" r="r" b="b"/>
                  <a:pathLst>
                    <a:path w="750" h="856">
                      <a:moveTo>
                        <a:pt x="680" y="580"/>
                      </a:moveTo>
                      <a:lnTo>
                        <a:pt x="746" y="560"/>
                      </a:lnTo>
                      <a:lnTo>
                        <a:pt x="744" y="552"/>
                      </a:lnTo>
                      <a:lnTo>
                        <a:pt x="664" y="570"/>
                      </a:lnTo>
                      <a:lnTo>
                        <a:pt x="664" y="570"/>
                      </a:lnTo>
                      <a:lnTo>
                        <a:pt x="634" y="554"/>
                      </a:lnTo>
                      <a:lnTo>
                        <a:pt x="604" y="538"/>
                      </a:lnTo>
                      <a:lnTo>
                        <a:pt x="732" y="502"/>
                      </a:lnTo>
                      <a:lnTo>
                        <a:pt x="730" y="490"/>
                      </a:lnTo>
                      <a:lnTo>
                        <a:pt x="582" y="526"/>
                      </a:lnTo>
                      <a:lnTo>
                        <a:pt x="582" y="526"/>
                      </a:lnTo>
                      <a:lnTo>
                        <a:pt x="570" y="522"/>
                      </a:lnTo>
                      <a:lnTo>
                        <a:pt x="570" y="522"/>
                      </a:lnTo>
                      <a:lnTo>
                        <a:pt x="530" y="502"/>
                      </a:lnTo>
                      <a:lnTo>
                        <a:pt x="490" y="480"/>
                      </a:lnTo>
                      <a:lnTo>
                        <a:pt x="452" y="458"/>
                      </a:lnTo>
                      <a:lnTo>
                        <a:pt x="416" y="432"/>
                      </a:lnTo>
                      <a:lnTo>
                        <a:pt x="416" y="432"/>
                      </a:lnTo>
                      <a:lnTo>
                        <a:pt x="454" y="404"/>
                      </a:lnTo>
                      <a:lnTo>
                        <a:pt x="492" y="380"/>
                      </a:lnTo>
                      <a:lnTo>
                        <a:pt x="532" y="358"/>
                      </a:lnTo>
                      <a:lnTo>
                        <a:pt x="572" y="338"/>
                      </a:lnTo>
                      <a:lnTo>
                        <a:pt x="572" y="338"/>
                      </a:lnTo>
                      <a:lnTo>
                        <a:pt x="586" y="332"/>
                      </a:lnTo>
                      <a:lnTo>
                        <a:pt x="730" y="366"/>
                      </a:lnTo>
                      <a:lnTo>
                        <a:pt x="732" y="356"/>
                      </a:lnTo>
                      <a:lnTo>
                        <a:pt x="608" y="320"/>
                      </a:lnTo>
                      <a:lnTo>
                        <a:pt x="608" y="320"/>
                      </a:lnTo>
                      <a:lnTo>
                        <a:pt x="666" y="288"/>
                      </a:lnTo>
                      <a:lnTo>
                        <a:pt x="744" y="306"/>
                      </a:lnTo>
                      <a:lnTo>
                        <a:pt x="746" y="296"/>
                      </a:lnTo>
                      <a:lnTo>
                        <a:pt x="682" y="278"/>
                      </a:lnTo>
                      <a:lnTo>
                        <a:pt x="682" y="278"/>
                      </a:lnTo>
                      <a:lnTo>
                        <a:pt x="716" y="254"/>
                      </a:lnTo>
                      <a:lnTo>
                        <a:pt x="748" y="228"/>
                      </a:lnTo>
                      <a:lnTo>
                        <a:pt x="750" y="226"/>
                      </a:lnTo>
                      <a:lnTo>
                        <a:pt x="748" y="224"/>
                      </a:lnTo>
                      <a:lnTo>
                        <a:pt x="748" y="224"/>
                      </a:lnTo>
                      <a:lnTo>
                        <a:pt x="744" y="214"/>
                      </a:lnTo>
                      <a:lnTo>
                        <a:pt x="738" y="206"/>
                      </a:lnTo>
                      <a:lnTo>
                        <a:pt x="736" y="208"/>
                      </a:lnTo>
                      <a:lnTo>
                        <a:pt x="736" y="208"/>
                      </a:lnTo>
                      <a:lnTo>
                        <a:pt x="696" y="222"/>
                      </a:lnTo>
                      <a:lnTo>
                        <a:pt x="658" y="240"/>
                      </a:lnTo>
                      <a:lnTo>
                        <a:pt x="674" y="174"/>
                      </a:lnTo>
                      <a:lnTo>
                        <a:pt x="664" y="170"/>
                      </a:lnTo>
                      <a:lnTo>
                        <a:pt x="642" y="248"/>
                      </a:lnTo>
                      <a:lnTo>
                        <a:pt x="642" y="248"/>
                      </a:lnTo>
                      <a:lnTo>
                        <a:pt x="614" y="266"/>
                      </a:lnTo>
                      <a:lnTo>
                        <a:pt x="584" y="284"/>
                      </a:lnTo>
                      <a:lnTo>
                        <a:pt x="618" y="154"/>
                      </a:lnTo>
                      <a:lnTo>
                        <a:pt x="606" y="152"/>
                      </a:lnTo>
                      <a:lnTo>
                        <a:pt x="562" y="298"/>
                      </a:lnTo>
                      <a:lnTo>
                        <a:pt x="562" y="298"/>
                      </a:lnTo>
                      <a:lnTo>
                        <a:pt x="552" y="306"/>
                      </a:lnTo>
                      <a:lnTo>
                        <a:pt x="552" y="306"/>
                      </a:lnTo>
                      <a:lnTo>
                        <a:pt x="516" y="330"/>
                      </a:lnTo>
                      <a:lnTo>
                        <a:pt x="478" y="354"/>
                      </a:lnTo>
                      <a:lnTo>
                        <a:pt x="438" y="376"/>
                      </a:lnTo>
                      <a:lnTo>
                        <a:pt x="398" y="394"/>
                      </a:lnTo>
                      <a:lnTo>
                        <a:pt x="398" y="394"/>
                      </a:lnTo>
                      <a:lnTo>
                        <a:pt x="392" y="348"/>
                      </a:lnTo>
                      <a:lnTo>
                        <a:pt x="392" y="302"/>
                      </a:lnTo>
                      <a:lnTo>
                        <a:pt x="392" y="258"/>
                      </a:lnTo>
                      <a:lnTo>
                        <a:pt x="394" y="212"/>
                      </a:lnTo>
                      <a:lnTo>
                        <a:pt x="394" y="212"/>
                      </a:lnTo>
                      <a:lnTo>
                        <a:pt x="396" y="198"/>
                      </a:lnTo>
                      <a:lnTo>
                        <a:pt x="498" y="90"/>
                      </a:lnTo>
                      <a:lnTo>
                        <a:pt x="490" y="82"/>
                      </a:lnTo>
                      <a:lnTo>
                        <a:pt x="398" y="172"/>
                      </a:lnTo>
                      <a:lnTo>
                        <a:pt x="398" y="172"/>
                      </a:lnTo>
                      <a:lnTo>
                        <a:pt x="398" y="106"/>
                      </a:lnTo>
                      <a:lnTo>
                        <a:pt x="452" y="48"/>
                      </a:lnTo>
                      <a:lnTo>
                        <a:pt x="446" y="42"/>
                      </a:lnTo>
                      <a:lnTo>
                        <a:pt x="398" y="88"/>
                      </a:lnTo>
                      <a:lnTo>
                        <a:pt x="398" y="88"/>
                      </a:lnTo>
                      <a:lnTo>
                        <a:pt x="394" y="46"/>
                      </a:lnTo>
                      <a:lnTo>
                        <a:pt x="388" y="4"/>
                      </a:lnTo>
                      <a:lnTo>
                        <a:pt x="388" y="0"/>
                      </a:lnTo>
                      <a:lnTo>
                        <a:pt x="384" y="0"/>
                      </a:lnTo>
                      <a:lnTo>
                        <a:pt x="368" y="0"/>
                      </a:lnTo>
                      <a:lnTo>
                        <a:pt x="364" y="0"/>
                      </a:lnTo>
                      <a:lnTo>
                        <a:pt x="364" y="4"/>
                      </a:lnTo>
                      <a:lnTo>
                        <a:pt x="364" y="4"/>
                      </a:lnTo>
                      <a:lnTo>
                        <a:pt x="356" y="46"/>
                      </a:lnTo>
                      <a:lnTo>
                        <a:pt x="354" y="88"/>
                      </a:lnTo>
                      <a:lnTo>
                        <a:pt x="304" y="42"/>
                      </a:lnTo>
                      <a:lnTo>
                        <a:pt x="296" y="48"/>
                      </a:lnTo>
                      <a:lnTo>
                        <a:pt x="352" y="108"/>
                      </a:lnTo>
                      <a:lnTo>
                        <a:pt x="352" y="108"/>
                      </a:lnTo>
                      <a:lnTo>
                        <a:pt x="354" y="140"/>
                      </a:lnTo>
                      <a:lnTo>
                        <a:pt x="354" y="174"/>
                      </a:lnTo>
                      <a:lnTo>
                        <a:pt x="258" y="82"/>
                      </a:lnTo>
                      <a:lnTo>
                        <a:pt x="250" y="90"/>
                      </a:lnTo>
                      <a:lnTo>
                        <a:pt x="356" y="200"/>
                      </a:lnTo>
                      <a:lnTo>
                        <a:pt x="356" y="200"/>
                      </a:lnTo>
                      <a:lnTo>
                        <a:pt x="358" y="214"/>
                      </a:lnTo>
                      <a:lnTo>
                        <a:pt x="358" y="214"/>
                      </a:lnTo>
                      <a:lnTo>
                        <a:pt x="360" y="258"/>
                      </a:lnTo>
                      <a:lnTo>
                        <a:pt x="362" y="302"/>
                      </a:lnTo>
                      <a:lnTo>
                        <a:pt x="360" y="346"/>
                      </a:lnTo>
                      <a:lnTo>
                        <a:pt x="356" y="392"/>
                      </a:lnTo>
                      <a:lnTo>
                        <a:pt x="356" y="392"/>
                      </a:lnTo>
                      <a:lnTo>
                        <a:pt x="314" y="374"/>
                      </a:lnTo>
                      <a:lnTo>
                        <a:pt x="274" y="352"/>
                      </a:lnTo>
                      <a:lnTo>
                        <a:pt x="236" y="328"/>
                      </a:lnTo>
                      <a:lnTo>
                        <a:pt x="198" y="304"/>
                      </a:lnTo>
                      <a:lnTo>
                        <a:pt x="198" y="304"/>
                      </a:lnTo>
                      <a:lnTo>
                        <a:pt x="186" y="294"/>
                      </a:lnTo>
                      <a:lnTo>
                        <a:pt x="144" y="152"/>
                      </a:lnTo>
                      <a:lnTo>
                        <a:pt x="132" y="154"/>
                      </a:lnTo>
                      <a:lnTo>
                        <a:pt x="164" y="282"/>
                      </a:lnTo>
                      <a:lnTo>
                        <a:pt x="164" y="282"/>
                      </a:lnTo>
                      <a:lnTo>
                        <a:pt x="106" y="246"/>
                      </a:lnTo>
                      <a:lnTo>
                        <a:pt x="84" y="170"/>
                      </a:lnTo>
                      <a:lnTo>
                        <a:pt x="74" y="174"/>
                      </a:lnTo>
                      <a:lnTo>
                        <a:pt x="90" y="238"/>
                      </a:lnTo>
                      <a:lnTo>
                        <a:pt x="90" y="238"/>
                      </a:lnTo>
                      <a:lnTo>
                        <a:pt x="54" y="220"/>
                      </a:lnTo>
                      <a:lnTo>
                        <a:pt x="14" y="206"/>
                      </a:lnTo>
                      <a:lnTo>
                        <a:pt x="12" y="204"/>
                      </a:lnTo>
                      <a:lnTo>
                        <a:pt x="10" y="208"/>
                      </a:lnTo>
                      <a:lnTo>
                        <a:pt x="10" y="208"/>
                      </a:lnTo>
                      <a:lnTo>
                        <a:pt x="2" y="222"/>
                      </a:lnTo>
                      <a:lnTo>
                        <a:pt x="2" y="222"/>
                      </a:lnTo>
                      <a:lnTo>
                        <a:pt x="0" y="224"/>
                      </a:lnTo>
                      <a:lnTo>
                        <a:pt x="2" y="226"/>
                      </a:lnTo>
                      <a:lnTo>
                        <a:pt x="2" y="226"/>
                      </a:lnTo>
                      <a:lnTo>
                        <a:pt x="36" y="254"/>
                      </a:lnTo>
                      <a:lnTo>
                        <a:pt x="70" y="278"/>
                      </a:lnTo>
                      <a:lnTo>
                        <a:pt x="4" y="296"/>
                      </a:lnTo>
                      <a:lnTo>
                        <a:pt x="6" y="306"/>
                      </a:lnTo>
                      <a:lnTo>
                        <a:pt x="86" y="288"/>
                      </a:lnTo>
                      <a:lnTo>
                        <a:pt x="86" y="288"/>
                      </a:lnTo>
                      <a:lnTo>
                        <a:pt x="114" y="304"/>
                      </a:lnTo>
                      <a:lnTo>
                        <a:pt x="144" y="318"/>
                      </a:lnTo>
                      <a:lnTo>
                        <a:pt x="16" y="356"/>
                      </a:lnTo>
                      <a:lnTo>
                        <a:pt x="20" y="366"/>
                      </a:lnTo>
                      <a:lnTo>
                        <a:pt x="168" y="330"/>
                      </a:lnTo>
                      <a:lnTo>
                        <a:pt x="168" y="330"/>
                      </a:lnTo>
                      <a:lnTo>
                        <a:pt x="180" y="336"/>
                      </a:lnTo>
                      <a:lnTo>
                        <a:pt x="180" y="336"/>
                      </a:lnTo>
                      <a:lnTo>
                        <a:pt x="220" y="356"/>
                      </a:lnTo>
                      <a:lnTo>
                        <a:pt x="258" y="376"/>
                      </a:lnTo>
                      <a:lnTo>
                        <a:pt x="296" y="400"/>
                      </a:lnTo>
                      <a:lnTo>
                        <a:pt x="334" y="426"/>
                      </a:lnTo>
                      <a:lnTo>
                        <a:pt x="334" y="426"/>
                      </a:lnTo>
                      <a:lnTo>
                        <a:pt x="296" y="454"/>
                      </a:lnTo>
                      <a:lnTo>
                        <a:pt x="258" y="478"/>
                      </a:lnTo>
                      <a:lnTo>
                        <a:pt x="218" y="498"/>
                      </a:lnTo>
                      <a:lnTo>
                        <a:pt x="178" y="520"/>
                      </a:lnTo>
                      <a:lnTo>
                        <a:pt x="178" y="520"/>
                      </a:lnTo>
                      <a:lnTo>
                        <a:pt x="164" y="526"/>
                      </a:lnTo>
                      <a:lnTo>
                        <a:pt x="20" y="490"/>
                      </a:lnTo>
                      <a:lnTo>
                        <a:pt x="16" y="502"/>
                      </a:lnTo>
                      <a:lnTo>
                        <a:pt x="142" y="538"/>
                      </a:lnTo>
                      <a:lnTo>
                        <a:pt x="142" y="538"/>
                      </a:lnTo>
                      <a:lnTo>
                        <a:pt x="112" y="554"/>
                      </a:lnTo>
                      <a:lnTo>
                        <a:pt x="82" y="570"/>
                      </a:lnTo>
                      <a:lnTo>
                        <a:pt x="6" y="552"/>
                      </a:lnTo>
                      <a:lnTo>
                        <a:pt x="4" y="560"/>
                      </a:lnTo>
                      <a:lnTo>
                        <a:pt x="68" y="580"/>
                      </a:lnTo>
                      <a:lnTo>
                        <a:pt x="68" y="580"/>
                      </a:lnTo>
                      <a:lnTo>
                        <a:pt x="34" y="602"/>
                      </a:lnTo>
                      <a:lnTo>
                        <a:pt x="2" y="628"/>
                      </a:lnTo>
                      <a:lnTo>
                        <a:pt x="0" y="630"/>
                      </a:lnTo>
                      <a:lnTo>
                        <a:pt x="6" y="644"/>
                      </a:lnTo>
                      <a:lnTo>
                        <a:pt x="8" y="648"/>
                      </a:lnTo>
                      <a:lnTo>
                        <a:pt x="8" y="648"/>
                      </a:lnTo>
                      <a:lnTo>
                        <a:pt x="10" y="650"/>
                      </a:lnTo>
                      <a:lnTo>
                        <a:pt x="14" y="650"/>
                      </a:lnTo>
                      <a:lnTo>
                        <a:pt x="14" y="650"/>
                      </a:lnTo>
                      <a:lnTo>
                        <a:pt x="54" y="636"/>
                      </a:lnTo>
                      <a:lnTo>
                        <a:pt x="92" y="618"/>
                      </a:lnTo>
                      <a:lnTo>
                        <a:pt x="74" y="684"/>
                      </a:lnTo>
                      <a:lnTo>
                        <a:pt x="84" y="686"/>
                      </a:lnTo>
                      <a:lnTo>
                        <a:pt x="108" y="608"/>
                      </a:lnTo>
                      <a:lnTo>
                        <a:pt x="108" y="608"/>
                      </a:lnTo>
                      <a:lnTo>
                        <a:pt x="136" y="592"/>
                      </a:lnTo>
                      <a:lnTo>
                        <a:pt x="164" y="574"/>
                      </a:lnTo>
                      <a:lnTo>
                        <a:pt x="132" y="702"/>
                      </a:lnTo>
                      <a:lnTo>
                        <a:pt x="144" y="706"/>
                      </a:lnTo>
                      <a:lnTo>
                        <a:pt x="186" y="558"/>
                      </a:lnTo>
                      <a:lnTo>
                        <a:pt x="186" y="558"/>
                      </a:lnTo>
                      <a:lnTo>
                        <a:pt x="196" y="552"/>
                      </a:lnTo>
                      <a:lnTo>
                        <a:pt x="196" y="552"/>
                      </a:lnTo>
                      <a:lnTo>
                        <a:pt x="234" y="526"/>
                      </a:lnTo>
                      <a:lnTo>
                        <a:pt x="272" y="504"/>
                      </a:lnTo>
                      <a:lnTo>
                        <a:pt x="310" y="482"/>
                      </a:lnTo>
                      <a:lnTo>
                        <a:pt x="352" y="464"/>
                      </a:lnTo>
                      <a:lnTo>
                        <a:pt x="352" y="464"/>
                      </a:lnTo>
                      <a:lnTo>
                        <a:pt x="356" y="508"/>
                      </a:lnTo>
                      <a:lnTo>
                        <a:pt x="358" y="554"/>
                      </a:lnTo>
                      <a:lnTo>
                        <a:pt x="356" y="600"/>
                      </a:lnTo>
                      <a:lnTo>
                        <a:pt x="354" y="644"/>
                      </a:lnTo>
                      <a:lnTo>
                        <a:pt x="354" y="644"/>
                      </a:lnTo>
                      <a:lnTo>
                        <a:pt x="354" y="660"/>
                      </a:lnTo>
                      <a:lnTo>
                        <a:pt x="250" y="768"/>
                      </a:lnTo>
                      <a:lnTo>
                        <a:pt x="258" y="776"/>
                      </a:lnTo>
                      <a:lnTo>
                        <a:pt x="352" y="686"/>
                      </a:lnTo>
                      <a:lnTo>
                        <a:pt x="352" y="686"/>
                      </a:lnTo>
                      <a:lnTo>
                        <a:pt x="352" y="718"/>
                      </a:lnTo>
                      <a:lnTo>
                        <a:pt x="352" y="752"/>
                      </a:lnTo>
                      <a:lnTo>
                        <a:pt x="296" y="808"/>
                      </a:lnTo>
                      <a:lnTo>
                        <a:pt x="304" y="816"/>
                      </a:lnTo>
                      <a:lnTo>
                        <a:pt x="352" y="770"/>
                      </a:lnTo>
                      <a:lnTo>
                        <a:pt x="352" y="770"/>
                      </a:lnTo>
                      <a:lnTo>
                        <a:pt x="354" y="812"/>
                      </a:lnTo>
                      <a:lnTo>
                        <a:pt x="362" y="852"/>
                      </a:lnTo>
                      <a:lnTo>
                        <a:pt x="362" y="856"/>
                      </a:lnTo>
                      <a:lnTo>
                        <a:pt x="366" y="856"/>
                      </a:lnTo>
                      <a:lnTo>
                        <a:pt x="382" y="856"/>
                      </a:lnTo>
                      <a:lnTo>
                        <a:pt x="386" y="856"/>
                      </a:lnTo>
                      <a:lnTo>
                        <a:pt x="386" y="852"/>
                      </a:lnTo>
                      <a:lnTo>
                        <a:pt x="386" y="852"/>
                      </a:lnTo>
                      <a:lnTo>
                        <a:pt x="394" y="810"/>
                      </a:lnTo>
                      <a:lnTo>
                        <a:pt x="396" y="768"/>
                      </a:lnTo>
                      <a:lnTo>
                        <a:pt x="446" y="816"/>
                      </a:lnTo>
                      <a:lnTo>
                        <a:pt x="452" y="808"/>
                      </a:lnTo>
                      <a:lnTo>
                        <a:pt x="396" y="750"/>
                      </a:lnTo>
                      <a:lnTo>
                        <a:pt x="396" y="750"/>
                      </a:lnTo>
                      <a:lnTo>
                        <a:pt x="396" y="716"/>
                      </a:lnTo>
                      <a:lnTo>
                        <a:pt x="394" y="682"/>
                      </a:lnTo>
                      <a:lnTo>
                        <a:pt x="490" y="776"/>
                      </a:lnTo>
                      <a:lnTo>
                        <a:pt x="498" y="768"/>
                      </a:lnTo>
                      <a:lnTo>
                        <a:pt x="392" y="656"/>
                      </a:lnTo>
                      <a:lnTo>
                        <a:pt x="392" y="656"/>
                      </a:lnTo>
                      <a:lnTo>
                        <a:pt x="392" y="644"/>
                      </a:lnTo>
                      <a:lnTo>
                        <a:pt x="392" y="644"/>
                      </a:lnTo>
                      <a:lnTo>
                        <a:pt x="390" y="600"/>
                      </a:lnTo>
                      <a:lnTo>
                        <a:pt x="388" y="556"/>
                      </a:lnTo>
                      <a:lnTo>
                        <a:pt x="388" y="510"/>
                      </a:lnTo>
                      <a:lnTo>
                        <a:pt x="394" y="466"/>
                      </a:lnTo>
                      <a:lnTo>
                        <a:pt x="394" y="466"/>
                      </a:lnTo>
                      <a:lnTo>
                        <a:pt x="436" y="484"/>
                      </a:lnTo>
                      <a:lnTo>
                        <a:pt x="476" y="506"/>
                      </a:lnTo>
                      <a:lnTo>
                        <a:pt x="514" y="530"/>
                      </a:lnTo>
                      <a:lnTo>
                        <a:pt x="552" y="554"/>
                      </a:lnTo>
                      <a:lnTo>
                        <a:pt x="552" y="554"/>
                      </a:lnTo>
                      <a:lnTo>
                        <a:pt x="564" y="562"/>
                      </a:lnTo>
                      <a:lnTo>
                        <a:pt x="606" y="706"/>
                      </a:lnTo>
                      <a:lnTo>
                        <a:pt x="618" y="702"/>
                      </a:lnTo>
                      <a:lnTo>
                        <a:pt x="586" y="576"/>
                      </a:lnTo>
                      <a:lnTo>
                        <a:pt x="586" y="576"/>
                      </a:lnTo>
                      <a:lnTo>
                        <a:pt x="614" y="594"/>
                      </a:lnTo>
                      <a:lnTo>
                        <a:pt x="642" y="610"/>
                      </a:lnTo>
                      <a:lnTo>
                        <a:pt x="664" y="686"/>
                      </a:lnTo>
                      <a:lnTo>
                        <a:pt x="674" y="684"/>
                      </a:lnTo>
                      <a:lnTo>
                        <a:pt x="658" y="620"/>
                      </a:lnTo>
                      <a:lnTo>
                        <a:pt x="658" y="620"/>
                      </a:lnTo>
                      <a:lnTo>
                        <a:pt x="696" y="636"/>
                      </a:lnTo>
                      <a:lnTo>
                        <a:pt x="734" y="652"/>
                      </a:lnTo>
                      <a:lnTo>
                        <a:pt x="738" y="652"/>
                      </a:lnTo>
                      <a:lnTo>
                        <a:pt x="746" y="638"/>
                      </a:lnTo>
                      <a:lnTo>
                        <a:pt x="746" y="636"/>
                      </a:lnTo>
                      <a:lnTo>
                        <a:pt x="750" y="632"/>
                      </a:lnTo>
                      <a:lnTo>
                        <a:pt x="746" y="630"/>
                      </a:lnTo>
                      <a:lnTo>
                        <a:pt x="746" y="630"/>
                      </a:lnTo>
                      <a:lnTo>
                        <a:pt x="714" y="604"/>
                      </a:lnTo>
                      <a:lnTo>
                        <a:pt x="680" y="580"/>
                      </a:lnTo>
                      <a:lnTo>
                        <a:pt x="680" y="580"/>
                      </a:lnTo>
                      <a:close/>
                    </a:path>
                  </a:pathLst>
                </a:custGeom>
                <a:solidFill>
                  <a:srgbClr val="FEFFFF">
                    <a:alpha val="76000"/>
                  </a:srgb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  <p:sp>
              <p:nvSpPr>
                <p:cNvPr id="30" name="Freeform 53"/>
                <p:cNvSpPr>
                  <a:spLocks noChangeAspect="1"/>
                </p:cNvSpPr>
                <p:nvPr/>
              </p:nvSpPr>
              <p:spPr bwMode="auto">
                <a:xfrm rot="20991253">
                  <a:off x="8713407" y="888239"/>
                  <a:ext cx="384613" cy="438971"/>
                </a:xfrm>
                <a:custGeom>
                  <a:avLst/>
                  <a:gdLst>
                    <a:gd name="T0" fmla="*/ 664 w 750"/>
                    <a:gd name="T1" fmla="*/ 570 h 856"/>
                    <a:gd name="T2" fmla="*/ 582 w 750"/>
                    <a:gd name="T3" fmla="*/ 526 h 856"/>
                    <a:gd name="T4" fmla="*/ 490 w 750"/>
                    <a:gd name="T5" fmla="*/ 480 h 856"/>
                    <a:gd name="T6" fmla="*/ 492 w 750"/>
                    <a:gd name="T7" fmla="*/ 380 h 856"/>
                    <a:gd name="T8" fmla="*/ 730 w 750"/>
                    <a:gd name="T9" fmla="*/ 366 h 856"/>
                    <a:gd name="T10" fmla="*/ 744 w 750"/>
                    <a:gd name="T11" fmla="*/ 306 h 856"/>
                    <a:gd name="T12" fmla="*/ 748 w 750"/>
                    <a:gd name="T13" fmla="*/ 228 h 856"/>
                    <a:gd name="T14" fmla="*/ 738 w 750"/>
                    <a:gd name="T15" fmla="*/ 206 h 856"/>
                    <a:gd name="T16" fmla="*/ 674 w 750"/>
                    <a:gd name="T17" fmla="*/ 174 h 856"/>
                    <a:gd name="T18" fmla="*/ 584 w 750"/>
                    <a:gd name="T19" fmla="*/ 284 h 856"/>
                    <a:gd name="T20" fmla="*/ 552 w 750"/>
                    <a:gd name="T21" fmla="*/ 306 h 856"/>
                    <a:gd name="T22" fmla="*/ 398 w 750"/>
                    <a:gd name="T23" fmla="*/ 394 h 856"/>
                    <a:gd name="T24" fmla="*/ 394 w 750"/>
                    <a:gd name="T25" fmla="*/ 212 h 856"/>
                    <a:gd name="T26" fmla="*/ 398 w 750"/>
                    <a:gd name="T27" fmla="*/ 172 h 856"/>
                    <a:gd name="T28" fmla="*/ 398 w 750"/>
                    <a:gd name="T29" fmla="*/ 88 h 856"/>
                    <a:gd name="T30" fmla="*/ 384 w 750"/>
                    <a:gd name="T31" fmla="*/ 0 h 856"/>
                    <a:gd name="T32" fmla="*/ 356 w 750"/>
                    <a:gd name="T33" fmla="*/ 46 h 856"/>
                    <a:gd name="T34" fmla="*/ 352 w 750"/>
                    <a:gd name="T35" fmla="*/ 108 h 856"/>
                    <a:gd name="T36" fmla="*/ 356 w 750"/>
                    <a:gd name="T37" fmla="*/ 200 h 856"/>
                    <a:gd name="T38" fmla="*/ 362 w 750"/>
                    <a:gd name="T39" fmla="*/ 302 h 856"/>
                    <a:gd name="T40" fmla="*/ 274 w 750"/>
                    <a:gd name="T41" fmla="*/ 352 h 856"/>
                    <a:gd name="T42" fmla="*/ 144 w 750"/>
                    <a:gd name="T43" fmla="*/ 152 h 856"/>
                    <a:gd name="T44" fmla="*/ 84 w 750"/>
                    <a:gd name="T45" fmla="*/ 170 h 856"/>
                    <a:gd name="T46" fmla="*/ 14 w 750"/>
                    <a:gd name="T47" fmla="*/ 206 h 856"/>
                    <a:gd name="T48" fmla="*/ 2 w 750"/>
                    <a:gd name="T49" fmla="*/ 222 h 856"/>
                    <a:gd name="T50" fmla="*/ 70 w 750"/>
                    <a:gd name="T51" fmla="*/ 278 h 856"/>
                    <a:gd name="T52" fmla="*/ 114 w 750"/>
                    <a:gd name="T53" fmla="*/ 304 h 856"/>
                    <a:gd name="T54" fmla="*/ 168 w 750"/>
                    <a:gd name="T55" fmla="*/ 330 h 856"/>
                    <a:gd name="T56" fmla="*/ 296 w 750"/>
                    <a:gd name="T57" fmla="*/ 400 h 856"/>
                    <a:gd name="T58" fmla="*/ 218 w 750"/>
                    <a:gd name="T59" fmla="*/ 498 h 856"/>
                    <a:gd name="T60" fmla="*/ 16 w 750"/>
                    <a:gd name="T61" fmla="*/ 502 h 856"/>
                    <a:gd name="T62" fmla="*/ 6 w 750"/>
                    <a:gd name="T63" fmla="*/ 552 h 856"/>
                    <a:gd name="T64" fmla="*/ 2 w 750"/>
                    <a:gd name="T65" fmla="*/ 628 h 856"/>
                    <a:gd name="T66" fmla="*/ 10 w 750"/>
                    <a:gd name="T67" fmla="*/ 650 h 856"/>
                    <a:gd name="T68" fmla="*/ 74 w 750"/>
                    <a:gd name="T69" fmla="*/ 684 h 856"/>
                    <a:gd name="T70" fmla="*/ 164 w 750"/>
                    <a:gd name="T71" fmla="*/ 574 h 856"/>
                    <a:gd name="T72" fmla="*/ 196 w 750"/>
                    <a:gd name="T73" fmla="*/ 552 h 856"/>
                    <a:gd name="T74" fmla="*/ 352 w 750"/>
                    <a:gd name="T75" fmla="*/ 464 h 856"/>
                    <a:gd name="T76" fmla="*/ 354 w 750"/>
                    <a:gd name="T77" fmla="*/ 644 h 856"/>
                    <a:gd name="T78" fmla="*/ 352 w 750"/>
                    <a:gd name="T79" fmla="*/ 686 h 856"/>
                    <a:gd name="T80" fmla="*/ 304 w 750"/>
                    <a:gd name="T81" fmla="*/ 816 h 856"/>
                    <a:gd name="T82" fmla="*/ 362 w 750"/>
                    <a:gd name="T83" fmla="*/ 856 h 856"/>
                    <a:gd name="T84" fmla="*/ 386 w 750"/>
                    <a:gd name="T85" fmla="*/ 852 h 856"/>
                    <a:gd name="T86" fmla="*/ 396 w 750"/>
                    <a:gd name="T87" fmla="*/ 750 h 856"/>
                    <a:gd name="T88" fmla="*/ 498 w 750"/>
                    <a:gd name="T89" fmla="*/ 768 h 856"/>
                    <a:gd name="T90" fmla="*/ 390 w 750"/>
                    <a:gd name="T91" fmla="*/ 600 h 856"/>
                    <a:gd name="T92" fmla="*/ 436 w 750"/>
                    <a:gd name="T93" fmla="*/ 484 h 856"/>
                    <a:gd name="T94" fmla="*/ 564 w 750"/>
                    <a:gd name="T95" fmla="*/ 562 h 856"/>
                    <a:gd name="T96" fmla="*/ 614 w 750"/>
                    <a:gd name="T97" fmla="*/ 594 h 856"/>
                    <a:gd name="T98" fmla="*/ 658 w 750"/>
                    <a:gd name="T99" fmla="*/ 620 h 856"/>
                    <a:gd name="T100" fmla="*/ 746 w 750"/>
                    <a:gd name="T101" fmla="*/ 636 h 856"/>
                    <a:gd name="T102" fmla="*/ 680 w 750"/>
                    <a:gd name="T103" fmla="*/ 580 h 85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</a:cxnLst>
                  <a:rect l="0" t="0" r="r" b="b"/>
                  <a:pathLst>
                    <a:path w="750" h="856">
                      <a:moveTo>
                        <a:pt x="680" y="580"/>
                      </a:moveTo>
                      <a:lnTo>
                        <a:pt x="746" y="560"/>
                      </a:lnTo>
                      <a:lnTo>
                        <a:pt x="744" y="552"/>
                      </a:lnTo>
                      <a:lnTo>
                        <a:pt x="664" y="570"/>
                      </a:lnTo>
                      <a:lnTo>
                        <a:pt x="664" y="570"/>
                      </a:lnTo>
                      <a:lnTo>
                        <a:pt x="634" y="554"/>
                      </a:lnTo>
                      <a:lnTo>
                        <a:pt x="604" y="538"/>
                      </a:lnTo>
                      <a:lnTo>
                        <a:pt x="732" y="502"/>
                      </a:lnTo>
                      <a:lnTo>
                        <a:pt x="730" y="490"/>
                      </a:lnTo>
                      <a:lnTo>
                        <a:pt x="582" y="526"/>
                      </a:lnTo>
                      <a:lnTo>
                        <a:pt x="582" y="526"/>
                      </a:lnTo>
                      <a:lnTo>
                        <a:pt x="570" y="522"/>
                      </a:lnTo>
                      <a:lnTo>
                        <a:pt x="570" y="522"/>
                      </a:lnTo>
                      <a:lnTo>
                        <a:pt x="530" y="502"/>
                      </a:lnTo>
                      <a:lnTo>
                        <a:pt x="490" y="480"/>
                      </a:lnTo>
                      <a:lnTo>
                        <a:pt x="452" y="458"/>
                      </a:lnTo>
                      <a:lnTo>
                        <a:pt x="416" y="432"/>
                      </a:lnTo>
                      <a:lnTo>
                        <a:pt x="416" y="432"/>
                      </a:lnTo>
                      <a:lnTo>
                        <a:pt x="454" y="404"/>
                      </a:lnTo>
                      <a:lnTo>
                        <a:pt x="492" y="380"/>
                      </a:lnTo>
                      <a:lnTo>
                        <a:pt x="532" y="358"/>
                      </a:lnTo>
                      <a:lnTo>
                        <a:pt x="572" y="338"/>
                      </a:lnTo>
                      <a:lnTo>
                        <a:pt x="572" y="338"/>
                      </a:lnTo>
                      <a:lnTo>
                        <a:pt x="586" y="332"/>
                      </a:lnTo>
                      <a:lnTo>
                        <a:pt x="730" y="366"/>
                      </a:lnTo>
                      <a:lnTo>
                        <a:pt x="732" y="356"/>
                      </a:lnTo>
                      <a:lnTo>
                        <a:pt x="608" y="320"/>
                      </a:lnTo>
                      <a:lnTo>
                        <a:pt x="608" y="320"/>
                      </a:lnTo>
                      <a:lnTo>
                        <a:pt x="666" y="288"/>
                      </a:lnTo>
                      <a:lnTo>
                        <a:pt x="744" y="306"/>
                      </a:lnTo>
                      <a:lnTo>
                        <a:pt x="746" y="296"/>
                      </a:lnTo>
                      <a:lnTo>
                        <a:pt x="682" y="278"/>
                      </a:lnTo>
                      <a:lnTo>
                        <a:pt x="682" y="278"/>
                      </a:lnTo>
                      <a:lnTo>
                        <a:pt x="716" y="254"/>
                      </a:lnTo>
                      <a:lnTo>
                        <a:pt x="748" y="228"/>
                      </a:lnTo>
                      <a:lnTo>
                        <a:pt x="750" y="226"/>
                      </a:lnTo>
                      <a:lnTo>
                        <a:pt x="748" y="224"/>
                      </a:lnTo>
                      <a:lnTo>
                        <a:pt x="748" y="224"/>
                      </a:lnTo>
                      <a:lnTo>
                        <a:pt x="744" y="214"/>
                      </a:lnTo>
                      <a:lnTo>
                        <a:pt x="738" y="206"/>
                      </a:lnTo>
                      <a:lnTo>
                        <a:pt x="736" y="208"/>
                      </a:lnTo>
                      <a:lnTo>
                        <a:pt x="736" y="208"/>
                      </a:lnTo>
                      <a:lnTo>
                        <a:pt x="696" y="222"/>
                      </a:lnTo>
                      <a:lnTo>
                        <a:pt x="658" y="240"/>
                      </a:lnTo>
                      <a:lnTo>
                        <a:pt x="674" y="174"/>
                      </a:lnTo>
                      <a:lnTo>
                        <a:pt x="664" y="170"/>
                      </a:lnTo>
                      <a:lnTo>
                        <a:pt x="642" y="248"/>
                      </a:lnTo>
                      <a:lnTo>
                        <a:pt x="642" y="248"/>
                      </a:lnTo>
                      <a:lnTo>
                        <a:pt x="614" y="266"/>
                      </a:lnTo>
                      <a:lnTo>
                        <a:pt x="584" y="284"/>
                      </a:lnTo>
                      <a:lnTo>
                        <a:pt x="618" y="154"/>
                      </a:lnTo>
                      <a:lnTo>
                        <a:pt x="606" y="152"/>
                      </a:lnTo>
                      <a:lnTo>
                        <a:pt x="562" y="298"/>
                      </a:lnTo>
                      <a:lnTo>
                        <a:pt x="562" y="298"/>
                      </a:lnTo>
                      <a:lnTo>
                        <a:pt x="552" y="306"/>
                      </a:lnTo>
                      <a:lnTo>
                        <a:pt x="552" y="306"/>
                      </a:lnTo>
                      <a:lnTo>
                        <a:pt x="516" y="330"/>
                      </a:lnTo>
                      <a:lnTo>
                        <a:pt x="478" y="354"/>
                      </a:lnTo>
                      <a:lnTo>
                        <a:pt x="438" y="376"/>
                      </a:lnTo>
                      <a:lnTo>
                        <a:pt x="398" y="394"/>
                      </a:lnTo>
                      <a:lnTo>
                        <a:pt x="398" y="394"/>
                      </a:lnTo>
                      <a:lnTo>
                        <a:pt x="392" y="348"/>
                      </a:lnTo>
                      <a:lnTo>
                        <a:pt x="392" y="302"/>
                      </a:lnTo>
                      <a:lnTo>
                        <a:pt x="392" y="258"/>
                      </a:lnTo>
                      <a:lnTo>
                        <a:pt x="394" y="212"/>
                      </a:lnTo>
                      <a:lnTo>
                        <a:pt x="394" y="212"/>
                      </a:lnTo>
                      <a:lnTo>
                        <a:pt x="396" y="198"/>
                      </a:lnTo>
                      <a:lnTo>
                        <a:pt x="498" y="90"/>
                      </a:lnTo>
                      <a:lnTo>
                        <a:pt x="490" y="82"/>
                      </a:lnTo>
                      <a:lnTo>
                        <a:pt x="398" y="172"/>
                      </a:lnTo>
                      <a:lnTo>
                        <a:pt x="398" y="172"/>
                      </a:lnTo>
                      <a:lnTo>
                        <a:pt x="398" y="106"/>
                      </a:lnTo>
                      <a:lnTo>
                        <a:pt x="452" y="48"/>
                      </a:lnTo>
                      <a:lnTo>
                        <a:pt x="446" y="42"/>
                      </a:lnTo>
                      <a:lnTo>
                        <a:pt x="398" y="88"/>
                      </a:lnTo>
                      <a:lnTo>
                        <a:pt x="398" y="88"/>
                      </a:lnTo>
                      <a:lnTo>
                        <a:pt x="394" y="46"/>
                      </a:lnTo>
                      <a:lnTo>
                        <a:pt x="388" y="4"/>
                      </a:lnTo>
                      <a:lnTo>
                        <a:pt x="388" y="0"/>
                      </a:lnTo>
                      <a:lnTo>
                        <a:pt x="384" y="0"/>
                      </a:lnTo>
                      <a:lnTo>
                        <a:pt x="368" y="0"/>
                      </a:lnTo>
                      <a:lnTo>
                        <a:pt x="364" y="0"/>
                      </a:lnTo>
                      <a:lnTo>
                        <a:pt x="364" y="4"/>
                      </a:lnTo>
                      <a:lnTo>
                        <a:pt x="364" y="4"/>
                      </a:lnTo>
                      <a:lnTo>
                        <a:pt x="356" y="46"/>
                      </a:lnTo>
                      <a:lnTo>
                        <a:pt x="354" y="88"/>
                      </a:lnTo>
                      <a:lnTo>
                        <a:pt x="304" y="42"/>
                      </a:lnTo>
                      <a:lnTo>
                        <a:pt x="296" y="48"/>
                      </a:lnTo>
                      <a:lnTo>
                        <a:pt x="352" y="108"/>
                      </a:lnTo>
                      <a:lnTo>
                        <a:pt x="352" y="108"/>
                      </a:lnTo>
                      <a:lnTo>
                        <a:pt x="354" y="140"/>
                      </a:lnTo>
                      <a:lnTo>
                        <a:pt x="354" y="174"/>
                      </a:lnTo>
                      <a:lnTo>
                        <a:pt x="258" y="82"/>
                      </a:lnTo>
                      <a:lnTo>
                        <a:pt x="250" y="90"/>
                      </a:lnTo>
                      <a:lnTo>
                        <a:pt x="356" y="200"/>
                      </a:lnTo>
                      <a:lnTo>
                        <a:pt x="356" y="200"/>
                      </a:lnTo>
                      <a:lnTo>
                        <a:pt x="358" y="214"/>
                      </a:lnTo>
                      <a:lnTo>
                        <a:pt x="358" y="214"/>
                      </a:lnTo>
                      <a:lnTo>
                        <a:pt x="360" y="258"/>
                      </a:lnTo>
                      <a:lnTo>
                        <a:pt x="362" y="302"/>
                      </a:lnTo>
                      <a:lnTo>
                        <a:pt x="360" y="346"/>
                      </a:lnTo>
                      <a:lnTo>
                        <a:pt x="356" y="392"/>
                      </a:lnTo>
                      <a:lnTo>
                        <a:pt x="356" y="392"/>
                      </a:lnTo>
                      <a:lnTo>
                        <a:pt x="314" y="374"/>
                      </a:lnTo>
                      <a:lnTo>
                        <a:pt x="274" y="352"/>
                      </a:lnTo>
                      <a:lnTo>
                        <a:pt x="236" y="328"/>
                      </a:lnTo>
                      <a:lnTo>
                        <a:pt x="198" y="304"/>
                      </a:lnTo>
                      <a:lnTo>
                        <a:pt x="198" y="304"/>
                      </a:lnTo>
                      <a:lnTo>
                        <a:pt x="186" y="294"/>
                      </a:lnTo>
                      <a:lnTo>
                        <a:pt x="144" y="152"/>
                      </a:lnTo>
                      <a:lnTo>
                        <a:pt x="132" y="154"/>
                      </a:lnTo>
                      <a:lnTo>
                        <a:pt x="164" y="282"/>
                      </a:lnTo>
                      <a:lnTo>
                        <a:pt x="164" y="282"/>
                      </a:lnTo>
                      <a:lnTo>
                        <a:pt x="106" y="246"/>
                      </a:lnTo>
                      <a:lnTo>
                        <a:pt x="84" y="170"/>
                      </a:lnTo>
                      <a:lnTo>
                        <a:pt x="74" y="174"/>
                      </a:lnTo>
                      <a:lnTo>
                        <a:pt x="90" y="238"/>
                      </a:lnTo>
                      <a:lnTo>
                        <a:pt x="90" y="238"/>
                      </a:lnTo>
                      <a:lnTo>
                        <a:pt x="54" y="220"/>
                      </a:lnTo>
                      <a:lnTo>
                        <a:pt x="14" y="206"/>
                      </a:lnTo>
                      <a:lnTo>
                        <a:pt x="12" y="204"/>
                      </a:lnTo>
                      <a:lnTo>
                        <a:pt x="10" y="208"/>
                      </a:lnTo>
                      <a:lnTo>
                        <a:pt x="10" y="208"/>
                      </a:lnTo>
                      <a:lnTo>
                        <a:pt x="2" y="222"/>
                      </a:lnTo>
                      <a:lnTo>
                        <a:pt x="2" y="222"/>
                      </a:lnTo>
                      <a:lnTo>
                        <a:pt x="0" y="224"/>
                      </a:lnTo>
                      <a:lnTo>
                        <a:pt x="2" y="226"/>
                      </a:lnTo>
                      <a:lnTo>
                        <a:pt x="2" y="226"/>
                      </a:lnTo>
                      <a:lnTo>
                        <a:pt x="36" y="254"/>
                      </a:lnTo>
                      <a:lnTo>
                        <a:pt x="70" y="278"/>
                      </a:lnTo>
                      <a:lnTo>
                        <a:pt x="4" y="296"/>
                      </a:lnTo>
                      <a:lnTo>
                        <a:pt x="6" y="306"/>
                      </a:lnTo>
                      <a:lnTo>
                        <a:pt x="86" y="288"/>
                      </a:lnTo>
                      <a:lnTo>
                        <a:pt x="86" y="288"/>
                      </a:lnTo>
                      <a:lnTo>
                        <a:pt x="114" y="304"/>
                      </a:lnTo>
                      <a:lnTo>
                        <a:pt x="144" y="318"/>
                      </a:lnTo>
                      <a:lnTo>
                        <a:pt x="16" y="356"/>
                      </a:lnTo>
                      <a:lnTo>
                        <a:pt x="20" y="366"/>
                      </a:lnTo>
                      <a:lnTo>
                        <a:pt x="168" y="330"/>
                      </a:lnTo>
                      <a:lnTo>
                        <a:pt x="168" y="330"/>
                      </a:lnTo>
                      <a:lnTo>
                        <a:pt x="180" y="336"/>
                      </a:lnTo>
                      <a:lnTo>
                        <a:pt x="180" y="336"/>
                      </a:lnTo>
                      <a:lnTo>
                        <a:pt x="220" y="356"/>
                      </a:lnTo>
                      <a:lnTo>
                        <a:pt x="258" y="376"/>
                      </a:lnTo>
                      <a:lnTo>
                        <a:pt x="296" y="400"/>
                      </a:lnTo>
                      <a:lnTo>
                        <a:pt x="334" y="426"/>
                      </a:lnTo>
                      <a:lnTo>
                        <a:pt x="334" y="426"/>
                      </a:lnTo>
                      <a:lnTo>
                        <a:pt x="296" y="454"/>
                      </a:lnTo>
                      <a:lnTo>
                        <a:pt x="258" y="478"/>
                      </a:lnTo>
                      <a:lnTo>
                        <a:pt x="218" y="498"/>
                      </a:lnTo>
                      <a:lnTo>
                        <a:pt x="178" y="520"/>
                      </a:lnTo>
                      <a:lnTo>
                        <a:pt x="178" y="520"/>
                      </a:lnTo>
                      <a:lnTo>
                        <a:pt x="164" y="526"/>
                      </a:lnTo>
                      <a:lnTo>
                        <a:pt x="20" y="490"/>
                      </a:lnTo>
                      <a:lnTo>
                        <a:pt x="16" y="502"/>
                      </a:lnTo>
                      <a:lnTo>
                        <a:pt x="142" y="538"/>
                      </a:lnTo>
                      <a:lnTo>
                        <a:pt x="142" y="538"/>
                      </a:lnTo>
                      <a:lnTo>
                        <a:pt x="112" y="554"/>
                      </a:lnTo>
                      <a:lnTo>
                        <a:pt x="82" y="570"/>
                      </a:lnTo>
                      <a:lnTo>
                        <a:pt x="6" y="552"/>
                      </a:lnTo>
                      <a:lnTo>
                        <a:pt x="4" y="560"/>
                      </a:lnTo>
                      <a:lnTo>
                        <a:pt x="68" y="580"/>
                      </a:lnTo>
                      <a:lnTo>
                        <a:pt x="68" y="580"/>
                      </a:lnTo>
                      <a:lnTo>
                        <a:pt x="34" y="602"/>
                      </a:lnTo>
                      <a:lnTo>
                        <a:pt x="2" y="628"/>
                      </a:lnTo>
                      <a:lnTo>
                        <a:pt x="0" y="630"/>
                      </a:lnTo>
                      <a:lnTo>
                        <a:pt x="6" y="644"/>
                      </a:lnTo>
                      <a:lnTo>
                        <a:pt x="8" y="648"/>
                      </a:lnTo>
                      <a:lnTo>
                        <a:pt x="8" y="648"/>
                      </a:lnTo>
                      <a:lnTo>
                        <a:pt x="10" y="650"/>
                      </a:lnTo>
                      <a:lnTo>
                        <a:pt x="14" y="650"/>
                      </a:lnTo>
                      <a:lnTo>
                        <a:pt x="14" y="650"/>
                      </a:lnTo>
                      <a:lnTo>
                        <a:pt x="54" y="636"/>
                      </a:lnTo>
                      <a:lnTo>
                        <a:pt x="92" y="618"/>
                      </a:lnTo>
                      <a:lnTo>
                        <a:pt x="74" y="684"/>
                      </a:lnTo>
                      <a:lnTo>
                        <a:pt x="84" y="686"/>
                      </a:lnTo>
                      <a:lnTo>
                        <a:pt x="108" y="608"/>
                      </a:lnTo>
                      <a:lnTo>
                        <a:pt x="108" y="608"/>
                      </a:lnTo>
                      <a:lnTo>
                        <a:pt x="136" y="592"/>
                      </a:lnTo>
                      <a:lnTo>
                        <a:pt x="164" y="574"/>
                      </a:lnTo>
                      <a:lnTo>
                        <a:pt x="132" y="702"/>
                      </a:lnTo>
                      <a:lnTo>
                        <a:pt x="144" y="706"/>
                      </a:lnTo>
                      <a:lnTo>
                        <a:pt x="186" y="558"/>
                      </a:lnTo>
                      <a:lnTo>
                        <a:pt x="186" y="558"/>
                      </a:lnTo>
                      <a:lnTo>
                        <a:pt x="196" y="552"/>
                      </a:lnTo>
                      <a:lnTo>
                        <a:pt x="196" y="552"/>
                      </a:lnTo>
                      <a:lnTo>
                        <a:pt x="234" y="526"/>
                      </a:lnTo>
                      <a:lnTo>
                        <a:pt x="272" y="504"/>
                      </a:lnTo>
                      <a:lnTo>
                        <a:pt x="310" y="482"/>
                      </a:lnTo>
                      <a:lnTo>
                        <a:pt x="352" y="464"/>
                      </a:lnTo>
                      <a:lnTo>
                        <a:pt x="352" y="464"/>
                      </a:lnTo>
                      <a:lnTo>
                        <a:pt x="356" y="508"/>
                      </a:lnTo>
                      <a:lnTo>
                        <a:pt x="358" y="554"/>
                      </a:lnTo>
                      <a:lnTo>
                        <a:pt x="356" y="600"/>
                      </a:lnTo>
                      <a:lnTo>
                        <a:pt x="354" y="644"/>
                      </a:lnTo>
                      <a:lnTo>
                        <a:pt x="354" y="644"/>
                      </a:lnTo>
                      <a:lnTo>
                        <a:pt x="354" y="660"/>
                      </a:lnTo>
                      <a:lnTo>
                        <a:pt x="250" y="768"/>
                      </a:lnTo>
                      <a:lnTo>
                        <a:pt x="258" y="776"/>
                      </a:lnTo>
                      <a:lnTo>
                        <a:pt x="352" y="686"/>
                      </a:lnTo>
                      <a:lnTo>
                        <a:pt x="352" y="686"/>
                      </a:lnTo>
                      <a:lnTo>
                        <a:pt x="352" y="718"/>
                      </a:lnTo>
                      <a:lnTo>
                        <a:pt x="352" y="752"/>
                      </a:lnTo>
                      <a:lnTo>
                        <a:pt x="296" y="808"/>
                      </a:lnTo>
                      <a:lnTo>
                        <a:pt x="304" y="816"/>
                      </a:lnTo>
                      <a:lnTo>
                        <a:pt x="352" y="770"/>
                      </a:lnTo>
                      <a:lnTo>
                        <a:pt x="352" y="770"/>
                      </a:lnTo>
                      <a:lnTo>
                        <a:pt x="354" y="812"/>
                      </a:lnTo>
                      <a:lnTo>
                        <a:pt x="362" y="852"/>
                      </a:lnTo>
                      <a:lnTo>
                        <a:pt x="362" y="856"/>
                      </a:lnTo>
                      <a:lnTo>
                        <a:pt x="366" y="856"/>
                      </a:lnTo>
                      <a:lnTo>
                        <a:pt x="382" y="856"/>
                      </a:lnTo>
                      <a:lnTo>
                        <a:pt x="386" y="856"/>
                      </a:lnTo>
                      <a:lnTo>
                        <a:pt x="386" y="852"/>
                      </a:lnTo>
                      <a:lnTo>
                        <a:pt x="386" y="852"/>
                      </a:lnTo>
                      <a:lnTo>
                        <a:pt x="394" y="810"/>
                      </a:lnTo>
                      <a:lnTo>
                        <a:pt x="396" y="768"/>
                      </a:lnTo>
                      <a:lnTo>
                        <a:pt x="446" y="816"/>
                      </a:lnTo>
                      <a:lnTo>
                        <a:pt x="452" y="808"/>
                      </a:lnTo>
                      <a:lnTo>
                        <a:pt x="396" y="750"/>
                      </a:lnTo>
                      <a:lnTo>
                        <a:pt x="396" y="750"/>
                      </a:lnTo>
                      <a:lnTo>
                        <a:pt x="396" y="716"/>
                      </a:lnTo>
                      <a:lnTo>
                        <a:pt x="394" y="682"/>
                      </a:lnTo>
                      <a:lnTo>
                        <a:pt x="490" y="776"/>
                      </a:lnTo>
                      <a:lnTo>
                        <a:pt x="498" y="768"/>
                      </a:lnTo>
                      <a:lnTo>
                        <a:pt x="392" y="656"/>
                      </a:lnTo>
                      <a:lnTo>
                        <a:pt x="392" y="656"/>
                      </a:lnTo>
                      <a:lnTo>
                        <a:pt x="392" y="644"/>
                      </a:lnTo>
                      <a:lnTo>
                        <a:pt x="392" y="644"/>
                      </a:lnTo>
                      <a:lnTo>
                        <a:pt x="390" y="600"/>
                      </a:lnTo>
                      <a:lnTo>
                        <a:pt x="388" y="556"/>
                      </a:lnTo>
                      <a:lnTo>
                        <a:pt x="388" y="510"/>
                      </a:lnTo>
                      <a:lnTo>
                        <a:pt x="394" y="466"/>
                      </a:lnTo>
                      <a:lnTo>
                        <a:pt x="394" y="466"/>
                      </a:lnTo>
                      <a:lnTo>
                        <a:pt x="436" y="484"/>
                      </a:lnTo>
                      <a:lnTo>
                        <a:pt x="476" y="506"/>
                      </a:lnTo>
                      <a:lnTo>
                        <a:pt x="514" y="530"/>
                      </a:lnTo>
                      <a:lnTo>
                        <a:pt x="552" y="554"/>
                      </a:lnTo>
                      <a:lnTo>
                        <a:pt x="552" y="554"/>
                      </a:lnTo>
                      <a:lnTo>
                        <a:pt x="564" y="562"/>
                      </a:lnTo>
                      <a:lnTo>
                        <a:pt x="606" y="706"/>
                      </a:lnTo>
                      <a:lnTo>
                        <a:pt x="618" y="702"/>
                      </a:lnTo>
                      <a:lnTo>
                        <a:pt x="586" y="576"/>
                      </a:lnTo>
                      <a:lnTo>
                        <a:pt x="586" y="576"/>
                      </a:lnTo>
                      <a:lnTo>
                        <a:pt x="614" y="594"/>
                      </a:lnTo>
                      <a:lnTo>
                        <a:pt x="642" y="610"/>
                      </a:lnTo>
                      <a:lnTo>
                        <a:pt x="664" y="686"/>
                      </a:lnTo>
                      <a:lnTo>
                        <a:pt x="674" y="684"/>
                      </a:lnTo>
                      <a:lnTo>
                        <a:pt x="658" y="620"/>
                      </a:lnTo>
                      <a:lnTo>
                        <a:pt x="658" y="620"/>
                      </a:lnTo>
                      <a:lnTo>
                        <a:pt x="696" y="636"/>
                      </a:lnTo>
                      <a:lnTo>
                        <a:pt x="734" y="652"/>
                      </a:lnTo>
                      <a:lnTo>
                        <a:pt x="738" y="652"/>
                      </a:lnTo>
                      <a:lnTo>
                        <a:pt x="746" y="638"/>
                      </a:lnTo>
                      <a:lnTo>
                        <a:pt x="746" y="636"/>
                      </a:lnTo>
                      <a:lnTo>
                        <a:pt x="750" y="632"/>
                      </a:lnTo>
                      <a:lnTo>
                        <a:pt x="746" y="630"/>
                      </a:lnTo>
                      <a:lnTo>
                        <a:pt x="746" y="630"/>
                      </a:lnTo>
                      <a:lnTo>
                        <a:pt x="714" y="604"/>
                      </a:lnTo>
                      <a:lnTo>
                        <a:pt x="680" y="580"/>
                      </a:lnTo>
                      <a:lnTo>
                        <a:pt x="680" y="580"/>
                      </a:lnTo>
                      <a:close/>
                    </a:path>
                  </a:pathLst>
                </a:custGeom>
                <a:solidFill>
                  <a:srgbClr val="FEFFFF">
                    <a:alpha val="76000"/>
                  </a:srgb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226" name="Group 56"/>
              <p:cNvGrpSpPr/>
              <p:nvPr/>
            </p:nvGrpSpPr>
            <p:grpSpPr>
              <a:xfrm>
                <a:off x="7564131" y="154734"/>
                <a:ext cx="1470366" cy="5948886"/>
                <a:chOff x="7564131" y="154734"/>
                <a:chExt cx="1470366" cy="5948886"/>
              </a:xfrm>
            </p:grpSpPr>
            <p:sp>
              <p:nvSpPr>
                <p:cNvPr id="227" name="Freeform 69"/>
                <p:cNvSpPr>
                  <a:spLocks noChangeAspect="1" noEditPoints="1"/>
                </p:cNvSpPr>
                <p:nvPr/>
              </p:nvSpPr>
              <p:spPr bwMode="auto">
                <a:xfrm rot="474405">
                  <a:off x="8001987" y="4921668"/>
                  <a:ext cx="1032510" cy="1181952"/>
                </a:xfrm>
                <a:custGeom>
                  <a:avLst/>
                  <a:gdLst>
                    <a:gd name="T0" fmla="*/ 658 w 760"/>
                    <a:gd name="T1" fmla="*/ 586 h 870"/>
                    <a:gd name="T2" fmla="*/ 728 w 760"/>
                    <a:gd name="T3" fmla="*/ 526 h 870"/>
                    <a:gd name="T4" fmla="*/ 560 w 760"/>
                    <a:gd name="T5" fmla="*/ 466 h 870"/>
                    <a:gd name="T6" fmla="*/ 502 w 760"/>
                    <a:gd name="T7" fmla="*/ 436 h 870"/>
                    <a:gd name="T8" fmla="*/ 560 w 760"/>
                    <a:gd name="T9" fmla="*/ 406 h 870"/>
                    <a:gd name="T10" fmla="*/ 728 w 760"/>
                    <a:gd name="T11" fmla="*/ 346 h 870"/>
                    <a:gd name="T12" fmla="*/ 662 w 760"/>
                    <a:gd name="T13" fmla="*/ 286 h 870"/>
                    <a:gd name="T14" fmla="*/ 688 w 760"/>
                    <a:gd name="T15" fmla="*/ 272 h 870"/>
                    <a:gd name="T16" fmla="*/ 674 w 760"/>
                    <a:gd name="T17" fmla="*/ 256 h 870"/>
                    <a:gd name="T18" fmla="*/ 648 w 760"/>
                    <a:gd name="T19" fmla="*/ 270 h 870"/>
                    <a:gd name="T20" fmla="*/ 632 w 760"/>
                    <a:gd name="T21" fmla="*/ 178 h 870"/>
                    <a:gd name="T22" fmla="*/ 496 w 760"/>
                    <a:gd name="T23" fmla="*/ 296 h 870"/>
                    <a:gd name="T24" fmla="*/ 442 w 760"/>
                    <a:gd name="T25" fmla="*/ 336 h 870"/>
                    <a:gd name="T26" fmla="*/ 444 w 760"/>
                    <a:gd name="T27" fmla="*/ 266 h 870"/>
                    <a:gd name="T28" fmla="*/ 476 w 760"/>
                    <a:gd name="T29" fmla="*/ 90 h 870"/>
                    <a:gd name="T30" fmla="*/ 392 w 760"/>
                    <a:gd name="T31" fmla="*/ 116 h 870"/>
                    <a:gd name="T32" fmla="*/ 392 w 760"/>
                    <a:gd name="T33" fmla="*/ 86 h 870"/>
                    <a:gd name="T34" fmla="*/ 372 w 760"/>
                    <a:gd name="T35" fmla="*/ 90 h 870"/>
                    <a:gd name="T36" fmla="*/ 372 w 760"/>
                    <a:gd name="T37" fmla="*/ 120 h 870"/>
                    <a:gd name="T38" fmla="*/ 282 w 760"/>
                    <a:gd name="T39" fmla="*/ 90 h 870"/>
                    <a:gd name="T40" fmla="*/ 316 w 760"/>
                    <a:gd name="T41" fmla="*/ 266 h 870"/>
                    <a:gd name="T42" fmla="*/ 322 w 760"/>
                    <a:gd name="T43" fmla="*/ 336 h 870"/>
                    <a:gd name="T44" fmla="*/ 264 w 760"/>
                    <a:gd name="T45" fmla="*/ 296 h 870"/>
                    <a:gd name="T46" fmla="*/ 128 w 760"/>
                    <a:gd name="T47" fmla="*/ 178 h 870"/>
                    <a:gd name="T48" fmla="*/ 110 w 760"/>
                    <a:gd name="T49" fmla="*/ 266 h 870"/>
                    <a:gd name="T50" fmla="*/ 84 w 760"/>
                    <a:gd name="T51" fmla="*/ 252 h 870"/>
                    <a:gd name="T52" fmla="*/ 76 w 760"/>
                    <a:gd name="T53" fmla="*/ 270 h 870"/>
                    <a:gd name="T54" fmla="*/ 102 w 760"/>
                    <a:gd name="T55" fmla="*/ 286 h 870"/>
                    <a:gd name="T56" fmla="*/ 30 w 760"/>
                    <a:gd name="T57" fmla="*/ 346 h 870"/>
                    <a:gd name="T58" fmla="*/ 200 w 760"/>
                    <a:gd name="T59" fmla="*/ 406 h 870"/>
                    <a:gd name="T60" fmla="*/ 262 w 760"/>
                    <a:gd name="T61" fmla="*/ 436 h 870"/>
                    <a:gd name="T62" fmla="*/ 200 w 760"/>
                    <a:gd name="T63" fmla="*/ 466 h 870"/>
                    <a:gd name="T64" fmla="*/ 30 w 760"/>
                    <a:gd name="T65" fmla="*/ 526 h 870"/>
                    <a:gd name="T66" fmla="*/ 98 w 760"/>
                    <a:gd name="T67" fmla="*/ 586 h 870"/>
                    <a:gd name="T68" fmla="*/ 72 w 760"/>
                    <a:gd name="T69" fmla="*/ 600 h 870"/>
                    <a:gd name="T70" fmla="*/ 84 w 760"/>
                    <a:gd name="T71" fmla="*/ 616 h 870"/>
                    <a:gd name="T72" fmla="*/ 110 w 760"/>
                    <a:gd name="T73" fmla="*/ 602 h 870"/>
                    <a:gd name="T74" fmla="*/ 128 w 760"/>
                    <a:gd name="T75" fmla="*/ 694 h 870"/>
                    <a:gd name="T76" fmla="*/ 264 w 760"/>
                    <a:gd name="T77" fmla="*/ 576 h 870"/>
                    <a:gd name="T78" fmla="*/ 322 w 760"/>
                    <a:gd name="T79" fmla="*/ 536 h 870"/>
                    <a:gd name="T80" fmla="*/ 316 w 760"/>
                    <a:gd name="T81" fmla="*/ 606 h 870"/>
                    <a:gd name="T82" fmla="*/ 282 w 760"/>
                    <a:gd name="T83" fmla="*/ 782 h 870"/>
                    <a:gd name="T84" fmla="*/ 368 w 760"/>
                    <a:gd name="T85" fmla="*/ 754 h 870"/>
                    <a:gd name="T86" fmla="*/ 368 w 760"/>
                    <a:gd name="T87" fmla="*/ 784 h 870"/>
                    <a:gd name="T88" fmla="*/ 388 w 760"/>
                    <a:gd name="T89" fmla="*/ 780 h 870"/>
                    <a:gd name="T90" fmla="*/ 388 w 760"/>
                    <a:gd name="T91" fmla="*/ 752 h 870"/>
                    <a:gd name="T92" fmla="*/ 476 w 760"/>
                    <a:gd name="T93" fmla="*/ 782 h 870"/>
                    <a:gd name="T94" fmla="*/ 444 w 760"/>
                    <a:gd name="T95" fmla="*/ 606 h 870"/>
                    <a:gd name="T96" fmla="*/ 442 w 760"/>
                    <a:gd name="T97" fmla="*/ 536 h 870"/>
                    <a:gd name="T98" fmla="*/ 496 w 760"/>
                    <a:gd name="T99" fmla="*/ 576 h 870"/>
                    <a:gd name="T100" fmla="*/ 632 w 760"/>
                    <a:gd name="T101" fmla="*/ 694 h 870"/>
                    <a:gd name="T102" fmla="*/ 650 w 760"/>
                    <a:gd name="T103" fmla="*/ 606 h 870"/>
                    <a:gd name="T104" fmla="*/ 676 w 760"/>
                    <a:gd name="T105" fmla="*/ 620 h 870"/>
                    <a:gd name="T106" fmla="*/ 682 w 760"/>
                    <a:gd name="T107" fmla="*/ 602 h 870"/>
                    <a:gd name="T108" fmla="*/ 346 w 760"/>
                    <a:gd name="T109" fmla="*/ 496 h 870"/>
                    <a:gd name="T110" fmla="*/ 418 w 760"/>
                    <a:gd name="T111" fmla="*/ 376 h 87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</a:cxnLst>
                  <a:rect l="0" t="0" r="r" b="b"/>
                  <a:pathLst>
                    <a:path w="760" h="870">
                      <a:moveTo>
                        <a:pt x="756" y="580"/>
                      </a:moveTo>
                      <a:lnTo>
                        <a:pt x="752" y="564"/>
                      </a:lnTo>
                      <a:lnTo>
                        <a:pt x="658" y="586"/>
                      </a:lnTo>
                      <a:lnTo>
                        <a:pt x="634" y="572"/>
                      </a:lnTo>
                      <a:lnTo>
                        <a:pt x="734" y="542"/>
                      </a:lnTo>
                      <a:lnTo>
                        <a:pt x="728" y="526"/>
                      </a:lnTo>
                      <a:lnTo>
                        <a:pt x="606" y="556"/>
                      </a:lnTo>
                      <a:lnTo>
                        <a:pt x="490" y="486"/>
                      </a:lnTo>
                      <a:lnTo>
                        <a:pt x="560" y="466"/>
                      </a:lnTo>
                      <a:lnTo>
                        <a:pt x="552" y="442"/>
                      </a:lnTo>
                      <a:lnTo>
                        <a:pt x="490" y="456"/>
                      </a:lnTo>
                      <a:lnTo>
                        <a:pt x="502" y="436"/>
                      </a:lnTo>
                      <a:lnTo>
                        <a:pt x="490" y="414"/>
                      </a:lnTo>
                      <a:lnTo>
                        <a:pt x="552" y="430"/>
                      </a:lnTo>
                      <a:lnTo>
                        <a:pt x="560" y="406"/>
                      </a:lnTo>
                      <a:lnTo>
                        <a:pt x="496" y="388"/>
                      </a:lnTo>
                      <a:lnTo>
                        <a:pt x="610" y="318"/>
                      </a:lnTo>
                      <a:lnTo>
                        <a:pt x="728" y="346"/>
                      </a:lnTo>
                      <a:lnTo>
                        <a:pt x="734" y="328"/>
                      </a:lnTo>
                      <a:lnTo>
                        <a:pt x="638" y="302"/>
                      </a:lnTo>
                      <a:lnTo>
                        <a:pt x="662" y="286"/>
                      </a:lnTo>
                      <a:lnTo>
                        <a:pt x="752" y="308"/>
                      </a:lnTo>
                      <a:lnTo>
                        <a:pt x="756" y="292"/>
                      </a:lnTo>
                      <a:lnTo>
                        <a:pt x="688" y="272"/>
                      </a:lnTo>
                      <a:lnTo>
                        <a:pt x="760" y="228"/>
                      </a:lnTo>
                      <a:lnTo>
                        <a:pt x="752" y="214"/>
                      </a:lnTo>
                      <a:lnTo>
                        <a:pt x="674" y="256"/>
                      </a:lnTo>
                      <a:lnTo>
                        <a:pt x="694" y="182"/>
                      </a:lnTo>
                      <a:lnTo>
                        <a:pt x="676" y="176"/>
                      </a:lnTo>
                      <a:lnTo>
                        <a:pt x="648" y="270"/>
                      </a:lnTo>
                      <a:lnTo>
                        <a:pt x="624" y="284"/>
                      </a:lnTo>
                      <a:lnTo>
                        <a:pt x="650" y="184"/>
                      </a:lnTo>
                      <a:lnTo>
                        <a:pt x="632" y="178"/>
                      </a:lnTo>
                      <a:lnTo>
                        <a:pt x="596" y="300"/>
                      </a:lnTo>
                      <a:lnTo>
                        <a:pt x="478" y="364"/>
                      </a:lnTo>
                      <a:lnTo>
                        <a:pt x="496" y="296"/>
                      </a:lnTo>
                      <a:lnTo>
                        <a:pt x="470" y="288"/>
                      </a:lnTo>
                      <a:lnTo>
                        <a:pt x="452" y="354"/>
                      </a:lnTo>
                      <a:lnTo>
                        <a:pt x="442" y="336"/>
                      </a:lnTo>
                      <a:lnTo>
                        <a:pt x="414" y="336"/>
                      </a:lnTo>
                      <a:lnTo>
                        <a:pt x="462" y="286"/>
                      </a:lnTo>
                      <a:lnTo>
                        <a:pt x="444" y="266"/>
                      </a:lnTo>
                      <a:lnTo>
                        <a:pt x="396" y="312"/>
                      </a:lnTo>
                      <a:lnTo>
                        <a:pt x="392" y="176"/>
                      </a:lnTo>
                      <a:lnTo>
                        <a:pt x="476" y="90"/>
                      </a:lnTo>
                      <a:lnTo>
                        <a:pt x="464" y="76"/>
                      </a:lnTo>
                      <a:lnTo>
                        <a:pt x="392" y="146"/>
                      </a:lnTo>
                      <a:lnTo>
                        <a:pt x="392" y="116"/>
                      </a:lnTo>
                      <a:lnTo>
                        <a:pt x="456" y="50"/>
                      </a:lnTo>
                      <a:lnTo>
                        <a:pt x="444" y="38"/>
                      </a:lnTo>
                      <a:lnTo>
                        <a:pt x="392" y="86"/>
                      </a:lnTo>
                      <a:lnTo>
                        <a:pt x="390" y="0"/>
                      </a:lnTo>
                      <a:lnTo>
                        <a:pt x="374" y="0"/>
                      </a:lnTo>
                      <a:lnTo>
                        <a:pt x="372" y="90"/>
                      </a:lnTo>
                      <a:lnTo>
                        <a:pt x="316" y="36"/>
                      </a:lnTo>
                      <a:lnTo>
                        <a:pt x="304" y="50"/>
                      </a:lnTo>
                      <a:lnTo>
                        <a:pt x="372" y="120"/>
                      </a:lnTo>
                      <a:lnTo>
                        <a:pt x="370" y="148"/>
                      </a:lnTo>
                      <a:lnTo>
                        <a:pt x="296" y="76"/>
                      </a:lnTo>
                      <a:lnTo>
                        <a:pt x="282" y="90"/>
                      </a:lnTo>
                      <a:lnTo>
                        <a:pt x="370" y="180"/>
                      </a:lnTo>
                      <a:lnTo>
                        <a:pt x="368" y="316"/>
                      </a:lnTo>
                      <a:lnTo>
                        <a:pt x="316" y="266"/>
                      </a:lnTo>
                      <a:lnTo>
                        <a:pt x="298" y="286"/>
                      </a:lnTo>
                      <a:lnTo>
                        <a:pt x="344" y="336"/>
                      </a:lnTo>
                      <a:lnTo>
                        <a:pt x="322" y="336"/>
                      </a:lnTo>
                      <a:lnTo>
                        <a:pt x="308" y="358"/>
                      </a:lnTo>
                      <a:lnTo>
                        <a:pt x="288" y="290"/>
                      </a:lnTo>
                      <a:lnTo>
                        <a:pt x="264" y="296"/>
                      </a:lnTo>
                      <a:lnTo>
                        <a:pt x="280" y="360"/>
                      </a:lnTo>
                      <a:lnTo>
                        <a:pt x="162" y="294"/>
                      </a:lnTo>
                      <a:lnTo>
                        <a:pt x="128" y="178"/>
                      </a:lnTo>
                      <a:lnTo>
                        <a:pt x="110" y="184"/>
                      </a:lnTo>
                      <a:lnTo>
                        <a:pt x="134" y="280"/>
                      </a:lnTo>
                      <a:lnTo>
                        <a:pt x="110" y="266"/>
                      </a:lnTo>
                      <a:lnTo>
                        <a:pt x="84" y="176"/>
                      </a:lnTo>
                      <a:lnTo>
                        <a:pt x="66" y="182"/>
                      </a:lnTo>
                      <a:lnTo>
                        <a:pt x="84" y="252"/>
                      </a:lnTo>
                      <a:lnTo>
                        <a:pt x="10" y="210"/>
                      </a:lnTo>
                      <a:lnTo>
                        <a:pt x="2" y="224"/>
                      </a:lnTo>
                      <a:lnTo>
                        <a:pt x="76" y="270"/>
                      </a:lnTo>
                      <a:lnTo>
                        <a:pt x="2" y="292"/>
                      </a:lnTo>
                      <a:lnTo>
                        <a:pt x="8" y="308"/>
                      </a:lnTo>
                      <a:lnTo>
                        <a:pt x="102" y="286"/>
                      </a:lnTo>
                      <a:lnTo>
                        <a:pt x="126" y="300"/>
                      </a:lnTo>
                      <a:lnTo>
                        <a:pt x="26" y="328"/>
                      </a:lnTo>
                      <a:lnTo>
                        <a:pt x="30" y="346"/>
                      </a:lnTo>
                      <a:lnTo>
                        <a:pt x="154" y="316"/>
                      </a:lnTo>
                      <a:lnTo>
                        <a:pt x="270" y="386"/>
                      </a:lnTo>
                      <a:lnTo>
                        <a:pt x="200" y="406"/>
                      </a:lnTo>
                      <a:lnTo>
                        <a:pt x="206" y="430"/>
                      </a:lnTo>
                      <a:lnTo>
                        <a:pt x="276" y="414"/>
                      </a:lnTo>
                      <a:lnTo>
                        <a:pt x="262" y="436"/>
                      </a:lnTo>
                      <a:lnTo>
                        <a:pt x="276" y="458"/>
                      </a:lnTo>
                      <a:lnTo>
                        <a:pt x="206" y="442"/>
                      </a:lnTo>
                      <a:lnTo>
                        <a:pt x="200" y="466"/>
                      </a:lnTo>
                      <a:lnTo>
                        <a:pt x="264" y="484"/>
                      </a:lnTo>
                      <a:lnTo>
                        <a:pt x="148" y="554"/>
                      </a:lnTo>
                      <a:lnTo>
                        <a:pt x="30" y="526"/>
                      </a:lnTo>
                      <a:lnTo>
                        <a:pt x="26" y="542"/>
                      </a:lnTo>
                      <a:lnTo>
                        <a:pt x="122" y="570"/>
                      </a:lnTo>
                      <a:lnTo>
                        <a:pt x="98" y="586"/>
                      </a:lnTo>
                      <a:lnTo>
                        <a:pt x="8" y="562"/>
                      </a:lnTo>
                      <a:lnTo>
                        <a:pt x="2" y="580"/>
                      </a:lnTo>
                      <a:lnTo>
                        <a:pt x="72" y="600"/>
                      </a:lnTo>
                      <a:lnTo>
                        <a:pt x="0" y="644"/>
                      </a:lnTo>
                      <a:lnTo>
                        <a:pt x="8" y="658"/>
                      </a:lnTo>
                      <a:lnTo>
                        <a:pt x="84" y="616"/>
                      </a:lnTo>
                      <a:lnTo>
                        <a:pt x="66" y="690"/>
                      </a:lnTo>
                      <a:lnTo>
                        <a:pt x="84" y="694"/>
                      </a:lnTo>
                      <a:lnTo>
                        <a:pt x="110" y="602"/>
                      </a:lnTo>
                      <a:lnTo>
                        <a:pt x="136" y="588"/>
                      </a:lnTo>
                      <a:lnTo>
                        <a:pt x="110" y="688"/>
                      </a:lnTo>
                      <a:lnTo>
                        <a:pt x="128" y="694"/>
                      </a:lnTo>
                      <a:lnTo>
                        <a:pt x="164" y="572"/>
                      </a:lnTo>
                      <a:lnTo>
                        <a:pt x="282" y="506"/>
                      </a:lnTo>
                      <a:lnTo>
                        <a:pt x="264" y="576"/>
                      </a:lnTo>
                      <a:lnTo>
                        <a:pt x="288" y="582"/>
                      </a:lnTo>
                      <a:lnTo>
                        <a:pt x="308" y="514"/>
                      </a:lnTo>
                      <a:lnTo>
                        <a:pt x="322" y="536"/>
                      </a:lnTo>
                      <a:lnTo>
                        <a:pt x="344" y="536"/>
                      </a:lnTo>
                      <a:lnTo>
                        <a:pt x="298" y="586"/>
                      </a:lnTo>
                      <a:lnTo>
                        <a:pt x="316" y="606"/>
                      </a:lnTo>
                      <a:lnTo>
                        <a:pt x="364" y="560"/>
                      </a:lnTo>
                      <a:lnTo>
                        <a:pt x="366" y="694"/>
                      </a:lnTo>
                      <a:lnTo>
                        <a:pt x="282" y="782"/>
                      </a:lnTo>
                      <a:lnTo>
                        <a:pt x="296" y="796"/>
                      </a:lnTo>
                      <a:lnTo>
                        <a:pt x="368" y="726"/>
                      </a:lnTo>
                      <a:lnTo>
                        <a:pt x="368" y="754"/>
                      </a:lnTo>
                      <a:lnTo>
                        <a:pt x="304" y="822"/>
                      </a:lnTo>
                      <a:lnTo>
                        <a:pt x="316" y="834"/>
                      </a:lnTo>
                      <a:lnTo>
                        <a:pt x="368" y="784"/>
                      </a:lnTo>
                      <a:lnTo>
                        <a:pt x="370" y="870"/>
                      </a:lnTo>
                      <a:lnTo>
                        <a:pt x="386" y="870"/>
                      </a:lnTo>
                      <a:lnTo>
                        <a:pt x="388" y="780"/>
                      </a:lnTo>
                      <a:lnTo>
                        <a:pt x="444" y="834"/>
                      </a:lnTo>
                      <a:lnTo>
                        <a:pt x="456" y="822"/>
                      </a:lnTo>
                      <a:lnTo>
                        <a:pt x="388" y="752"/>
                      </a:lnTo>
                      <a:lnTo>
                        <a:pt x="388" y="724"/>
                      </a:lnTo>
                      <a:lnTo>
                        <a:pt x="464" y="796"/>
                      </a:lnTo>
                      <a:lnTo>
                        <a:pt x="476" y="782"/>
                      </a:lnTo>
                      <a:lnTo>
                        <a:pt x="390" y="692"/>
                      </a:lnTo>
                      <a:lnTo>
                        <a:pt x="392" y="556"/>
                      </a:lnTo>
                      <a:lnTo>
                        <a:pt x="444" y="606"/>
                      </a:lnTo>
                      <a:lnTo>
                        <a:pt x="462" y="586"/>
                      </a:lnTo>
                      <a:lnTo>
                        <a:pt x="414" y="536"/>
                      </a:lnTo>
                      <a:lnTo>
                        <a:pt x="442" y="536"/>
                      </a:lnTo>
                      <a:lnTo>
                        <a:pt x="452" y="518"/>
                      </a:lnTo>
                      <a:lnTo>
                        <a:pt x="470" y="582"/>
                      </a:lnTo>
                      <a:lnTo>
                        <a:pt x="496" y="576"/>
                      </a:lnTo>
                      <a:lnTo>
                        <a:pt x="480" y="512"/>
                      </a:lnTo>
                      <a:lnTo>
                        <a:pt x="598" y="576"/>
                      </a:lnTo>
                      <a:lnTo>
                        <a:pt x="632" y="694"/>
                      </a:lnTo>
                      <a:lnTo>
                        <a:pt x="650" y="688"/>
                      </a:lnTo>
                      <a:lnTo>
                        <a:pt x="626" y="592"/>
                      </a:lnTo>
                      <a:lnTo>
                        <a:pt x="650" y="606"/>
                      </a:lnTo>
                      <a:lnTo>
                        <a:pt x="676" y="694"/>
                      </a:lnTo>
                      <a:lnTo>
                        <a:pt x="694" y="690"/>
                      </a:lnTo>
                      <a:lnTo>
                        <a:pt x="676" y="620"/>
                      </a:lnTo>
                      <a:lnTo>
                        <a:pt x="750" y="660"/>
                      </a:lnTo>
                      <a:lnTo>
                        <a:pt x="758" y="648"/>
                      </a:lnTo>
                      <a:lnTo>
                        <a:pt x="682" y="602"/>
                      </a:lnTo>
                      <a:lnTo>
                        <a:pt x="756" y="580"/>
                      </a:lnTo>
                      <a:close/>
                      <a:moveTo>
                        <a:pt x="418" y="496"/>
                      </a:moveTo>
                      <a:lnTo>
                        <a:pt x="346" y="496"/>
                      </a:lnTo>
                      <a:lnTo>
                        <a:pt x="308" y="436"/>
                      </a:lnTo>
                      <a:lnTo>
                        <a:pt x="346" y="376"/>
                      </a:lnTo>
                      <a:lnTo>
                        <a:pt x="418" y="376"/>
                      </a:lnTo>
                      <a:lnTo>
                        <a:pt x="456" y="436"/>
                      </a:lnTo>
                      <a:lnTo>
                        <a:pt x="418" y="496"/>
                      </a:lnTo>
                      <a:close/>
                    </a:path>
                  </a:pathLst>
                </a:custGeom>
                <a:solidFill>
                  <a:srgbClr val="FEFFFF">
                    <a:alpha val="76000"/>
                  </a:srgb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8" name="Freeform 73"/>
                <p:cNvSpPr>
                  <a:spLocks noChangeAspect="1" noEditPoints="1"/>
                </p:cNvSpPr>
                <p:nvPr/>
              </p:nvSpPr>
              <p:spPr bwMode="auto">
                <a:xfrm rot="20414437">
                  <a:off x="7564131" y="154734"/>
                  <a:ext cx="722936" cy="825205"/>
                </a:xfrm>
                <a:custGeom>
                  <a:avLst/>
                  <a:gdLst>
                    <a:gd name="T0" fmla="*/ 678 w 820"/>
                    <a:gd name="T1" fmla="*/ 610 h 936"/>
                    <a:gd name="T2" fmla="*/ 656 w 820"/>
                    <a:gd name="T3" fmla="*/ 598 h 936"/>
                    <a:gd name="T4" fmla="*/ 514 w 820"/>
                    <a:gd name="T5" fmla="*/ 512 h 936"/>
                    <a:gd name="T6" fmla="*/ 522 w 820"/>
                    <a:gd name="T7" fmla="*/ 468 h 936"/>
                    <a:gd name="T8" fmla="*/ 564 w 820"/>
                    <a:gd name="T9" fmla="*/ 414 h 936"/>
                    <a:gd name="T10" fmla="*/ 684 w 820"/>
                    <a:gd name="T11" fmla="*/ 324 h 936"/>
                    <a:gd name="T12" fmla="*/ 736 w 820"/>
                    <a:gd name="T13" fmla="*/ 292 h 936"/>
                    <a:gd name="T14" fmla="*/ 744 w 820"/>
                    <a:gd name="T15" fmla="*/ 196 h 936"/>
                    <a:gd name="T16" fmla="*/ 696 w 820"/>
                    <a:gd name="T17" fmla="*/ 198 h 936"/>
                    <a:gd name="T18" fmla="*/ 536 w 820"/>
                    <a:gd name="T19" fmla="*/ 364 h 936"/>
                    <a:gd name="T20" fmla="*/ 486 w 820"/>
                    <a:gd name="T21" fmla="*/ 384 h 936"/>
                    <a:gd name="T22" fmla="*/ 428 w 820"/>
                    <a:gd name="T23" fmla="*/ 356 h 936"/>
                    <a:gd name="T24" fmla="*/ 508 w 820"/>
                    <a:gd name="T25" fmla="*/ 92 h 936"/>
                    <a:gd name="T26" fmla="*/ 486 w 820"/>
                    <a:gd name="T27" fmla="*/ 50 h 936"/>
                    <a:gd name="T28" fmla="*/ 404 w 820"/>
                    <a:gd name="T29" fmla="*/ 0 h 936"/>
                    <a:gd name="T30" fmla="*/ 402 w 820"/>
                    <a:gd name="T31" fmla="*/ 120 h 936"/>
                    <a:gd name="T32" fmla="*/ 400 w 820"/>
                    <a:gd name="T33" fmla="*/ 184 h 936"/>
                    <a:gd name="T34" fmla="*/ 398 w 820"/>
                    <a:gd name="T35" fmla="*/ 356 h 936"/>
                    <a:gd name="T36" fmla="*/ 340 w 820"/>
                    <a:gd name="T37" fmla="*/ 382 h 936"/>
                    <a:gd name="T38" fmla="*/ 168 w 820"/>
                    <a:gd name="T39" fmla="*/ 312 h 936"/>
                    <a:gd name="T40" fmla="*/ 112 w 820"/>
                    <a:gd name="T41" fmla="*/ 280 h 936"/>
                    <a:gd name="T42" fmla="*/ 10 w 820"/>
                    <a:gd name="T43" fmla="*/ 224 h 936"/>
                    <a:gd name="T44" fmla="*/ 10 w 820"/>
                    <a:gd name="T45" fmla="*/ 324 h 936"/>
                    <a:gd name="T46" fmla="*/ 36 w 820"/>
                    <a:gd name="T47" fmla="*/ 364 h 936"/>
                    <a:gd name="T48" fmla="*/ 266 w 820"/>
                    <a:gd name="T49" fmla="*/ 398 h 936"/>
                    <a:gd name="T50" fmla="*/ 302 w 820"/>
                    <a:gd name="T51" fmla="*/ 468 h 936"/>
                    <a:gd name="T52" fmla="*/ 264 w 820"/>
                    <a:gd name="T53" fmla="*/ 532 h 936"/>
                    <a:gd name="T54" fmla="*/ 34 w 820"/>
                    <a:gd name="T55" fmla="*/ 580 h 936"/>
                    <a:gd name="T56" fmla="*/ 8 w 820"/>
                    <a:gd name="T57" fmla="*/ 620 h 936"/>
                    <a:gd name="T58" fmla="*/ 96 w 820"/>
                    <a:gd name="T59" fmla="*/ 658 h 936"/>
                    <a:gd name="T60" fmla="*/ 152 w 820"/>
                    <a:gd name="T61" fmla="*/ 628 h 936"/>
                    <a:gd name="T62" fmla="*/ 174 w 820"/>
                    <a:gd name="T63" fmla="*/ 616 h 936"/>
                    <a:gd name="T64" fmla="*/ 324 w 820"/>
                    <a:gd name="T65" fmla="*/ 532 h 936"/>
                    <a:gd name="T66" fmla="*/ 392 w 820"/>
                    <a:gd name="T67" fmla="*/ 574 h 936"/>
                    <a:gd name="T68" fmla="*/ 312 w 820"/>
                    <a:gd name="T69" fmla="*/ 842 h 936"/>
                    <a:gd name="T70" fmla="*/ 334 w 820"/>
                    <a:gd name="T71" fmla="*/ 884 h 936"/>
                    <a:gd name="T72" fmla="*/ 416 w 820"/>
                    <a:gd name="T73" fmla="*/ 936 h 936"/>
                    <a:gd name="T74" fmla="*/ 420 w 820"/>
                    <a:gd name="T75" fmla="*/ 814 h 936"/>
                    <a:gd name="T76" fmla="*/ 420 w 820"/>
                    <a:gd name="T77" fmla="*/ 750 h 936"/>
                    <a:gd name="T78" fmla="*/ 424 w 820"/>
                    <a:gd name="T79" fmla="*/ 576 h 936"/>
                    <a:gd name="T80" fmla="*/ 482 w 820"/>
                    <a:gd name="T81" fmla="*/ 552 h 936"/>
                    <a:gd name="T82" fmla="*/ 652 w 820"/>
                    <a:gd name="T83" fmla="*/ 622 h 936"/>
                    <a:gd name="T84" fmla="*/ 708 w 820"/>
                    <a:gd name="T85" fmla="*/ 654 h 936"/>
                    <a:gd name="T86" fmla="*/ 812 w 820"/>
                    <a:gd name="T87" fmla="*/ 710 h 936"/>
                    <a:gd name="T88" fmla="*/ 412 w 820"/>
                    <a:gd name="T89" fmla="*/ 546 h 936"/>
                    <a:gd name="T90" fmla="*/ 368 w 820"/>
                    <a:gd name="T91" fmla="*/ 532 h 936"/>
                    <a:gd name="T92" fmla="*/ 336 w 820"/>
                    <a:gd name="T93" fmla="*/ 482 h 936"/>
                    <a:gd name="T94" fmla="*/ 340 w 820"/>
                    <a:gd name="T95" fmla="*/ 436 h 936"/>
                    <a:gd name="T96" fmla="*/ 382 w 820"/>
                    <a:gd name="T97" fmla="*/ 394 h 936"/>
                    <a:gd name="T98" fmla="*/ 428 w 820"/>
                    <a:gd name="T99" fmla="*/ 390 h 936"/>
                    <a:gd name="T100" fmla="*/ 478 w 820"/>
                    <a:gd name="T101" fmla="*/ 424 h 936"/>
                    <a:gd name="T102" fmla="*/ 490 w 820"/>
                    <a:gd name="T103" fmla="*/ 468 h 936"/>
                    <a:gd name="T104" fmla="*/ 468 w 820"/>
                    <a:gd name="T105" fmla="*/ 522 h 936"/>
                    <a:gd name="T106" fmla="*/ 412 w 820"/>
                    <a:gd name="T107" fmla="*/ 546 h 93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</a:cxnLst>
                  <a:rect l="0" t="0" r="r" b="b"/>
                  <a:pathLst>
                    <a:path w="820" h="936">
                      <a:moveTo>
                        <a:pt x="812" y="620"/>
                      </a:moveTo>
                      <a:lnTo>
                        <a:pt x="810" y="610"/>
                      </a:lnTo>
                      <a:lnTo>
                        <a:pt x="716" y="634"/>
                      </a:lnTo>
                      <a:lnTo>
                        <a:pt x="678" y="610"/>
                      </a:lnTo>
                      <a:lnTo>
                        <a:pt x="788" y="580"/>
                      </a:lnTo>
                      <a:lnTo>
                        <a:pt x="784" y="570"/>
                      </a:lnTo>
                      <a:lnTo>
                        <a:pt x="660" y="600"/>
                      </a:lnTo>
                      <a:lnTo>
                        <a:pt x="656" y="598"/>
                      </a:lnTo>
                      <a:lnTo>
                        <a:pt x="562" y="524"/>
                      </a:lnTo>
                      <a:lnTo>
                        <a:pt x="556" y="536"/>
                      </a:lnTo>
                      <a:lnTo>
                        <a:pt x="514" y="512"/>
                      </a:lnTo>
                      <a:lnTo>
                        <a:pt x="514" y="512"/>
                      </a:lnTo>
                      <a:lnTo>
                        <a:pt x="520" y="490"/>
                      </a:lnTo>
                      <a:lnTo>
                        <a:pt x="522" y="478"/>
                      </a:lnTo>
                      <a:lnTo>
                        <a:pt x="522" y="468"/>
                      </a:lnTo>
                      <a:lnTo>
                        <a:pt x="522" y="468"/>
                      </a:lnTo>
                      <a:lnTo>
                        <a:pt x="520" y="446"/>
                      </a:lnTo>
                      <a:lnTo>
                        <a:pt x="516" y="426"/>
                      </a:lnTo>
                      <a:lnTo>
                        <a:pt x="558" y="402"/>
                      </a:lnTo>
                      <a:lnTo>
                        <a:pt x="564" y="414"/>
                      </a:lnTo>
                      <a:lnTo>
                        <a:pt x="666" y="336"/>
                      </a:lnTo>
                      <a:lnTo>
                        <a:pt x="784" y="364"/>
                      </a:lnTo>
                      <a:lnTo>
                        <a:pt x="788" y="354"/>
                      </a:lnTo>
                      <a:lnTo>
                        <a:pt x="684" y="324"/>
                      </a:lnTo>
                      <a:lnTo>
                        <a:pt x="720" y="302"/>
                      </a:lnTo>
                      <a:lnTo>
                        <a:pt x="810" y="324"/>
                      </a:lnTo>
                      <a:lnTo>
                        <a:pt x="812" y="314"/>
                      </a:lnTo>
                      <a:lnTo>
                        <a:pt x="736" y="292"/>
                      </a:lnTo>
                      <a:lnTo>
                        <a:pt x="820" y="242"/>
                      </a:lnTo>
                      <a:lnTo>
                        <a:pt x="812" y="228"/>
                      </a:lnTo>
                      <a:lnTo>
                        <a:pt x="724" y="276"/>
                      </a:lnTo>
                      <a:lnTo>
                        <a:pt x="744" y="196"/>
                      </a:lnTo>
                      <a:lnTo>
                        <a:pt x="734" y="192"/>
                      </a:lnTo>
                      <a:lnTo>
                        <a:pt x="706" y="286"/>
                      </a:lnTo>
                      <a:lnTo>
                        <a:pt x="670" y="306"/>
                      </a:lnTo>
                      <a:lnTo>
                        <a:pt x="696" y="198"/>
                      </a:lnTo>
                      <a:lnTo>
                        <a:pt x="686" y="194"/>
                      </a:lnTo>
                      <a:lnTo>
                        <a:pt x="650" y="318"/>
                      </a:lnTo>
                      <a:lnTo>
                        <a:pt x="646" y="320"/>
                      </a:lnTo>
                      <a:lnTo>
                        <a:pt x="536" y="364"/>
                      </a:lnTo>
                      <a:lnTo>
                        <a:pt x="542" y="376"/>
                      </a:lnTo>
                      <a:lnTo>
                        <a:pt x="500" y="400"/>
                      </a:lnTo>
                      <a:lnTo>
                        <a:pt x="500" y="400"/>
                      </a:lnTo>
                      <a:lnTo>
                        <a:pt x="486" y="384"/>
                      </a:lnTo>
                      <a:lnTo>
                        <a:pt x="468" y="372"/>
                      </a:lnTo>
                      <a:lnTo>
                        <a:pt x="450" y="362"/>
                      </a:lnTo>
                      <a:lnTo>
                        <a:pt x="438" y="358"/>
                      </a:lnTo>
                      <a:lnTo>
                        <a:pt x="428" y="356"/>
                      </a:lnTo>
                      <a:lnTo>
                        <a:pt x="426" y="304"/>
                      </a:lnTo>
                      <a:lnTo>
                        <a:pt x="442" y="304"/>
                      </a:lnTo>
                      <a:lnTo>
                        <a:pt x="424" y="178"/>
                      </a:lnTo>
                      <a:lnTo>
                        <a:pt x="508" y="92"/>
                      </a:lnTo>
                      <a:lnTo>
                        <a:pt x="502" y="84"/>
                      </a:lnTo>
                      <a:lnTo>
                        <a:pt x="424" y="158"/>
                      </a:lnTo>
                      <a:lnTo>
                        <a:pt x="422" y="116"/>
                      </a:lnTo>
                      <a:lnTo>
                        <a:pt x="486" y="50"/>
                      </a:lnTo>
                      <a:lnTo>
                        <a:pt x="478" y="42"/>
                      </a:lnTo>
                      <a:lnTo>
                        <a:pt x="422" y="98"/>
                      </a:lnTo>
                      <a:lnTo>
                        <a:pt x="420" y="0"/>
                      </a:lnTo>
                      <a:lnTo>
                        <a:pt x="404" y="0"/>
                      </a:lnTo>
                      <a:lnTo>
                        <a:pt x="402" y="102"/>
                      </a:lnTo>
                      <a:lnTo>
                        <a:pt x="342" y="42"/>
                      </a:lnTo>
                      <a:lnTo>
                        <a:pt x="334" y="50"/>
                      </a:lnTo>
                      <a:lnTo>
                        <a:pt x="402" y="120"/>
                      </a:lnTo>
                      <a:lnTo>
                        <a:pt x="400" y="162"/>
                      </a:lnTo>
                      <a:lnTo>
                        <a:pt x="320" y="84"/>
                      </a:lnTo>
                      <a:lnTo>
                        <a:pt x="312" y="92"/>
                      </a:lnTo>
                      <a:lnTo>
                        <a:pt x="400" y="184"/>
                      </a:lnTo>
                      <a:lnTo>
                        <a:pt x="400" y="188"/>
                      </a:lnTo>
                      <a:lnTo>
                        <a:pt x="384" y="304"/>
                      </a:lnTo>
                      <a:lnTo>
                        <a:pt x="398" y="304"/>
                      </a:lnTo>
                      <a:lnTo>
                        <a:pt x="398" y="356"/>
                      </a:lnTo>
                      <a:lnTo>
                        <a:pt x="398" y="356"/>
                      </a:lnTo>
                      <a:lnTo>
                        <a:pt x="376" y="362"/>
                      </a:lnTo>
                      <a:lnTo>
                        <a:pt x="358" y="370"/>
                      </a:lnTo>
                      <a:lnTo>
                        <a:pt x="340" y="382"/>
                      </a:lnTo>
                      <a:lnTo>
                        <a:pt x="326" y="398"/>
                      </a:lnTo>
                      <a:lnTo>
                        <a:pt x="280" y="372"/>
                      </a:lnTo>
                      <a:lnTo>
                        <a:pt x="286" y="360"/>
                      </a:lnTo>
                      <a:lnTo>
                        <a:pt x="168" y="312"/>
                      </a:lnTo>
                      <a:lnTo>
                        <a:pt x="134" y="194"/>
                      </a:lnTo>
                      <a:lnTo>
                        <a:pt x="124" y="198"/>
                      </a:lnTo>
                      <a:lnTo>
                        <a:pt x="150" y="302"/>
                      </a:lnTo>
                      <a:lnTo>
                        <a:pt x="112" y="280"/>
                      </a:lnTo>
                      <a:lnTo>
                        <a:pt x="86" y="192"/>
                      </a:lnTo>
                      <a:lnTo>
                        <a:pt x="76" y="196"/>
                      </a:lnTo>
                      <a:lnTo>
                        <a:pt x="96" y="272"/>
                      </a:lnTo>
                      <a:lnTo>
                        <a:pt x="10" y="224"/>
                      </a:lnTo>
                      <a:lnTo>
                        <a:pt x="2" y="238"/>
                      </a:lnTo>
                      <a:lnTo>
                        <a:pt x="88" y="292"/>
                      </a:lnTo>
                      <a:lnTo>
                        <a:pt x="8" y="314"/>
                      </a:lnTo>
                      <a:lnTo>
                        <a:pt x="10" y="324"/>
                      </a:lnTo>
                      <a:lnTo>
                        <a:pt x="104" y="300"/>
                      </a:lnTo>
                      <a:lnTo>
                        <a:pt x="142" y="324"/>
                      </a:lnTo>
                      <a:lnTo>
                        <a:pt x="34" y="354"/>
                      </a:lnTo>
                      <a:lnTo>
                        <a:pt x="36" y="364"/>
                      </a:lnTo>
                      <a:lnTo>
                        <a:pt x="160" y="334"/>
                      </a:lnTo>
                      <a:lnTo>
                        <a:pt x="164" y="336"/>
                      </a:lnTo>
                      <a:lnTo>
                        <a:pt x="258" y="410"/>
                      </a:lnTo>
                      <a:lnTo>
                        <a:pt x="266" y="398"/>
                      </a:lnTo>
                      <a:lnTo>
                        <a:pt x="310" y="424"/>
                      </a:lnTo>
                      <a:lnTo>
                        <a:pt x="310" y="424"/>
                      </a:lnTo>
                      <a:lnTo>
                        <a:pt x="304" y="446"/>
                      </a:lnTo>
                      <a:lnTo>
                        <a:pt x="302" y="468"/>
                      </a:lnTo>
                      <a:lnTo>
                        <a:pt x="302" y="468"/>
                      </a:lnTo>
                      <a:lnTo>
                        <a:pt x="304" y="486"/>
                      </a:lnTo>
                      <a:lnTo>
                        <a:pt x="310" y="506"/>
                      </a:lnTo>
                      <a:lnTo>
                        <a:pt x="264" y="532"/>
                      </a:lnTo>
                      <a:lnTo>
                        <a:pt x="256" y="520"/>
                      </a:lnTo>
                      <a:lnTo>
                        <a:pt x="154" y="598"/>
                      </a:lnTo>
                      <a:lnTo>
                        <a:pt x="36" y="570"/>
                      </a:lnTo>
                      <a:lnTo>
                        <a:pt x="34" y="580"/>
                      </a:lnTo>
                      <a:lnTo>
                        <a:pt x="136" y="610"/>
                      </a:lnTo>
                      <a:lnTo>
                        <a:pt x="100" y="632"/>
                      </a:lnTo>
                      <a:lnTo>
                        <a:pt x="10" y="610"/>
                      </a:lnTo>
                      <a:lnTo>
                        <a:pt x="8" y="620"/>
                      </a:lnTo>
                      <a:lnTo>
                        <a:pt x="84" y="642"/>
                      </a:lnTo>
                      <a:lnTo>
                        <a:pt x="0" y="692"/>
                      </a:lnTo>
                      <a:lnTo>
                        <a:pt x="8" y="708"/>
                      </a:lnTo>
                      <a:lnTo>
                        <a:pt x="96" y="658"/>
                      </a:lnTo>
                      <a:lnTo>
                        <a:pt x="76" y="738"/>
                      </a:lnTo>
                      <a:lnTo>
                        <a:pt x="86" y="742"/>
                      </a:lnTo>
                      <a:lnTo>
                        <a:pt x="114" y="648"/>
                      </a:lnTo>
                      <a:lnTo>
                        <a:pt x="152" y="628"/>
                      </a:lnTo>
                      <a:lnTo>
                        <a:pt x="124" y="738"/>
                      </a:lnTo>
                      <a:lnTo>
                        <a:pt x="134" y="740"/>
                      </a:lnTo>
                      <a:lnTo>
                        <a:pt x="170" y="618"/>
                      </a:lnTo>
                      <a:lnTo>
                        <a:pt x="174" y="616"/>
                      </a:lnTo>
                      <a:lnTo>
                        <a:pt x="284" y="570"/>
                      </a:lnTo>
                      <a:lnTo>
                        <a:pt x="278" y="558"/>
                      </a:lnTo>
                      <a:lnTo>
                        <a:pt x="324" y="532"/>
                      </a:lnTo>
                      <a:lnTo>
                        <a:pt x="324" y="532"/>
                      </a:lnTo>
                      <a:lnTo>
                        <a:pt x="338" y="548"/>
                      </a:lnTo>
                      <a:lnTo>
                        <a:pt x="354" y="560"/>
                      </a:lnTo>
                      <a:lnTo>
                        <a:pt x="372" y="568"/>
                      </a:lnTo>
                      <a:lnTo>
                        <a:pt x="392" y="574"/>
                      </a:lnTo>
                      <a:lnTo>
                        <a:pt x="394" y="624"/>
                      </a:lnTo>
                      <a:lnTo>
                        <a:pt x="380" y="624"/>
                      </a:lnTo>
                      <a:lnTo>
                        <a:pt x="396" y="752"/>
                      </a:lnTo>
                      <a:lnTo>
                        <a:pt x="312" y="842"/>
                      </a:lnTo>
                      <a:lnTo>
                        <a:pt x="320" y="850"/>
                      </a:lnTo>
                      <a:lnTo>
                        <a:pt x="396" y="774"/>
                      </a:lnTo>
                      <a:lnTo>
                        <a:pt x="398" y="818"/>
                      </a:lnTo>
                      <a:lnTo>
                        <a:pt x="334" y="884"/>
                      </a:lnTo>
                      <a:lnTo>
                        <a:pt x="342" y="892"/>
                      </a:lnTo>
                      <a:lnTo>
                        <a:pt x="398" y="838"/>
                      </a:lnTo>
                      <a:lnTo>
                        <a:pt x="400" y="936"/>
                      </a:lnTo>
                      <a:lnTo>
                        <a:pt x="416" y="936"/>
                      </a:lnTo>
                      <a:lnTo>
                        <a:pt x="418" y="834"/>
                      </a:lnTo>
                      <a:lnTo>
                        <a:pt x="478" y="892"/>
                      </a:lnTo>
                      <a:lnTo>
                        <a:pt x="486" y="884"/>
                      </a:lnTo>
                      <a:lnTo>
                        <a:pt x="420" y="814"/>
                      </a:lnTo>
                      <a:lnTo>
                        <a:pt x="420" y="772"/>
                      </a:lnTo>
                      <a:lnTo>
                        <a:pt x="502" y="850"/>
                      </a:lnTo>
                      <a:lnTo>
                        <a:pt x="508" y="842"/>
                      </a:lnTo>
                      <a:lnTo>
                        <a:pt x="420" y="750"/>
                      </a:lnTo>
                      <a:lnTo>
                        <a:pt x="420" y="744"/>
                      </a:lnTo>
                      <a:lnTo>
                        <a:pt x="436" y="624"/>
                      </a:lnTo>
                      <a:lnTo>
                        <a:pt x="422" y="624"/>
                      </a:lnTo>
                      <a:lnTo>
                        <a:pt x="424" y="576"/>
                      </a:lnTo>
                      <a:lnTo>
                        <a:pt x="424" y="576"/>
                      </a:lnTo>
                      <a:lnTo>
                        <a:pt x="444" y="570"/>
                      </a:lnTo>
                      <a:lnTo>
                        <a:pt x="464" y="564"/>
                      </a:lnTo>
                      <a:lnTo>
                        <a:pt x="482" y="552"/>
                      </a:lnTo>
                      <a:lnTo>
                        <a:pt x="498" y="536"/>
                      </a:lnTo>
                      <a:lnTo>
                        <a:pt x="540" y="562"/>
                      </a:lnTo>
                      <a:lnTo>
                        <a:pt x="534" y="574"/>
                      </a:lnTo>
                      <a:lnTo>
                        <a:pt x="652" y="622"/>
                      </a:lnTo>
                      <a:lnTo>
                        <a:pt x="686" y="740"/>
                      </a:lnTo>
                      <a:lnTo>
                        <a:pt x="696" y="738"/>
                      </a:lnTo>
                      <a:lnTo>
                        <a:pt x="670" y="632"/>
                      </a:lnTo>
                      <a:lnTo>
                        <a:pt x="708" y="654"/>
                      </a:lnTo>
                      <a:lnTo>
                        <a:pt x="734" y="742"/>
                      </a:lnTo>
                      <a:lnTo>
                        <a:pt x="744" y="738"/>
                      </a:lnTo>
                      <a:lnTo>
                        <a:pt x="724" y="662"/>
                      </a:lnTo>
                      <a:lnTo>
                        <a:pt x="812" y="710"/>
                      </a:lnTo>
                      <a:lnTo>
                        <a:pt x="820" y="696"/>
                      </a:lnTo>
                      <a:lnTo>
                        <a:pt x="732" y="644"/>
                      </a:lnTo>
                      <a:lnTo>
                        <a:pt x="812" y="620"/>
                      </a:lnTo>
                      <a:close/>
                      <a:moveTo>
                        <a:pt x="412" y="546"/>
                      </a:moveTo>
                      <a:lnTo>
                        <a:pt x="412" y="546"/>
                      </a:lnTo>
                      <a:lnTo>
                        <a:pt x="396" y="544"/>
                      </a:lnTo>
                      <a:lnTo>
                        <a:pt x="382" y="540"/>
                      </a:lnTo>
                      <a:lnTo>
                        <a:pt x="368" y="532"/>
                      </a:lnTo>
                      <a:lnTo>
                        <a:pt x="358" y="522"/>
                      </a:lnTo>
                      <a:lnTo>
                        <a:pt x="348" y="510"/>
                      </a:lnTo>
                      <a:lnTo>
                        <a:pt x="340" y="498"/>
                      </a:lnTo>
                      <a:lnTo>
                        <a:pt x="336" y="482"/>
                      </a:lnTo>
                      <a:lnTo>
                        <a:pt x="334" y="468"/>
                      </a:lnTo>
                      <a:lnTo>
                        <a:pt x="334" y="468"/>
                      </a:lnTo>
                      <a:lnTo>
                        <a:pt x="336" y="452"/>
                      </a:lnTo>
                      <a:lnTo>
                        <a:pt x="340" y="436"/>
                      </a:lnTo>
                      <a:lnTo>
                        <a:pt x="348" y="424"/>
                      </a:lnTo>
                      <a:lnTo>
                        <a:pt x="358" y="412"/>
                      </a:lnTo>
                      <a:lnTo>
                        <a:pt x="368" y="402"/>
                      </a:lnTo>
                      <a:lnTo>
                        <a:pt x="382" y="394"/>
                      </a:lnTo>
                      <a:lnTo>
                        <a:pt x="396" y="390"/>
                      </a:lnTo>
                      <a:lnTo>
                        <a:pt x="412" y="388"/>
                      </a:lnTo>
                      <a:lnTo>
                        <a:pt x="412" y="388"/>
                      </a:lnTo>
                      <a:lnTo>
                        <a:pt x="428" y="390"/>
                      </a:lnTo>
                      <a:lnTo>
                        <a:pt x="442" y="394"/>
                      </a:lnTo>
                      <a:lnTo>
                        <a:pt x="456" y="402"/>
                      </a:lnTo>
                      <a:lnTo>
                        <a:pt x="468" y="412"/>
                      </a:lnTo>
                      <a:lnTo>
                        <a:pt x="478" y="424"/>
                      </a:lnTo>
                      <a:lnTo>
                        <a:pt x="484" y="436"/>
                      </a:lnTo>
                      <a:lnTo>
                        <a:pt x="490" y="452"/>
                      </a:lnTo>
                      <a:lnTo>
                        <a:pt x="490" y="468"/>
                      </a:lnTo>
                      <a:lnTo>
                        <a:pt x="490" y="468"/>
                      </a:lnTo>
                      <a:lnTo>
                        <a:pt x="490" y="482"/>
                      </a:lnTo>
                      <a:lnTo>
                        <a:pt x="484" y="498"/>
                      </a:lnTo>
                      <a:lnTo>
                        <a:pt x="478" y="510"/>
                      </a:lnTo>
                      <a:lnTo>
                        <a:pt x="468" y="522"/>
                      </a:lnTo>
                      <a:lnTo>
                        <a:pt x="456" y="532"/>
                      </a:lnTo>
                      <a:lnTo>
                        <a:pt x="442" y="540"/>
                      </a:lnTo>
                      <a:lnTo>
                        <a:pt x="428" y="544"/>
                      </a:lnTo>
                      <a:lnTo>
                        <a:pt x="412" y="546"/>
                      </a:lnTo>
                      <a:lnTo>
                        <a:pt x="412" y="546"/>
                      </a:lnTo>
                      <a:close/>
                    </a:path>
                  </a:pathLst>
                </a:custGeom>
                <a:solidFill>
                  <a:srgbClr val="FEFFFF">
                    <a:alpha val="76000"/>
                  </a:srgb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9" name="Freeform 77"/>
                <p:cNvSpPr>
                  <a:spLocks noChangeAspect="1" noEditPoints="1"/>
                </p:cNvSpPr>
                <p:nvPr/>
              </p:nvSpPr>
              <p:spPr bwMode="auto">
                <a:xfrm rot="20957513">
                  <a:off x="7869058" y="3830515"/>
                  <a:ext cx="639682" cy="729516"/>
                </a:xfrm>
                <a:custGeom>
                  <a:avLst/>
                  <a:gdLst>
                    <a:gd name="T0" fmla="*/ 718 w 826"/>
                    <a:gd name="T1" fmla="*/ 634 h 942"/>
                    <a:gd name="T2" fmla="*/ 788 w 826"/>
                    <a:gd name="T3" fmla="*/ 570 h 942"/>
                    <a:gd name="T4" fmla="*/ 542 w 826"/>
                    <a:gd name="T5" fmla="*/ 472 h 942"/>
                    <a:gd name="T6" fmla="*/ 788 w 826"/>
                    <a:gd name="T7" fmla="*/ 376 h 942"/>
                    <a:gd name="T8" fmla="*/ 722 w 826"/>
                    <a:gd name="T9" fmla="*/ 314 h 942"/>
                    <a:gd name="T10" fmla="*/ 748 w 826"/>
                    <a:gd name="T11" fmla="*/ 298 h 942"/>
                    <a:gd name="T12" fmla="*/ 730 w 826"/>
                    <a:gd name="T13" fmla="*/ 276 h 942"/>
                    <a:gd name="T14" fmla="*/ 704 w 826"/>
                    <a:gd name="T15" fmla="*/ 290 h 942"/>
                    <a:gd name="T16" fmla="*/ 684 w 826"/>
                    <a:gd name="T17" fmla="*/ 196 h 942"/>
                    <a:gd name="T18" fmla="*/ 478 w 826"/>
                    <a:gd name="T19" fmla="*/ 360 h 942"/>
                    <a:gd name="T20" fmla="*/ 516 w 826"/>
                    <a:gd name="T21" fmla="*/ 100 h 942"/>
                    <a:gd name="T22" fmla="*/ 430 w 826"/>
                    <a:gd name="T23" fmla="*/ 124 h 942"/>
                    <a:gd name="T24" fmla="*/ 430 w 826"/>
                    <a:gd name="T25" fmla="*/ 94 h 942"/>
                    <a:gd name="T26" fmla="*/ 402 w 826"/>
                    <a:gd name="T27" fmla="*/ 98 h 942"/>
                    <a:gd name="T28" fmla="*/ 400 w 826"/>
                    <a:gd name="T29" fmla="*/ 128 h 942"/>
                    <a:gd name="T30" fmla="*/ 310 w 826"/>
                    <a:gd name="T31" fmla="*/ 100 h 942"/>
                    <a:gd name="T32" fmla="*/ 352 w 826"/>
                    <a:gd name="T33" fmla="*/ 360 h 942"/>
                    <a:gd name="T34" fmla="*/ 142 w 826"/>
                    <a:gd name="T35" fmla="*/ 196 h 942"/>
                    <a:gd name="T36" fmla="*/ 120 w 826"/>
                    <a:gd name="T37" fmla="*/ 284 h 942"/>
                    <a:gd name="T38" fmla="*/ 94 w 826"/>
                    <a:gd name="T39" fmla="*/ 270 h 942"/>
                    <a:gd name="T40" fmla="*/ 84 w 826"/>
                    <a:gd name="T41" fmla="*/ 296 h 942"/>
                    <a:gd name="T42" fmla="*/ 110 w 826"/>
                    <a:gd name="T43" fmla="*/ 312 h 942"/>
                    <a:gd name="T44" fmla="*/ 40 w 826"/>
                    <a:gd name="T45" fmla="*/ 376 h 942"/>
                    <a:gd name="T46" fmla="*/ 290 w 826"/>
                    <a:gd name="T47" fmla="*/ 472 h 942"/>
                    <a:gd name="T48" fmla="*/ 40 w 826"/>
                    <a:gd name="T49" fmla="*/ 570 h 942"/>
                    <a:gd name="T50" fmla="*/ 104 w 826"/>
                    <a:gd name="T51" fmla="*/ 632 h 942"/>
                    <a:gd name="T52" fmla="*/ 80 w 826"/>
                    <a:gd name="T53" fmla="*/ 648 h 942"/>
                    <a:gd name="T54" fmla="*/ 96 w 826"/>
                    <a:gd name="T55" fmla="*/ 670 h 942"/>
                    <a:gd name="T56" fmla="*/ 122 w 826"/>
                    <a:gd name="T57" fmla="*/ 656 h 942"/>
                    <a:gd name="T58" fmla="*/ 142 w 826"/>
                    <a:gd name="T59" fmla="*/ 748 h 942"/>
                    <a:gd name="T60" fmla="*/ 352 w 826"/>
                    <a:gd name="T61" fmla="*/ 584 h 942"/>
                    <a:gd name="T62" fmla="*/ 310 w 826"/>
                    <a:gd name="T63" fmla="*/ 846 h 942"/>
                    <a:gd name="T64" fmla="*/ 396 w 826"/>
                    <a:gd name="T65" fmla="*/ 820 h 942"/>
                    <a:gd name="T66" fmla="*/ 398 w 826"/>
                    <a:gd name="T67" fmla="*/ 850 h 942"/>
                    <a:gd name="T68" fmla="*/ 426 w 826"/>
                    <a:gd name="T69" fmla="*/ 846 h 942"/>
                    <a:gd name="T70" fmla="*/ 426 w 826"/>
                    <a:gd name="T71" fmla="*/ 816 h 942"/>
                    <a:gd name="T72" fmla="*/ 516 w 826"/>
                    <a:gd name="T73" fmla="*/ 844 h 942"/>
                    <a:gd name="T74" fmla="*/ 478 w 826"/>
                    <a:gd name="T75" fmla="*/ 584 h 942"/>
                    <a:gd name="T76" fmla="*/ 684 w 826"/>
                    <a:gd name="T77" fmla="*/ 748 h 942"/>
                    <a:gd name="T78" fmla="*/ 706 w 826"/>
                    <a:gd name="T79" fmla="*/ 660 h 942"/>
                    <a:gd name="T80" fmla="*/ 732 w 826"/>
                    <a:gd name="T81" fmla="*/ 674 h 942"/>
                    <a:gd name="T82" fmla="*/ 742 w 826"/>
                    <a:gd name="T83" fmla="*/ 648 h 942"/>
                    <a:gd name="T84" fmla="*/ 376 w 826"/>
                    <a:gd name="T85" fmla="*/ 544 h 942"/>
                    <a:gd name="T86" fmla="*/ 456 w 826"/>
                    <a:gd name="T87" fmla="*/ 400 h 94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</a:cxnLst>
                  <a:rect l="0" t="0" r="r" b="b"/>
                  <a:pathLst>
                    <a:path w="826" h="942">
                      <a:moveTo>
                        <a:pt x="818" y="628"/>
                      </a:moveTo>
                      <a:lnTo>
                        <a:pt x="814" y="610"/>
                      </a:lnTo>
                      <a:lnTo>
                        <a:pt x="718" y="634"/>
                      </a:lnTo>
                      <a:lnTo>
                        <a:pt x="690" y="616"/>
                      </a:lnTo>
                      <a:lnTo>
                        <a:pt x="792" y="588"/>
                      </a:lnTo>
                      <a:lnTo>
                        <a:pt x="788" y="570"/>
                      </a:lnTo>
                      <a:lnTo>
                        <a:pt x="662" y="600"/>
                      </a:lnTo>
                      <a:lnTo>
                        <a:pt x="518" y="514"/>
                      </a:lnTo>
                      <a:lnTo>
                        <a:pt x="542" y="472"/>
                      </a:lnTo>
                      <a:lnTo>
                        <a:pt x="520" y="436"/>
                      </a:lnTo>
                      <a:lnTo>
                        <a:pt x="668" y="346"/>
                      </a:lnTo>
                      <a:lnTo>
                        <a:pt x="788" y="376"/>
                      </a:lnTo>
                      <a:lnTo>
                        <a:pt x="792" y="358"/>
                      </a:lnTo>
                      <a:lnTo>
                        <a:pt x="694" y="330"/>
                      </a:lnTo>
                      <a:lnTo>
                        <a:pt x="722" y="314"/>
                      </a:lnTo>
                      <a:lnTo>
                        <a:pt x="814" y="336"/>
                      </a:lnTo>
                      <a:lnTo>
                        <a:pt x="818" y="318"/>
                      </a:lnTo>
                      <a:lnTo>
                        <a:pt x="748" y="298"/>
                      </a:lnTo>
                      <a:lnTo>
                        <a:pt x="826" y="250"/>
                      </a:lnTo>
                      <a:lnTo>
                        <a:pt x="814" y="228"/>
                      </a:lnTo>
                      <a:lnTo>
                        <a:pt x="730" y="276"/>
                      </a:lnTo>
                      <a:lnTo>
                        <a:pt x="750" y="200"/>
                      </a:lnTo>
                      <a:lnTo>
                        <a:pt x="732" y="196"/>
                      </a:lnTo>
                      <a:lnTo>
                        <a:pt x="704" y="290"/>
                      </a:lnTo>
                      <a:lnTo>
                        <a:pt x="676" y="306"/>
                      </a:lnTo>
                      <a:lnTo>
                        <a:pt x="702" y="202"/>
                      </a:lnTo>
                      <a:lnTo>
                        <a:pt x="684" y="196"/>
                      </a:lnTo>
                      <a:lnTo>
                        <a:pt x="648" y="320"/>
                      </a:lnTo>
                      <a:lnTo>
                        <a:pt x="502" y="400"/>
                      </a:lnTo>
                      <a:lnTo>
                        <a:pt x="478" y="360"/>
                      </a:lnTo>
                      <a:lnTo>
                        <a:pt x="434" y="360"/>
                      </a:lnTo>
                      <a:lnTo>
                        <a:pt x="432" y="188"/>
                      </a:lnTo>
                      <a:lnTo>
                        <a:pt x="516" y="100"/>
                      </a:lnTo>
                      <a:lnTo>
                        <a:pt x="504" y="86"/>
                      </a:lnTo>
                      <a:lnTo>
                        <a:pt x="430" y="158"/>
                      </a:lnTo>
                      <a:lnTo>
                        <a:pt x="430" y="124"/>
                      </a:lnTo>
                      <a:lnTo>
                        <a:pt x="494" y="58"/>
                      </a:lnTo>
                      <a:lnTo>
                        <a:pt x="482" y="46"/>
                      </a:lnTo>
                      <a:lnTo>
                        <a:pt x="430" y="94"/>
                      </a:lnTo>
                      <a:lnTo>
                        <a:pt x="428" y="0"/>
                      </a:lnTo>
                      <a:lnTo>
                        <a:pt x="402" y="0"/>
                      </a:lnTo>
                      <a:lnTo>
                        <a:pt x="402" y="98"/>
                      </a:lnTo>
                      <a:lnTo>
                        <a:pt x="346" y="44"/>
                      </a:lnTo>
                      <a:lnTo>
                        <a:pt x="332" y="58"/>
                      </a:lnTo>
                      <a:lnTo>
                        <a:pt x="400" y="128"/>
                      </a:lnTo>
                      <a:lnTo>
                        <a:pt x="400" y="160"/>
                      </a:lnTo>
                      <a:lnTo>
                        <a:pt x="324" y="86"/>
                      </a:lnTo>
                      <a:lnTo>
                        <a:pt x="310" y="100"/>
                      </a:lnTo>
                      <a:lnTo>
                        <a:pt x="400" y="192"/>
                      </a:lnTo>
                      <a:lnTo>
                        <a:pt x="396" y="360"/>
                      </a:lnTo>
                      <a:lnTo>
                        <a:pt x="352" y="360"/>
                      </a:lnTo>
                      <a:lnTo>
                        <a:pt x="332" y="398"/>
                      </a:lnTo>
                      <a:lnTo>
                        <a:pt x="178" y="314"/>
                      </a:lnTo>
                      <a:lnTo>
                        <a:pt x="142" y="196"/>
                      </a:lnTo>
                      <a:lnTo>
                        <a:pt x="124" y="202"/>
                      </a:lnTo>
                      <a:lnTo>
                        <a:pt x="150" y="300"/>
                      </a:lnTo>
                      <a:lnTo>
                        <a:pt x="120" y="284"/>
                      </a:lnTo>
                      <a:lnTo>
                        <a:pt x="94" y="194"/>
                      </a:lnTo>
                      <a:lnTo>
                        <a:pt x="78" y="200"/>
                      </a:lnTo>
                      <a:lnTo>
                        <a:pt x="94" y="270"/>
                      </a:lnTo>
                      <a:lnTo>
                        <a:pt x="14" y="226"/>
                      </a:lnTo>
                      <a:lnTo>
                        <a:pt x="2" y="246"/>
                      </a:lnTo>
                      <a:lnTo>
                        <a:pt x="84" y="296"/>
                      </a:lnTo>
                      <a:lnTo>
                        <a:pt x="10" y="318"/>
                      </a:lnTo>
                      <a:lnTo>
                        <a:pt x="14" y="336"/>
                      </a:lnTo>
                      <a:lnTo>
                        <a:pt x="110" y="312"/>
                      </a:lnTo>
                      <a:lnTo>
                        <a:pt x="136" y="328"/>
                      </a:lnTo>
                      <a:lnTo>
                        <a:pt x="34" y="358"/>
                      </a:lnTo>
                      <a:lnTo>
                        <a:pt x="40" y="376"/>
                      </a:lnTo>
                      <a:lnTo>
                        <a:pt x="164" y="346"/>
                      </a:lnTo>
                      <a:lnTo>
                        <a:pt x="312" y="434"/>
                      </a:lnTo>
                      <a:lnTo>
                        <a:pt x="290" y="472"/>
                      </a:lnTo>
                      <a:lnTo>
                        <a:pt x="310" y="508"/>
                      </a:lnTo>
                      <a:lnTo>
                        <a:pt x="160" y="598"/>
                      </a:lnTo>
                      <a:lnTo>
                        <a:pt x="40" y="570"/>
                      </a:lnTo>
                      <a:lnTo>
                        <a:pt x="34" y="588"/>
                      </a:lnTo>
                      <a:lnTo>
                        <a:pt x="132" y="616"/>
                      </a:lnTo>
                      <a:lnTo>
                        <a:pt x="104" y="632"/>
                      </a:lnTo>
                      <a:lnTo>
                        <a:pt x="14" y="610"/>
                      </a:lnTo>
                      <a:lnTo>
                        <a:pt x="10" y="628"/>
                      </a:lnTo>
                      <a:lnTo>
                        <a:pt x="80" y="648"/>
                      </a:lnTo>
                      <a:lnTo>
                        <a:pt x="0" y="696"/>
                      </a:lnTo>
                      <a:lnTo>
                        <a:pt x="12" y="716"/>
                      </a:lnTo>
                      <a:lnTo>
                        <a:pt x="96" y="670"/>
                      </a:lnTo>
                      <a:lnTo>
                        <a:pt x="78" y="746"/>
                      </a:lnTo>
                      <a:lnTo>
                        <a:pt x="94" y="750"/>
                      </a:lnTo>
                      <a:lnTo>
                        <a:pt x="122" y="656"/>
                      </a:lnTo>
                      <a:lnTo>
                        <a:pt x="150" y="640"/>
                      </a:lnTo>
                      <a:lnTo>
                        <a:pt x="124" y="744"/>
                      </a:lnTo>
                      <a:lnTo>
                        <a:pt x="142" y="748"/>
                      </a:lnTo>
                      <a:lnTo>
                        <a:pt x="178" y="624"/>
                      </a:lnTo>
                      <a:lnTo>
                        <a:pt x="328" y="542"/>
                      </a:lnTo>
                      <a:lnTo>
                        <a:pt x="352" y="584"/>
                      </a:lnTo>
                      <a:lnTo>
                        <a:pt x="392" y="584"/>
                      </a:lnTo>
                      <a:lnTo>
                        <a:pt x="396" y="756"/>
                      </a:lnTo>
                      <a:lnTo>
                        <a:pt x="310" y="846"/>
                      </a:lnTo>
                      <a:lnTo>
                        <a:pt x="324" y="858"/>
                      </a:lnTo>
                      <a:lnTo>
                        <a:pt x="396" y="788"/>
                      </a:lnTo>
                      <a:lnTo>
                        <a:pt x="396" y="820"/>
                      </a:lnTo>
                      <a:lnTo>
                        <a:pt x="332" y="888"/>
                      </a:lnTo>
                      <a:lnTo>
                        <a:pt x="346" y="900"/>
                      </a:lnTo>
                      <a:lnTo>
                        <a:pt x="398" y="850"/>
                      </a:lnTo>
                      <a:lnTo>
                        <a:pt x="400" y="942"/>
                      </a:lnTo>
                      <a:lnTo>
                        <a:pt x="424" y="942"/>
                      </a:lnTo>
                      <a:lnTo>
                        <a:pt x="426" y="846"/>
                      </a:lnTo>
                      <a:lnTo>
                        <a:pt x="482" y="900"/>
                      </a:lnTo>
                      <a:lnTo>
                        <a:pt x="494" y="888"/>
                      </a:lnTo>
                      <a:lnTo>
                        <a:pt x="426" y="816"/>
                      </a:lnTo>
                      <a:lnTo>
                        <a:pt x="426" y="784"/>
                      </a:lnTo>
                      <a:lnTo>
                        <a:pt x="504" y="858"/>
                      </a:lnTo>
                      <a:lnTo>
                        <a:pt x="516" y="844"/>
                      </a:lnTo>
                      <a:lnTo>
                        <a:pt x="428" y="752"/>
                      </a:lnTo>
                      <a:lnTo>
                        <a:pt x="430" y="584"/>
                      </a:lnTo>
                      <a:lnTo>
                        <a:pt x="478" y="584"/>
                      </a:lnTo>
                      <a:lnTo>
                        <a:pt x="500" y="548"/>
                      </a:lnTo>
                      <a:lnTo>
                        <a:pt x="650" y="630"/>
                      </a:lnTo>
                      <a:lnTo>
                        <a:pt x="684" y="748"/>
                      </a:lnTo>
                      <a:lnTo>
                        <a:pt x="702" y="744"/>
                      </a:lnTo>
                      <a:lnTo>
                        <a:pt x="678" y="646"/>
                      </a:lnTo>
                      <a:lnTo>
                        <a:pt x="706" y="660"/>
                      </a:lnTo>
                      <a:lnTo>
                        <a:pt x="732" y="750"/>
                      </a:lnTo>
                      <a:lnTo>
                        <a:pt x="750" y="746"/>
                      </a:lnTo>
                      <a:lnTo>
                        <a:pt x="732" y="674"/>
                      </a:lnTo>
                      <a:lnTo>
                        <a:pt x="812" y="720"/>
                      </a:lnTo>
                      <a:lnTo>
                        <a:pt x="826" y="698"/>
                      </a:lnTo>
                      <a:lnTo>
                        <a:pt x="742" y="648"/>
                      </a:lnTo>
                      <a:lnTo>
                        <a:pt x="818" y="628"/>
                      </a:lnTo>
                      <a:close/>
                      <a:moveTo>
                        <a:pt x="456" y="544"/>
                      </a:moveTo>
                      <a:lnTo>
                        <a:pt x="376" y="544"/>
                      </a:lnTo>
                      <a:lnTo>
                        <a:pt x="336" y="472"/>
                      </a:lnTo>
                      <a:lnTo>
                        <a:pt x="376" y="400"/>
                      </a:lnTo>
                      <a:lnTo>
                        <a:pt x="456" y="400"/>
                      </a:lnTo>
                      <a:lnTo>
                        <a:pt x="496" y="472"/>
                      </a:lnTo>
                      <a:lnTo>
                        <a:pt x="456" y="544"/>
                      </a:lnTo>
                      <a:close/>
                    </a:path>
                  </a:pathLst>
                </a:custGeom>
                <a:noFill/>
                <a:ln>
                  <a:solidFill>
                    <a:srgbClr val="FEFFFF">
                      <a:alpha val="26000"/>
                    </a:srgbClr>
                  </a:solidFill>
                </a:ln>
                <a:effectLst/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0" name="Freeform 81"/>
                <p:cNvSpPr>
                  <a:spLocks noChangeAspect="1" noEditPoints="1"/>
                </p:cNvSpPr>
                <p:nvPr/>
              </p:nvSpPr>
              <p:spPr bwMode="auto">
                <a:xfrm rot="924218">
                  <a:off x="8027251" y="1799143"/>
                  <a:ext cx="766532" cy="869062"/>
                </a:xfrm>
                <a:custGeom>
                  <a:avLst/>
                  <a:gdLst>
                    <a:gd name="T0" fmla="*/ 546 w 628"/>
                    <a:gd name="T1" fmla="*/ 480 h 712"/>
                    <a:gd name="T2" fmla="*/ 598 w 628"/>
                    <a:gd name="T3" fmla="*/ 430 h 712"/>
                    <a:gd name="T4" fmla="*/ 400 w 628"/>
                    <a:gd name="T5" fmla="*/ 374 h 712"/>
                    <a:gd name="T6" fmla="*/ 402 w 628"/>
                    <a:gd name="T7" fmla="*/ 354 h 712"/>
                    <a:gd name="T8" fmla="*/ 508 w 628"/>
                    <a:gd name="T9" fmla="*/ 254 h 712"/>
                    <a:gd name="T10" fmla="*/ 524 w 628"/>
                    <a:gd name="T11" fmla="*/ 246 h 712"/>
                    <a:gd name="T12" fmla="*/ 620 w 628"/>
                    <a:gd name="T13" fmla="*/ 236 h 712"/>
                    <a:gd name="T14" fmla="*/ 620 w 628"/>
                    <a:gd name="T15" fmla="*/ 170 h 712"/>
                    <a:gd name="T16" fmla="*/ 558 w 628"/>
                    <a:gd name="T17" fmla="*/ 144 h 712"/>
                    <a:gd name="T18" fmla="*/ 532 w 628"/>
                    <a:gd name="T19" fmla="*/ 148 h 712"/>
                    <a:gd name="T20" fmla="*/ 450 w 628"/>
                    <a:gd name="T21" fmla="*/ 264 h 712"/>
                    <a:gd name="T22" fmla="*/ 360 w 628"/>
                    <a:gd name="T23" fmla="*/ 278 h 712"/>
                    <a:gd name="T24" fmla="*/ 324 w 628"/>
                    <a:gd name="T25" fmla="*/ 136 h 712"/>
                    <a:gd name="T26" fmla="*/ 324 w 628"/>
                    <a:gd name="T27" fmla="*/ 118 h 712"/>
                    <a:gd name="T28" fmla="*/ 366 w 628"/>
                    <a:gd name="T29" fmla="*/ 30 h 712"/>
                    <a:gd name="T30" fmla="*/ 308 w 628"/>
                    <a:gd name="T31" fmla="*/ 0 h 712"/>
                    <a:gd name="T32" fmla="*/ 254 w 628"/>
                    <a:gd name="T33" fmla="*/ 36 h 712"/>
                    <a:gd name="T34" fmla="*/ 244 w 628"/>
                    <a:gd name="T35" fmla="*/ 62 h 712"/>
                    <a:gd name="T36" fmla="*/ 304 w 628"/>
                    <a:gd name="T37" fmla="*/ 190 h 712"/>
                    <a:gd name="T38" fmla="*/ 272 w 628"/>
                    <a:gd name="T39" fmla="*/ 278 h 712"/>
                    <a:gd name="T40" fmla="*/ 130 w 628"/>
                    <a:gd name="T41" fmla="*/ 234 h 712"/>
                    <a:gd name="T42" fmla="*/ 114 w 628"/>
                    <a:gd name="T43" fmla="*/ 226 h 712"/>
                    <a:gd name="T44" fmla="*/ 58 w 628"/>
                    <a:gd name="T45" fmla="*/ 146 h 712"/>
                    <a:gd name="T46" fmla="*/ 0 w 628"/>
                    <a:gd name="T47" fmla="*/ 180 h 712"/>
                    <a:gd name="T48" fmla="*/ 8 w 628"/>
                    <a:gd name="T49" fmla="*/ 246 h 712"/>
                    <a:gd name="T50" fmla="*/ 26 w 628"/>
                    <a:gd name="T51" fmla="*/ 268 h 712"/>
                    <a:gd name="T52" fmla="*/ 166 w 628"/>
                    <a:gd name="T53" fmla="*/ 280 h 712"/>
                    <a:gd name="T54" fmla="*/ 228 w 628"/>
                    <a:gd name="T55" fmla="*/ 354 h 712"/>
                    <a:gd name="T56" fmla="*/ 162 w 628"/>
                    <a:gd name="T57" fmla="*/ 426 h 712"/>
                    <a:gd name="T58" fmla="*/ 26 w 628"/>
                    <a:gd name="T59" fmla="*/ 440 h 712"/>
                    <a:gd name="T60" fmla="*/ 8 w 628"/>
                    <a:gd name="T61" fmla="*/ 462 h 712"/>
                    <a:gd name="T62" fmla="*/ 0 w 628"/>
                    <a:gd name="T63" fmla="*/ 526 h 712"/>
                    <a:gd name="T64" fmla="*/ 58 w 628"/>
                    <a:gd name="T65" fmla="*/ 562 h 712"/>
                    <a:gd name="T66" fmla="*/ 114 w 628"/>
                    <a:gd name="T67" fmla="*/ 478 h 712"/>
                    <a:gd name="T68" fmla="*/ 132 w 628"/>
                    <a:gd name="T69" fmla="*/ 468 h 712"/>
                    <a:gd name="T70" fmla="*/ 256 w 628"/>
                    <a:gd name="T71" fmla="*/ 418 h 712"/>
                    <a:gd name="T72" fmla="*/ 300 w 628"/>
                    <a:gd name="T73" fmla="*/ 522 h 712"/>
                    <a:gd name="T74" fmla="*/ 244 w 628"/>
                    <a:gd name="T75" fmla="*/ 646 h 712"/>
                    <a:gd name="T76" fmla="*/ 254 w 628"/>
                    <a:gd name="T77" fmla="*/ 672 h 712"/>
                    <a:gd name="T78" fmla="*/ 304 w 628"/>
                    <a:gd name="T79" fmla="*/ 712 h 712"/>
                    <a:gd name="T80" fmla="*/ 366 w 628"/>
                    <a:gd name="T81" fmla="*/ 678 h 712"/>
                    <a:gd name="T82" fmla="*/ 322 w 628"/>
                    <a:gd name="T83" fmla="*/ 588 h 712"/>
                    <a:gd name="T84" fmla="*/ 322 w 628"/>
                    <a:gd name="T85" fmla="*/ 568 h 712"/>
                    <a:gd name="T86" fmla="*/ 340 w 628"/>
                    <a:gd name="T87" fmla="*/ 438 h 712"/>
                    <a:gd name="T88" fmla="*/ 452 w 628"/>
                    <a:gd name="T89" fmla="*/ 448 h 712"/>
                    <a:gd name="T90" fmla="*/ 532 w 628"/>
                    <a:gd name="T91" fmla="*/ 560 h 712"/>
                    <a:gd name="T92" fmla="*/ 558 w 628"/>
                    <a:gd name="T93" fmla="*/ 564 h 712"/>
                    <a:gd name="T94" fmla="*/ 618 w 628"/>
                    <a:gd name="T95" fmla="*/ 540 h 712"/>
                    <a:gd name="T96" fmla="*/ 620 w 628"/>
                    <a:gd name="T97" fmla="*/ 470 h 712"/>
                    <a:gd name="T98" fmla="*/ 304 w 628"/>
                    <a:gd name="T99" fmla="*/ 408 h 712"/>
                    <a:gd name="T100" fmla="*/ 276 w 628"/>
                    <a:gd name="T101" fmla="*/ 394 h 712"/>
                    <a:gd name="T102" fmla="*/ 260 w 628"/>
                    <a:gd name="T103" fmla="*/ 364 h 712"/>
                    <a:gd name="T104" fmla="*/ 260 w 628"/>
                    <a:gd name="T105" fmla="*/ 342 h 712"/>
                    <a:gd name="T106" fmla="*/ 276 w 628"/>
                    <a:gd name="T107" fmla="*/ 314 h 712"/>
                    <a:gd name="T108" fmla="*/ 304 w 628"/>
                    <a:gd name="T109" fmla="*/ 300 h 712"/>
                    <a:gd name="T110" fmla="*/ 326 w 628"/>
                    <a:gd name="T111" fmla="*/ 300 h 712"/>
                    <a:gd name="T112" fmla="*/ 354 w 628"/>
                    <a:gd name="T113" fmla="*/ 314 h 712"/>
                    <a:gd name="T114" fmla="*/ 370 w 628"/>
                    <a:gd name="T115" fmla="*/ 342 h 712"/>
                    <a:gd name="T116" fmla="*/ 370 w 628"/>
                    <a:gd name="T117" fmla="*/ 364 h 712"/>
                    <a:gd name="T118" fmla="*/ 354 w 628"/>
                    <a:gd name="T119" fmla="*/ 394 h 712"/>
                    <a:gd name="T120" fmla="*/ 326 w 628"/>
                    <a:gd name="T121" fmla="*/ 408 h 71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</a:cxnLst>
                  <a:rect l="0" t="0" r="r" b="b"/>
                  <a:pathLst>
                    <a:path w="628" h="712">
                      <a:moveTo>
                        <a:pt x="620" y="470"/>
                      </a:moveTo>
                      <a:lnTo>
                        <a:pt x="618" y="462"/>
                      </a:lnTo>
                      <a:lnTo>
                        <a:pt x="546" y="480"/>
                      </a:lnTo>
                      <a:lnTo>
                        <a:pt x="520" y="464"/>
                      </a:lnTo>
                      <a:lnTo>
                        <a:pt x="602" y="440"/>
                      </a:lnTo>
                      <a:lnTo>
                        <a:pt x="598" y="430"/>
                      </a:lnTo>
                      <a:lnTo>
                        <a:pt x="504" y="454"/>
                      </a:lnTo>
                      <a:lnTo>
                        <a:pt x="460" y="428"/>
                      </a:lnTo>
                      <a:lnTo>
                        <a:pt x="400" y="374"/>
                      </a:lnTo>
                      <a:lnTo>
                        <a:pt x="400" y="374"/>
                      </a:lnTo>
                      <a:lnTo>
                        <a:pt x="402" y="354"/>
                      </a:lnTo>
                      <a:lnTo>
                        <a:pt x="402" y="354"/>
                      </a:lnTo>
                      <a:lnTo>
                        <a:pt x="402" y="338"/>
                      </a:lnTo>
                      <a:lnTo>
                        <a:pt x="464" y="282"/>
                      </a:lnTo>
                      <a:lnTo>
                        <a:pt x="508" y="254"/>
                      </a:lnTo>
                      <a:lnTo>
                        <a:pt x="598" y="278"/>
                      </a:lnTo>
                      <a:lnTo>
                        <a:pt x="602" y="268"/>
                      </a:lnTo>
                      <a:lnTo>
                        <a:pt x="524" y="246"/>
                      </a:lnTo>
                      <a:lnTo>
                        <a:pt x="550" y="230"/>
                      </a:lnTo>
                      <a:lnTo>
                        <a:pt x="618" y="246"/>
                      </a:lnTo>
                      <a:lnTo>
                        <a:pt x="620" y="236"/>
                      </a:lnTo>
                      <a:lnTo>
                        <a:pt x="564" y="220"/>
                      </a:lnTo>
                      <a:lnTo>
                        <a:pt x="628" y="182"/>
                      </a:lnTo>
                      <a:lnTo>
                        <a:pt x="620" y="170"/>
                      </a:lnTo>
                      <a:lnTo>
                        <a:pt x="554" y="206"/>
                      </a:lnTo>
                      <a:lnTo>
                        <a:pt x="568" y="146"/>
                      </a:lnTo>
                      <a:lnTo>
                        <a:pt x="558" y="144"/>
                      </a:lnTo>
                      <a:lnTo>
                        <a:pt x="538" y="214"/>
                      </a:lnTo>
                      <a:lnTo>
                        <a:pt x="512" y="230"/>
                      </a:lnTo>
                      <a:lnTo>
                        <a:pt x="532" y="148"/>
                      </a:lnTo>
                      <a:lnTo>
                        <a:pt x="522" y="144"/>
                      </a:lnTo>
                      <a:lnTo>
                        <a:pt x="494" y="238"/>
                      </a:lnTo>
                      <a:lnTo>
                        <a:pt x="450" y="264"/>
                      </a:lnTo>
                      <a:lnTo>
                        <a:pt x="374" y="288"/>
                      </a:lnTo>
                      <a:lnTo>
                        <a:pt x="374" y="288"/>
                      </a:lnTo>
                      <a:lnTo>
                        <a:pt x="360" y="278"/>
                      </a:lnTo>
                      <a:lnTo>
                        <a:pt x="344" y="272"/>
                      </a:lnTo>
                      <a:lnTo>
                        <a:pt x="326" y="186"/>
                      </a:lnTo>
                      <a:lnTo>
                        <a:pt x="324" y="136"/>
                      </a:lnTo>
                      <a:lnTo>
                        <a:pt x="390" y="68"/>
                      </a:lnTo>
                      <a:lnTo>
                        <a:pt x="382" y="62"/>
                      </a:lnTo>
                      <a:lnTo>
                        <a:pt x="324" y="118"/>
                      </a:lnTo>
                      <a:lnTo>
                        <a:pt x="324" y="86"/>
                      </a:lnTo>
                      <a:lnTo>
                        <a:pt x="372" y="36"/>
                      </a:lnTo>
                      <a:lnTo>
                        <a:pt x="366" y="30"/>
                      </a:lnTo>
                      <a:lnTo>
                        <a:pt x="324" y="72"/>
                      </a:lnTo>
                      <a:lnTo>
                        <a:pt x="322" y="0"/>
                      </a:lnTo>
                      <a:lnTo>
                        <a:pt x="308" y="0"/>
                      </a:lnTo>
                      <a:lnTo>
                        <a:pt x="306" y="74"/>
                      </a:lnTo>
                      <a:lnTo>
                        <a:pt x="260" y="30"/>
                      </a:lnTo>
                      <a:lnTo>
                        <a:pt x="254" y="36"/>
                      </a:lnTo>
                      <a:lnTo>
                        <a:pt x="306" y="90"/>
                      </a:lnTo>
                      <a:lnTo>
                        <a:pt x="304" y="120"/>
                      </a:lnTo>
                      <a:lnTo>
                        <a:pt x="244" y="62"/>
                      </a:lnTo>
                      <a:lnTo>
                        <a:pt x="236" y="68"/>
                      </a:lnTo>
                      <a:lnTo>
                        <a:pt x="304" y="138"/>
                      </a:lnTo>
                      <a:lnTo>
                        <a:pt x="304" y="190"/>
                      </a:lnTo>
                      <a:lnTo>
                        <a:pt x="286" y="270"/>
                      </a:lnTo>
                      <a:lnTo>
                        <a:pt x="286" y="270"/>
                      </a:lnTo>
                      <a:lnTo>
                        <a:pt x="272" y="278"/>
                      </a:lnTo>
                      <a:lnTo>
                        <a:pt x="258" y="286"/>
                      </a:lnTo>
                      <a:lnTo>
                        <a:pt x="174" y="260"/>
                      </a:lnTo>
                      <a:lnTo>
                        <a:pt x="130" y="234"/>
                      </a:lnTo>
                      <a:lnTo>
                        <a:pt x="104" y="144"/>
                      </a:lnTo>
                      <a:lnTo>
                        <a:pt x="94" y="148"/>
                      </a:lnTo>
                      <a:lnTo>
                        <a:pt x="114" y="226"/>
                      </a:lnTo>
                      <a:lnTo>
                        <a:pt x="86" y="212"/>
                      </a:lnTo>
                      <a:lnTo>
                        <a:pt x="68" y="144"/>
                      </a:lnTo>
                      <a:lnTo>
                        <a:pt x="58" y="146"/>
                      </a:lnTo>
                      <a:lnTo>
                        <a:pt x="72" y="204"/>
                      </a:lnTo>
                      <a:lnTo>
                        <a:pt x="8" y="168"/>
                      </a:lnTo>
                      <a:lnTo>
                        <a:pt x="0" y="180"/>
                      </a:lnTo>
                      <a:lnTo>
                        <a:pt x="66" y="220"/>
                      </a:lnTo>
                      <a:lnTo>
                        <a:pt x="6" y="236"/>
                      </a:lnTo>
                      <a:lnTo>
                        <a:pt x="8" y="246"/>
                      </a:lnTo>
                      <a:lnTo>
                        <a:pt x="80" y="228"/>
                      </a:lnTo>
                      <a:lnTo>
                        <a:pt x="106" y="244"/>
                      </a:lnTo>
                      <a:lnTo>
                        <a:pt x="26" y="268"/>
                      </a:lnTo>
                      <a:lnTo>
                        <a:pt x="28" y="278"/>
                      </a:lnTo>
                      <a:lnTo>
                        <a:pt x="122" y="254"/>
                      </a:lnTo>
                      <a:lnTo>
                        <a:pt x="166" y="280"/>
                      </a:lnTo>
                      <a:lnTo>
                        <a:pt x="228" y="336"/>
                      </a:lnTo>
                      <a:lnTo>
                        <a:pt x="228" y="336"/>
                      </a:lnTo>
                      <a:lnTo>
                        <a:pt x="228" y="354"/>
                      </a:lnTo>
                      <a:lnTo>
                        <a:pt x="228" y="354"/>
                      </a:lnTo>
                      <a:lnTo>
                        <a:pt x="228" y="366"/>
                      </a:lnTo>
                      <a:lnTo>
                        <a:pt x="162" y="426"/>
                      </a:lnTo>
                      <a:lnTo>
                        <a:pt x="118" y="452"/>
                      </a:lnTo>
                      <a:lnTo>
                        <a:pt x="28" y="430"/>
                      </a:lnTo>
                      <a:lnTo>
                        <a:pt x="26" y="440"/>
                      </a:lnTo>
                      <a:lnTo>
                        <a:pt x="102" y="462"/>
                      </a:lnTo>
                      <a:lnTo>
                        <a:pt x="76" y="478"/>
                      </a:lnTo>
                      <a:lnTo>
                        <a:pt x="8" y="462"/>
                      </a:lnTo>
                      <a:lnTo>
                        <a:pt x="6" y="470"/>
                      </a:lnTo>
                      <a:lnTo>
                        <a:pt x="62" y="488"/>
                      </a:lnTo>
                      <a:lnTo>
                        <a:pt x="0" y="526"/>
                      </a:lnTo>
                      <a:lnTo>
                        <a:pt x="6" y="538"/>
                      </a:lnTo>
                      <a:lnTo>
                        <a:pt x="74" y="500"/>
                      </a:lnTo>
                      <a:lnTo>
                        <a:pt x="58" y="562"/>
                      </a:lnTo>
                      <a:lnTo>
                        <a:pt x="68" y="564"/>
                      </a:lnTo>
                      <a:lnTo>
                        <a:pt x="88" y="492"/>
                      </a:lnTo>
                      <a:lnTo>
                        <a:pt x="114" y="478"/>
                      </a:lnTo>
                      <a:lnTo>
                        <a:pt x="94" y="560"/>
                      </a:lnTo>
                      <a:lnTo>
                        <a:pt x="104" y="562"/>
                      </a:lnTo>
                      <a:lnTo>
                        <a:pt x="132" y="468"/>
                      </a:lnTo>
                      <a:lnTo>
                        <a:pt x="176" y="444"/>
                      </a:lnTo>
                      <a:lnTo>
                        <a:pt x="256" y="418"/>
                      </a:lnTo>
                      <a:lnTo>
                        <a:pt x="256" y="418"/>
                      </a:lnTo>
                      <a:lnTo>
                        <a:pt x="268" y="428"/>
                      </a:lnTo>
                      <a:lnTo>
                        <a:pt x="282" y="436"/>
                      </a:lnTo>
                      <a:lnTo>
                        <a:pt x="300" y="522"/>
                      </a:lnTo>
                      <a:lnTo>
                        <a:pt x="302" y="572"/>
                      </a:lnTo>
                      <a:lnTo>
                        <a:pt x="236" y="640"/>
                      </a:lnTo>
                      <a:lnTo>
                        <a:pt x="244" y="646"/>
                      </a:lnTo>
                      <a:lnTo>
                        <a:pt x="302" y="590"/>
                      </a:lnTo>
                      <a:lnTo>
                        <a:pt x="302" y="620"/>
                      </a:lnTo>
                      <a:lnTo>
                        <a:pt x="254" y="672"/>
                      </a:lnTo>
                      <a:lnTo>
                        <a:pt x="260" y="678"/>
                      </a:lnTo>
                      <a:lnTo>
                        <a:pt x="304" y="638"/>
                      </a:lnTo>
                      <a:lnTo>
                        <a:pt x="304" y="712"/>
                      </a:lnTo>
                      <a:lnTo>
                        <a:pt x="320" y="712"/>
                      </a:lnTo>
                      <a:lnTo>
                        <a:pt x="320" y="636"/>
                      </a:lnTo>
                      <a:lnTo>
                        <a:pt x="366" y="678"/>
                      </a:lnTo>
                      <a:lnTo>
                        <a:pt x="372" y="672"/>
                      </a:lnTo>
                      <a:lnTo>
                        <a:pt x="320" y="618"/>
                      </a:lnTo>
                      <a:lnTo>
                        <a:pt x="322" y="588"/>
                      </a:lnTo>
                      <a:lnTo>
                        <a:pt x="382" y="646"/>
                      </a:lnTo>
                      <a:lnTo>
                        <a:pt x="390" y="640"/>
                      </a:lnTo>
                      <a:lnTo>
                        <a:pt x="322" y="568"/>
                      </a:lnTo>
                      <a:lnTo>
                        <a:pt x="322" y="518"/>
                      </a:lnTo>
                      <a:lnTo>
                        <a:pt x="340" y="438"/>
                      </a:lnTo>
                      <a:lnTo>
                        <a:pt x="340" y="438"/>
                      </a:lnTo>
                      <a:lnTo>
                        <a:pt x="356" y="432"/>
                      </a:lnTo>
                      <a:lnTo>
                        <a:pt x="370" y="422"/>
                      </a:lnTo>
                      <a:lnTo>
                        <a:pt x="452" y="448"/>
                      </a:lnTo>
                      <a:lnTo>
                        <a:pt x="496" y="472"/>
                      </a:lnTo>
                      <a:lnTo>
                        <a:pt x="522" y="562"/>
                      </a:lnTo>
                      <a:lnTo>
                        <a:pt x="532" y="560"/>
                      </a:lnTo>
                      <a:lnTo>
                        <a:pt x="512" y="482"/>
                      </a:lnTo>
                      <a:lnTo>
                        <a:pt x="540" y="496"/>
                      </a:lnTo>
                      <a:lnTo>
                        <a:pt x="558" y="564"/>
                      </a:lnTo>
                      <a:lnTo>
                        <a:pt x="568" y="562"/>
                      </a:lnTo>
                      <a:lnTo>
                        <a:pt x="554" y="504"/>
                      </a:lnTo>
                      <a:lnTo>
                        <a:pt x="618" y="540"/>
                      </a:lnTo>
                      <a:lnTo>
                        <a:pt x="626" y="528"/>
                      </a:lnTo>
                      <a:lnTo>
                        <a:pt x="560" y="488"/>
                      </a:lnTo>
                      <a:lnTo>
                        <a:pt x="620" y="470"/>
                      </a:lnTo>
                      <a:close/>
                      <a:moveTo>
                        <a:pt x="314" y="410"/>
                      </a:moveTo>
                      <a:lnTo>
                        <a:pt x="314" y="410"/>
                      </a:lnTo>
                      <a:lnTo>
                        <a:pt x="304" y="408"/>
                      </a:lnTo>
                      <a:lnTo>
                        <a:pt x="294" y="406"/>
                      </a:lnTo>
                      <a:lnTo>
                        <a:pt x="284" y="400"/>
                      </a:lnTo>
                      <a:lnTo>
                        <a:pt x="276" y="394"/>
                      </a:lnTo>
                      <a:lnTo>
                        <a:pt x="268" y="384"/>
                      </a:lnTo>
                      <a:lnTo>
                        <a:pt x="264" y="376"/>
                      </a:lnTo>
                      <a:lnTo>
                        <a:pt x="260" y="364"/>
                      </a:lnTo>
                      <a:lnTo>
                        <a:pt x="260" y="354"/>
                      </a:lnTo>
                      <a:lnTo>
                        <a:pt x="260" y="354"/>
                      </a:lnTo>
                      <a:lnTo>
                        <a:pt x="260" y="342"/>
                      </a:lnTo>
                      <a:lnTo>
                        <a:pt x="264" y="332"/>
                      </a:lnTo>
                      <a:lnTo>
                        <a:pt x="268" y="322"/>
                      </a:lnTo>
                      <a:lnTo>
                        <a:pt x="276" y="314"/>
                      </a:lnTo>
                      <a:lnTo>
                        <a:pt x="284" y="308"/>
                      </a:lnTo>
                      <a:lnTo>
                        <a:pt x="294" y="302"/>
                      </a:lnTo>
                      <a:lnTo>
                        <a:pt x="304" y="300"/>
                      </a:lnTo>
                      <a:lnTo>
                        <a:pt x="314" y="298"/>
                      </a:lnTo>
                      <a:lnTo>
                        <a:pt x="314" y="298"/>
                      </a:lnTo>
                      <a:lnTo>
                        <a:pt x="326" y="300"/>
                      </a:lnTo>
                      <a:lnTo>
                        <a:pt x="336" y="302"/>
                      </a:lnTo>
                      <a:lnTo>
                        <a:pt x="346" y="308"/>
                      </a:lnTo>
                      <a:lnTo>
                        <a:pt x="354" y="314"/>
                      </a:lnTo>
                      <a:lnTo>
                        <a:pt x="362" y="322"/>
                      </a:lnTo>
                      <a:lnTo>
                        <a:pt x="366" y="332"/>
                      </a:lnTo>
                      <a:lnTo>
                        <a:pt x="370" y="342"/>
                      </a:lnTo>
                      <a:lnTo>
                        <a:pt x="370" y="354"/>
                      </a:lnTo>
                      <a:lnTo>
                        <a:pt x="370" y="354"/>
                      </a:lnTo>
                      <a:lnTo>
                        <a:pt x="370" y="364"/>
                      </a:lnTo>
                      <a:lnTo>
                        <a:pt x="366" y="376"/>
                      </a:lnTo>
                      <a:lnTo>
                        <a:pt x="362" y="384"/>
                      </a:lnTo>
                      <a:lnTo>
                        <a:pt x="354" y="394"/>
                      </a:lnTo>
                      <a:lnTo>
                        <a:pt x="346" y="400"/>
                      </a:lnTo>
                      <a:lnTo>
                        <a:pt x="336" y="406"/>
                      </a:lnTo>
                      <a:lnTo>
                        <a:pt x="326" y="408"/>
                      </a:lnTo>
                      <a:lnTo>
                        <a:pt x="314" y="410"/>
                      </a:lnTo>
                      <a:lnTo>
                        <a:pt x="314" y="410"/>
                      </a:lnTo>
                      <a:close/>
                    </a:path>
                  </a:pathLst>
                </a:custGeom>
                <a:solidFill>
                  <a:srgbClr val="FEFFFF">
                    <a:alpha val="76000"/>
                  </a:srgb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</p:grpSp>
        <p:sp>
          <p:nvSpPr>
            <p:cNvPr id="221" name="Freeform 8"/>
            <p:cNvSpPr>
              <a:spLocks noChangeAspect="1" noEditPoints="1"/>
            </p:cNvSpPr>
            <p:nvPr/>
          </p:nvSpPr>
          <p:spPr bwMode="auto">
            <a:xfrm>
              <a:off x="8267911" y="2855927"/>
              <a:ext cx="865764" cy="1172389"/>
            </a:xfrm>
            <a:custGeom>
              <a:avLst/>
              <a:gdLst>
                <a:gd name="T0" fmla="*/ 562 w 672"/>
                <a:gd name="T1" fmla="*/ 532 h 910"/>
                <a:gd name="T2" fmla="*/ 624 w 672"/>
                <a:gd name="T3" fmla="*/ 522 h 910"/>
                <a:gd name="T4" fmla="*/ 640 w 672"/>
                <a:gd name="T5" fmla="*/ 514 h 910"/>
                <a:gd name="T6" fmla="*/ 636 w 672"/>
                <a:gd name="T7" fmla="*/ 502 h 910"/>
                <a:gd name="T8" fmla="*/ 594 w 672"/>
                <a:gd name="T9" fmla="*/ 460 h 910"/>
                <a:gd name="T10" fmla="*/ 588 w 672"/>
                <a:gd name="T11" fmla="*/ 422 h 910"/>
                <a:gd name="T12" fmla="*/ 610 w 672"/>
                <a:gd name="T13" fmla="*/ 364 h 910"/>
                <a:gd name="T14" fmla="*/ 614 w 672"/>
                <a:gd name="T15" fmla="*/ 352 h 910"/>
                <a:gd name="T16" fmla="*/ 604 w 672"/>
                <a:gd name="T17" fmla="*/ 342 h 910"/>
                <a:gd name="T18" fmla="*/ 560 w 672"/>
                <a:gd name="T19" fmla="*/ 374 h 910"/>
                <a:gd name="T20" fmla="*/ 672 w 672"/>
                <a:gd name="T21" fmla="*/ 156 h 910"/>
                <a:gd name="T22" fmla="*/ 672 w 672"/>
                <a:gd name="T23" fmla="*/ 104 h 910"/>
                <a:gd name="T24" fmla="*/ 644 w 672"/>
                <a:gd name="T25" fmla="*/ 0 h 910"/>
                <a:gd name="T26" fmla="*/ 596 w 672"/>
                <a:gd name="T27" fmla="*/ 120 h 910"/>
                <a:gd name="T28" fmla="*/ 570 w 672"/>
                <a:gd name="T29" fmla="*/ 182 h 910"/>
                <a:gd name="T30" fmla="*/ 476 w 672"/>
                <a:gd name="T31" fmla="*/ 342 h 910"/>
                <a:gd name="T32" fmla="*/ 468 w 672"/>
                <a:gd name="T33" fmla="*/ 296 h 910"/>
                <a:gd name="T34" fmla="*/ 468 w 672"/>
                <a:gd name="T35" fmla="*/ 294 h 910"/>
                <a:gd name="T36" fmla="*/ 468 w 672"/>
                <a:gd name="T37" fmla="*/ 290 h 910"/>
                <a:gd name="T38" fmla="*/ 464 w 672"/>
                <a:gd name="T39" fmla="*/ 288 h 910"/>
                <a:gd name="T40" fmla="*/ 460 w 672"/>
                <a:gd name="T41" fmla="*/ 288 h 910"/>
                <a:gd name="T42" fmla="*/ 450 w 672"/>
                <a:gd name="T43" fmla="*/ 288 h 910"/>
                <a:gd name="T44" fmla="*/ 444 w 672"/>
                <a:gd name="T45" fmla="*/ 300 h 910"/>
                <a:gd name="T46" fmla="*/ 450 w 672"/>
                <a:gd name="T47" fmla="*/ 346 h 910"/>
                <a:gd name="T48" fmla="*/ 320 w 672"/>
                <a:gd name="T49" fmla="*/ 90 h 910"/>
                <a:gd name="T50" fmla="*/ 276 w 672"/>
                <a:gd name="T51" fmla="*/ 70 h 910"/>
                <a:gd name="T52" fmla="*/ 168 w 672"/>
                <a:gd name="T53" fmla="*/ 88 h 910"/>
                <a:gd name="T54" fmla="*/ 246 w 672"/>
                <a:gd name="T55" fmla="*/ 188 h 910"/>
                <a:gd name="T56" fmla="*/ 288 w 672"/>
                <a:gd name="T57" fmla="*/ 240 h 910"/>
                <a:gd name="T58" fmla="*/ 380 w 672"/>
                <a:gd name="T59" fmla="*/ 404 h 910"/>
                <a:gd name="T60" fmla="*/ 328 w 672"/>
                <a:gd name="T61" fmla="*/ 388 h 910"/>
                <a:gd name="T62" fmla="*/ 322 w 672"/>
                <a:gd name="T63" fmla="*/ 398 h 910"/>
                <a:gd name="T64" fmla="*/ 372 w 672"/>
                <a:gd name="T65" fmla="*/ 426 h 910"/>
                <a:gd name="T66" fmla="*/ 188 w 672"/>
                <a:gd name="T67" fmla="*/ 482 h 910"/>
                <a:gd name="T68" fmla="*/ 122 w 672"/>
                <a:gd name="T69" fmla="*/ 494 h 910"/>
                <a:gd name="T70" fmla="*/ 0 w 672"/>
                <a:gd name="T71" fmla="*/ 516 h 910"/>
                <a:gd name="T72" fmla="*/ 54 w 672"/>
                <a:gd name="T73" fmla="*/ 594 h 910"/>
                <a:gd name="T74" fmla="*/ 100 w 672"/>
                <a:gd name="T75" fmla="*/ 610 h 910"/>
                <a:gd name="T76" fmla="*/ 374 w 672"/>
                <a:gd name="T77" fmla="*/ 490 h 910"/>
                <a:gd name="T78" fmla="*/ 352 w 672"/>
                <a:gd name="T79" fmla="*/ 544 h 910"/>
                <a:gd name="T80" fmla="*/ 350 w 672"/>
                <a:gd name="T81" fmla="*/ 562 h 910"/>
                <a:gd name="T82" fmla="*/ 362 w 672"/>
                <a:gd name="T83" fmla="*/ 566 h 910"/>
                <a:gd name="T84" fmla="*/ 420 w 672"/>
                <a:gd name="T85" fmla="*/ 548 h 910"/>
                <a:gd name="T86" fmla="*/ 346 w 672"/>
                <a:gd name="T87" fmla="*/ 752 h 910"/>
                <a:gd name="T88" fmla="*/ 324 w 672"/>
                <a:gd name="T89" fmla="*/ 812 h 910"/>
                <a:gd name="T90" fmla="*/ 352 w 672"/>
                <a:gd name="T91" fmla="*/ 820 h 910"/>
                <a:gd name="T92" fmla="*/ 376 w 672"/>
                <a:gd name="T93" fmla="*/ 760 h 910"/>
                <a:gd name="T94" fmla="*/ 456 w 672"/>
                <a:gd name="T95" fmla="*/ 564 h 910"/>
                <a:gd name="T96" fmla="*/ 494 w 672"/>
                <a:gd name="T97" fmla="*/ 612 h 910"/>
                <a:gd name="T98" fmla="*/ 498 w 672"/>
                <a:gd name="T99" fmla="*/ 620 h 910"/>
                <a:gd name="T100" fmla="*/ 514 w 672"/>
                <a:gd name="T101" fmla="*/ 620 h 910"/>
                <a:gd name="T102" fmla="*/ 512 w 672"/>
                <a:gd name="T103" fmla="*/ 562 h 910"/>
                <a:gd name="T104" fmla="*/ 638 w 672"/>
                <a:gd name="T105" fmla="*/ 822 h 910"/>
                <a:gd name="T106" fmla="*/ 672 w 672"/>
                <a:gd name="T107" fmla="*/ 672 h 910"/>
                <a:gd name="T108" fmla="*/ 504 w 672"/>
                <a:gd name="T109" fmla="*/ 532 h 910"/>
                <a:gd name="T110" fmla="*/ 442 w 672"/>
                <a:gd name="T111" fmla="*/ 526 h 910"/>
                <a:gd name="T112" fmla="*/ 410 w 672"/>
                <a:gd name="T113" fmla="*/ 492 h 910"/>
                <a:gd name="T114" fmla="*/ 404 w 672"/>
                <a:gd name="T115" fmla="*/ 430 h 910"/>
                <a:gd name="T116" fmla="*/ 430 w 672"/>
                <a:gd name="T117" fmla="*/ 392 h 910"/>
                <a:gd name="T118" fmla="*/ 490 w 672"/>
                <a:gd name="T119" fmla="*/ 374 h 910"/>
                <a:gd name="T120" fmla="*/ 544 w 672"/>
                <a:gd name="T121" fmla="*/ 404 h 910"/>
                <a:gd name="T122" fmla="*/ 562 w 672"/>
                <a:gd name="T123" fmla="*/ 448 h 910"/>
                <a:gd name="T124" fmla="*/ 544 w 672"/>
                <a:gd name="T125" fmla="*/ 506 h 91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672" h="910">
                  <a:moveTo>
                    <a:pt x="672" y="672"/>
                  </a:moveTo>
                  <a:lnTo>
                    <a:pt x="670" y="672"/>
                  </a:lnTo>
                  <a:lnTo>
                    <a:pt x="562" y="532"/>
                  </a:lnTo>
                  <a:lnTo>
                    <a:pt x="562" y="532"/>
                  </a:lnTo>
                  <a:lnTo>
                    <a:pt x="572" y="520"/>
                  </a:lnTo>
                  <a:lnTo>
                    <a:pt x="582" y="506"/>
                  </a:lnTo>
                  <a:lnTo>
                    <a:pt x="624" y="522"/>
                  </a:lnTo>
                  <a:lnTo>
                    <a:pt x="624" y="522"/>
                  </a:lnTo>
                  <a:lnTo>
                    <a:pt x="630" y="522"/>
                  </a:lnTo>
                  <a:lnTo>
                    <a:pt x="636" y="520"/>
                  </a:lnTo>
                  <a:lnTo>
                    <a:pt x="636" y="520"/>
                  </a:lnTo>
                  <a:lnTo>
                    <a:pt x="640" y="514"/>
                  </a:lnTo>
                  <a:lnTo>
                    <a:pt x="640" y="514"/>
                  </a:lnTo>
                  <a:lnTo>
                    <a:pt x="640" y="510"/>
                  </a:lnTo>
                  <a:lnTo>
                    <a:pt x="640" y="504"/>
                  </a:lnTo>
                  <a:lnTo>
                    <a:pt x="636" y="502"/>
                  </a:lnTo>
                  <a:lnTo>
                    <a:pt x="632" y="498"/>
                  </a:lnTo>
                  <a:lnTo>
                    <a:pt x="590" y="482"/>
                  </a:lnTo>
                  <a:lnTo>
                    <a:pt x="590" y="482"/>
                  </a:lnTo>
                  <a:lnTo>
                    <a:pt x="594" y="460"/>
                  </a:lnTo>
                  <a:lnTo>
                    <a:pt x="672" y="446"/>
                  </a:lnTo>
                  <a:lnTo>
                    <a:pt x="672" y="410"/>
                  </a:lnTo>
                  <a:lnTo>
                    <a:pt x="588" y="422"/>
                  </a:lnTo>
                  <a:lnTo>
                    <a:pt x="588" y="422"/>
                  </a:lnTo>
                  <a:lnTo>
                    <a:pt x="582" y="406"/>
                  </a:lnTo>
                  <a:lnTo>
                    <a:pt x="576" y="392"/>
                  </a:lnTo>
                  <a:lnTo>
                    <a:pt x="610" y="364"/>
                  </a:lnTo>
                  <a:lnTo>
                    <a:pt x="610" y="364"/>
                  </a:lnTo>
                  <a:lnTo>
                    <a:pt x="614" y="360"/>
                  </a:lnTo>
                  <a:lnTo>
                    <a:pt x="614" y="356"/>
                  </a:lnTo>
                  <a:lnTo>
                    <a:pt x="614" y="356"/>
                  </a:lnTo>
                  <a:lnTo>
                    <a:pt x="614" y="352"/>
                  </a:lnTo>
                  <a:lnTo>
                    <a:pt x="612" y="348"/>
                  </a:lnTo>
                  <a:lnTo>
                    <a:pt x="612" y="348"/>
                  </a:lnTo>
                  <a:lnTo>
                    <a:pt x="608" y="344"/>
                  </a:lnTo>
                  <a:lnTo>
                    <a:pt x="604" y="342"/>
                  </a:lnTo>
                  <a:lnTo>
                    <a:pt x="600" y="344"/>
                  </a:lnTo>
                  <a:lnTo>
                    <a:pt x="594" y="346"/>
                  </a:lnTo>
                  <a:lnTo>
                    <a:pt x="560" y="374"/>
                  </a:lnTo>
                  <a:lnTo>
                    <a:pt x="560" y="374"/>
                  </a:lnTo>
                  <a:lnTo>
                    <a:pt x="550" y="366"/>
                  </a:lnTo>
                  <a:lnTo>
                    <a:pt x="540" y="358"/>
                  </a:lnTo>
                  <a:lnTo>
                    <a:pt x="602" y="190"/>
                  </a:lnTo>
                  <a:lnTo>
                    <a:pt x="672" y="156"/>
                  </a:lnTo>
                  <a:lnTo>
                    <a:pt x="672" y="134"/>
                  </a:lnTo>
                  <a:lnTo>
                    <a:pt x="612" y="160"/>
                  </a:lnTo>
                  <a:lnTo>
                    <a:pt x="624" y="128"/>
                  </a:lnTo>
                  <a:lnTo>
                    <a:pt x="672" y="104"/>
                  </a:lnTo>
                  <a:lnTo>
                    <a:pt x="672" y="84"/>
                  </a:lnTo>
                  <a:lnTo>
                    <a:pt x="634" y="100"/>
                  </a:lnTo>
                  <a:lnTo>
                    <a:pt x="666" y="10"/>
                  </a:lnTo>
                  <a:lnTo>
                    <a:pt x="644" y="0"/>
                  </a:lnTo>
                  <a:lnTo>
                    <a:pt x="606" y="92"/>
                  </a:lnTo>
                  <a:lnTo>
                    <a:pt x="572" y="18"/>
                  </a:lnTo>
                  <a:lnTo>
                    <a:pt x="556" y="26"/>
                  </a:lnTo>
                  <a:lnTo>
                    <a:pt x="596" y="120"/>
                  </a:lnTo>
                  <a:lnTo>
                    <a:pt x="582" y="152"/>
                  </a:lnTo>
                  <a:lnTo>
                    <a:pt x="536" y="52"/>
                  </a:lnTo>
                  <a:lnTo>
                    <a:pt x="518" y="58"/>
                  </a:lnTo>
                  <a:lnTo>
                    <a:pt x="570" y="182"/>
                  </a:lnTo>
                  <a:lnTo>
                    <a:pt x="504" y="344"/>
                  </a:lnTo>
                  <a:lnTo>
                    <a:pt x="504" y="344"/>
                  </a:lnTo>
                  <a:lnTo>
                    <a:pt x="490" y="342"/>
                  </a:lnTo>
                  <a:lnTo>
                    <a:pt x="476" y="342"/>
                  </a:lnTo>
                  <a:lnTo>
                    <a:pt x="468" y="298"/>
                  </a:lnTo>
                  <a:lnTo>
                    <a:pt x="468" y="298"/>
                  </a:lnTo>
                  <a:lnTo>
                    <a:pt x="468" y="296"/>
                  </a:lnTo>
                  <a:lnTo>
                    <a:pt x="468" y="296"/>
                  </a:lnTo>
                  <a:lnTo>
                    <a:pt x="468" y="294"/>
                  </a:lnTo>
                  <a:lnTo>
                    <a:pt x="468" y="294"/>
                  </a:lnTo>
                  <a:lnTo>
                    <a:pt x="468" y="294"/>
                  </a:lnTo>
                  <a:lnTo>
                    <a:pt x="468" y="294"/>
                  </a:lnTo>
                  <a:lnTo>
                    <a:pt x="470" y="290"/>
                  </a:lnTo>
                  <a:lnTo>
                    <a:pt x="470" y="290"/>
                  </a:lnTo>
                  <a:lnTo>
                    <a:pt x="468" y="290"/>
                  </a:lnTo>
                  <a:lnTo>
                    <a:pt x="468" y="290"/>
                  </a:lnTo>
                  <a:lnTo>
                    <a:pt x="464" y="288"/>
                  </a:lnTo>
                  <a:lnTo>
                    <a:pt x="464" y="288"/>
                  </a:lnTo>
                  <a:lnTo>
                    <a:pt x="464" y="288"/>
                  </a:lnTo>
                  <a:lnTo>
                    <a:pt x="464" y="288"/>
                  </a:lnTo>
                  <a:lnTo>
                    <a:pt x="458" y="286"/>
                  </a:lnTo>
                  <a:lnTo>
                    <a:pt x="458" y="286"/>
                  </a:lnTo>
                  <a:lnTo>
                    <a:pt x="460" y="288"/>
                  </a:lnTo>
                  <a:lnTo>
                    <a:pt x="460" y="288"/>
                  </a:lnTo>
                  <a:lnTo>
                    <a:pt x="456" y="288"/>
                  </a:lnTo>
                  <a:lnTo>
                    <a:pt x="454" y="288"/>
                  </a:lnTo>
                  <a:lnTo>
                    <a:pt x="454" y="288"/>
                  </a:lnTo>
                  <a:lnTo>
                    <a:pt x="450" y="288"/>
                  </a:lnTo>
                  <a:lnTo>
                    <a:pt x="446" y="290"/>
                  </a:lnTo>
                  <a:lnTo>
                    <a:pt x="444" y="298"/>
                  </a:lnTo>
                  <a:lnTo>
                    <a:pt x="444" y="298"/>
                  </a:lnTo>
                  <a:lnTo>
                    <a:pt x="444" y="300"/>
                  </a:lnTo>
                  <a:lnTo>
                    <a:pt x="444" y="300"/>
                  </a:lnTo>
                  <a:lnTo>
                    <a:pt x="444" y="302"/>
                  </a:lnTo>
                  <a:lnTo>
                    <a:pt x="450" y="346"/>
                  </a:lnTo>
                  <a:lnTo>
                    <a:pt x="450" y="346"/>
                  </a:lnTo>
                  <a:lnTo>
                    <a:pt x="438" y="350"/>
                  </a:lnTo>
                  <a:lnTo>
                    <a:pt x="426" y="356"/>
                  </a:lnTo>
                  <a:lnTo>
                    <a:pt x="310" y="216"/>
                  </a:lnTo>
                  <a:lnTo>
                    <a:pt x="320" y="90"/>
                  </a:lnTo>
                  <a:lnTo>
                    <a:pt x="302" y="88"/>
                  </a:lnTo>
                  <a:lnTo>
                    <a:pt x="288" y="192"/>
                  </a:lnTo>
                  <a:lnTo>
                    <a:pt x="266" y="166"/>
                  </a:lnTo>
                  <a:lnTo>
                    <a:pt x="276" y="70"/>
                  </a:lnTo>
                  <a:lnTo>
                    <a:pt x="258" y="68"/>
                  </a:lnTo>
                  <a:lnTo>
                    <a:pt x="248" y="144"/>
                  </a:lnTo>
                  <a:lnTo>
                    <a:pt x="188" y="72"/>
                  </a:lnTo>
                  <a:lnTo>
                    <a:pt x="168" y="88"/>
                  </a:lnTo>
                  <a:lnTo>
                    <a:pt x="228" y="164"/>
                  </a:lnTo>
                  <a:lnTo>
                    <a:pt x="148" y="158"/>
                  </a:lnTo>
                  <a:lnTo>
                    <a:pt x="146" y="174"/>
                  </a:lnTo>
                  <a:lnTo>
                    <a:pt x="246" y="188"/>
                  </a:lnTo>
                  <a:lnTo>
                    <a:pt x="268" y="214"/>
                  </a:lnTo>
                  <a:lnTo>
                    <a:pt x="156" y="204"/>
                  </a:lnTo>
                  <a:lnTo>
                    <a:pt x="154" y="222"/>
                  </a:lnTo>
                  <a:lnTo>
                    <a:pt x="288" y="240"/>
                  </a:lnTo>
                  <a:lnTo>
                    <a:pt x="396" y="380"/>
                  </a:lnTo>
                  <a:lnTo>
                    <a:pt x="396" y="380"/>
                  </a:lnTo>
                  <a:lnTo>
                    <a:pt x="388" y="392"/>
                  </a:lnTo>
                  <a:lnTo>
                    <a:pt x="380" y="404"/>
                  </a:lnTo>
                  <a:lnTo>
                    <a:pt x="338" y="386"/>
                  </a:lnTo>
                  <a:lnTo>
                    <a:pt x="338" y="386"/>
                  </a:lnTo>
                  <a:lnTo>
                    <a:pt x="334" y="386"/>
                  </a:lnTo>
                  <a:lnTo>
                    <a:pt x="328" y="388"/>
                  </a:lnTo>
                  <a:lnTo>
                    <a:pt x="326" y="390"/>
                  </a:lnTo>
                  <a:lnTo>
                    <a:pt x="322" y="394"/>
                  </a:lnTo>
                  <a:lnTo>
                    <a:pt x="322" y="394"/>
                  </a:lnTo>
                  <a:lnTo>
                    <a:pt x="322" y="398"/>
                  </a:lnTo>
                  <a:lnTo>
                    <a:pt x="322" y="404"/>
                  </a:lnTo>
                  <a:lnTo>
                    <a:pt x="326" y="408"/>
                  </a:lnTo>
                  <a:lnTo>
                    <a:pt x="330" y="410"/>
                  </a:lnTo>
                  <a:lnTo>
                    <a:pt x="372" y="426"/>
                  </a:lnTo>
                  <a:lnTo>
                    <a:pt x="372" y="426"/>
                  </a:lnTo>
                  <a:lnTo>
                    <a:pt x="370" y="438"/>
                  </a:lnTo>
                  <a:lnTo>
                    <a:pt x="368" y="450"/>
                  </a:lnTo>
                  <a:lnTo>
                    <a:pt x="188" y="482"/>
                  </a:lnTo>
                  <a:lnTo>
                    <a:pt x="82" y="410"/>
                  </a:lnTo>
                  <a:lnTo>
                    <a:pt x="72" y="424"/>
                  </a:lnTo>
                  <a:lnTo>
                    <a:pt x="156" y="488"/>
                  </a:lnTo>
                  <a:lnTo>
                    <a:pt x="122" y="494"/>
                  </a:lnTo>
                  <a:lnTo>
                    <a:pt x="44" y="440"/>
                  </a:lnTo>
                  <a:lnTo>
                    <a:pt x="32" y="454"/>
                  </a:lnTo>
                  <a:lnTo>
                    <a:pt x="92" y="500"/>
                  </a:lnTo>
                  <a:lnTo>
                    <a:pt x="0" y="516"/>
                  </a:lnTo>
                  <a:lnTo>
                    <a:pt x="0" y="528"/>
                  </a:lnTo>
                  <a:lnTo>
                    <a:pt x="2" y="540"/>
                  </a:lnTo>
                  <a:lnTo>
                    <a:pt x="100" y="528"/>
                  </a:lnTo>
                  <a:lnTo>
                    <a:pt x="54" y="594"/>
                  </a:lnTo>
                  <a:lnTo>
                    <a:pt x="68" y="604"/>
                  </a:lnTo>
                  <a:lnTo>
                    <a:pt x="130" y="524"/>
                  </a:lnTo>
                  <a:lnTo>
                    <a:pt x="164" y="518"/>
                  </a:lnTo>
                  <a:lnTo>
                    <a:pt x="100" y="610"/>
                  </a:lnTo>
                  <a:lnTo>
                    <a:pt x="116" y="620"/>
                  </a:lnTo>
                  <a:lnTo>
                    <a:pt x="196" y="514"/>
                  </a:lnTo>
                  <a:lnTo>
                    <a:pt x="374" y="490"/>
                  </a:lnTo>
                  <a:lnTo>
                    <a:pt x="374" y="490"/>
                  </a:lnTo>
                  <a:lnTo>
                    <a:pt x="380" y="502"/>
                  </a:lnTo>
                  <a:lnTo>
                    <a:pt x="386" y="516"/>
                  </a:lnTo>
                  <a:lnTo>
                    <a:pt x="352" y="544"/>
                  </a:lnTo>
                  <a:lnTo>
                    <a:pt x="352" y="544"/>
                  </a:lnTo>
                  <a:lnTo>
                    <a:pt x="348" y="548"/>
                  </a:lnTo>
                  <a:lnTo>
                    <a:pt x="346" y="552"/>
                  </a:lnTo>
                  <a:lnTo>
                    <a:pt x="348" y="558"/>
                  </a:lnTo>
                  <a:lnTo>
                    <a:pt x="350" y="562"/>
                  </a:lnTo>
                  <a:lnTo>
                    <a:pt x="350" y="562"/>
                  </a:lnTo>
                  <a:lnTo>
                    <a:pt x="354" y="564"/>
                  </a:lnTo>
                  <a:lnTo>
                    <a:pt x="358" y="566"/>
                  </a:lnTo>
                  <a:lnTo>
                    <a:pt x="362" y="566"/>
                  </a:lnTo>
                  <a:lnTo>
                    <a:pt x="366" y="564"/>
                  </a:lnTo>
                  <a:lnTo>
                    <a:pt x="402" y="534"/>
                  </a:lnTo>
                  <a:lnTo>
                    <a:pt x="402" y="534"/>
                  </a:lnTo>
                  <a:lnTo>
                    <a:pt x="420" y="548"/>
                  </a:lnTo>
                  <a:lnTo>
                    <a:pt x="356" y="722"/>
                  </a:lnTo>
                  <a:lnTo>
                    <a:pt x="240" y="776"/>
                  </a:lnTo>
                  <a:lnTo>
                    <a:pt x="248" y="794"/>
                  </a:lnTo>
                  <a:lnTo>
                    <a:pt x="346" y="752"/>
                  </a:lnTo>
                  <a:lnTo>
                    <a:pt x="334" y="784"/>
                  </a:lnTo>
                  <a:lnTo>
                    <a:pt x="246" y="826"/>
                  </a:lnTo>
                  <a:lnTo>
                    <a:pt x="254" y="842"/>
                  </a:lnTo>
                  <a:lnTo>
                    <a:pt x="324" y="812"/>
                  </a:lnTo>
                  <a:lnTo>
                    <a:pt x="292" y="902"/>
                  </a:lnTo>
                  <a:lnTo>
                    <a:pt x="310" y="910"/>
                  </a:lnTo>
                  <a:lnTo>
                    <a:pt x="314" y="910"/>
                  </a:lnTo>
                  <a:lnTo>
                    <a:pt x="352" y="820"/>
                  </a:lnTo>
                  <a:lnTo>
                    <a:pt x="386" y="892"/>
                  </a:lnTo>
                  <a:lnTo>
                    <a:pt x="402" y="886"/>
                  </a:lnTo>
                  <a:lnTo>
                    <a:pt x="364" y="792"/>
                  </a:lnTo>
                  <a:lnTo>
                    <a:pt x="376" y="760"/>
                  </a:lnTo>
                  <a:lnTo>
                    <a:pt x="422" y="860"/>
                  </a:lnTo>
                  <a:lnTo>
                    <a:pt x="440" y="852"/>
                  </a:lnTo>
                  <a:lnTo>
                    <a:pt x="388" y="730"/>
                  </a:lnTo>
                  <a:lnTo>
                    <a:pt x="456" y="564"/>
                  </a:lnTo>
                  <a:lnTo>
                    <a:pt x="456" y="564"/>
                  </a:lnTo>
                  <a:lnTo>
                    <a:pt x="472" y="566"/>
                  </a:lnTo>
                  <a:lnTo>
                    <a:pt x="486" y="566"/>
                  </a:lnTo>
                  <a:lnTo>
                    <a:pt x="494" y="612"/>
                  </a:lnTo>
                  <a:lnTo>
                    <a:pt x="494" y="612"/>
                  </a:lnTo>
                  <a:lnTo>
                    <a:pt x="496" y="616"/>
                  </a:lnTo>
                  <a:lnTo>
                    <a:pt x="498" y="620"/>
                  </a:lnTo>
                  <a:lnTo>
                    <a:pt x="498" y="620"/>
                  </a:lnTo>
                  <a:lnTo>
                    <a:pt x="504" y="622"/>
                  </a:lnTo>
                  <a:lnTo>
                    <a:pt x="508" y="622"/>
                  </a:lnTo>
                  <a:lnTo>
                    <a:pt x="508" y="622"/>
                  </a:lnTo>
                  <a:lnTo>
                    <a:pt x="514" y="620"/>
                  </a:lnTo>
                  <a:lnTo>
                    <a:pt x="514" y="620"/>
                  </a:lnTo>
                  <a:lnTo>
                    <a:pt x="518" y="614"/>
                  </a:lnTo>
                  <a:lnTo>
                    <a:pt x="518" y="608"/>
                  </a:lnTo>
                  <a:lnTo>
                    <a:pt x="512" y="562"/>
                  </a:lnTo>
                  <a:lnTo>
                    <a:pt x="512" y="562"/>
                  </a:lnTo>
                  <a:lnTo>
                    <a:pt x="530" y="556"/>
                  </a:lnTo>
                  <a:lnTo>
                    <a:pt x="648" y="694"/>
                  </a:lnTo>
                  <a:lnTo>
                    <a:pt x="638" y="822"/>
                  </a:lnTo>
                  <a:lnTo>
                    <a:pt x="656" y="824"/>
                  </a:lnTo>
                  <a:lnTo>
                    <a:pt x="670" y="720"/>
                  </a:lnTo>
                  <a:lnTo>
                    <a:pt x="672" y="722"/>
                  </a:lnTo>
                  <a:lnTo>
                    <a:pt x="672" y="672"/>
                  </a:lnTo>
                  <a:close/>
                  <a:moveTo>
                    <a:pt x="532" y="518"/>
                  </a:moveTo>
                  <a:lnTo>
                    <a:pt x="532" y="518"/>
                  </a:lnTo>
                  <a:lnTo>
                    <a:pt x="518" y="526"/>
                  </a:lnTo>
                  <a:lnTo>
                    <a:pt x="504" y="532"/>
                  </a:lnTo>
                  <a:lnTo>
                    <a:pt x="488" y="534"/>
                  </a:lnTo>
                  <a:lnTo>
                    <a:pt x="472" y="534"/>
                  </a:lnTo>
                  <a:lnTo>
                    <a:pt x="458" y="532"/>
                  </a:lnTo>
                  <a:lnTo>
                    <a:pt x="442" y="526"/>
                  </a:lnTo>
                  <a:lnTo>
                    <a:pt x="430" y="516"/>
                  </a:lnTo>
                  <a:lnTo>
                    <a:pt x="418" y="504"/>
                  </a:lnTo>
                  <a:lnTo>
                    <a:pt x="418" y="504"/>
                  </a:lnTo>
                  <a:lnTo>
                    <a:pt x="410" y="492"/>
                  </a:lnTo>
                  <a:lnTo>
                    <a:pt x="404" y="476"/>
                  </a:lnTo>
                  <a:lnTo>
                    <a:pt x="400" y="462"/>
                  </a:lnTo>
                  <a:lnTo>
                    <a:pt x="400" y="446"/>
                  </a:lnTo>
                  <a:lnTo>
                    <a:pt x="404" y="430"/>
                  </a:lnTo>
                  <a:lnTo>
                    <a:pt x="410" y="416"/>
                  </a:lnTo>
                  <a:lnTo>
                    <a:pt x="418" y="402"/>
                  </a:lnTo>
                  <a:lnTo>
                    <a:pt x="430" y="392"/>
                  </a:lnTo>
                  <a:lnTo>
                    <a:pt x="430" y="392"/>
                  </a:lnTo>
                  <a:lnTo>
                    <a:pt x="444" y="382"/>
                  </a:lnTo>
                  <a:lnTo>
                    <a:pt x="458" y="376"/>
                  </a:lnTo>
                  <a:lnTo>
                    <a:pt x="474" y="374"/>
                  </a:lnTo>
                  <a:lnTo>
                    <a:pt x="490" y="374"/>
                  </a:lnTo>
                  <a:lnTo>
                    <a:pt x="504" y="378"/>
                  </a:lnTo>
                  <a:lnTo>
                    <a:pt x="520" y="384"/>
                  </a:lnTo>
                  <a:lnTo>
                    <a:pt x="532" y="392"/>
                  </a:lnTo>
                  <a:lnTo>
                    <a:pt x="544" y="404"/>
                  </a:lnTo>
                  <a:lnTo>
                    <a:pt x="544" y="404"/>
                  </a:lnTo>
                  <a:lnTo>
                    <a:pt x="552" y="418"/>
                  </a:lnTo>
                  <a:lnTo>
                    <a:pt x="558" y="432"/>
                  </a:lnTo>
                  <a:lnTo>
                    <a:pt x="562" y="448"/>
                  </a:lnTo>
                  <a:lnTo>
                    <a:pt x="562" y="462"/>
                  </a:lnTo>
                  <a:lnTo>
                    <a:pt x="558" y="478"/>
                  </a:lnTo>
                  <a:lnTo>
                    <a:pt x="552" y="492"/>
                  </a:lnTo>
                  <a:lnTo>
                    <a:pt x="544" y="506"/>
                  </a:lnTo>
                  <a:lnTo>
                    <a:pt x="532" y="518"/>
                  </a:lnTo>
                  <a:lnTo>
                    <a:pt x="532" y="518"/>
                  </a:lnTo>
                  <a:close/>
                </a:path>
              </a:pathLst>
            </a:custGeom>
            <a:solidFill>
              <a:srgbClr val="FEFFFF">
                <a:alpha val="4000"/>
              </a:srgbClr>
            </a:solidFill>
            <a:ln>
              <a:solidFill>
                <a:srgbClr val="FEFFFF">
                  <a:alpha val="8000"/>
                </a:srgbClr>
              </a:solidFill>
            </a:ln>
            <a:effectLst>
              <a:glow rad="88900">
                <a:srgbClr val="FEFFFF">
                  <a:alpha val="10000"/>
                </a:srgbClr>
              </a:glow>
              <a:softEdge rad="12700"/>
            </a:effectLst>
            <a:extLst/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algn="l" defTabSz="457200" rtl="0" eaLnBrk="1" latinLnBrk="0" hangingPunct="1"/>
              <a:endParaRPr 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222" name="Freeform 12"/>
            <p:cNvSpPr>
              <a:spLocks noChangeAspect="1" noEditPoints="1"/>
            </p:cNvSpPr>
            <p:nvPr/>
          </p:nvSpPr>
          <p:spPr bwMode="auto">
            <a:xfrm>
              <a:off x="6558164" y="5996260"/>
              <a:ext cx="1289035" cy="867126"/>
            </a:xfrm>
            <a:custGeom>
              <a:avLst/>
              <a:gdLst>
                <a:gd name="T0" fmla="*/ 1036 w 1106"/>
                <a:gd name="T1" fmla="*/ 350 h 744"/>
                <a:gd name="T2" fmla="*/ 772 w 1106"/>
                <a:gd name="T3" fmla="*/ 472 h 744"/>
                <a:gd name="T4" fmla="*/ 736 w 1106"/>
                <a:gd name="T5" fmla="*/ 478 h 744"/>
                <a:gd name="T6" fmla="*/ 660 w 1106"/>
                <a:gd name="T7" fmla="*/ 472 h 744"/>
                <a:gd name="T8" fmla="*/ 638 w 1106"/>
                <a:gd name="T9" fmla="*/ 446 h 744"/>
                <a:gd name="T10" fmla="*/ 604 w 1106"/>
                <a:gd name="T11" fmla="*/ 424 h 744"/>
                <a:gd name="T12" fmla="*/ 848 w 1106"/>
                <a:gd name="T13" fmla="*/ 226 h 744"/>
                <a:gd name="T14" fmla="*/ 792 w 1106"/>
                <a:gd name="T15" fmla="*/ 92 h 744"/>
                <a:gd name="T16" fmla="*/ 738 w 1106"/>
                <a:gd name="T17" fmla="*/ 8 h 744"/>
                <a:gd name="T18" fmla="*/ 630 w 1106"/>
                <a:gd name="T19" fmla="*/ 26 h 744"/>
                <a:gd name="T20" fmla="*/ 604 w 1106"/>
                <a:gd name="T21" fmla="*/ 316 h 744"/>
                <a:gd name="T22" fmla="*/ 592 w 1106"/>
                <a:gd name="T23" fmla="*/ 350 h 744"/>
                <a:gd name="T24" fmla="*/ 544 w 1106"/>
                <a:gd name="T25" fmla="*/ 410 h 744"/>
                <a:gd name="T26" fmla="*/ 474 w 1106"/>
                <a:gd name="T27" fmla="*/ 432 h 744"/>
                <a:gd name="T28" fmla="*/ 430 w 1106"/>
                <a:gd name="T29" fmla="*/ 126 h 744"/>
                <a:gd name="T30" fmla="*/ 284 w 1106"/>
                <a:gd name="T31" fmla="*/ 108 h 744"/>
                <a:gd name="T32" fmla="*/ 182 w 1106"/>
                <a:gd name="T33" fmla="*/ 110 h 744"/>
                <a:gd name="T34" fmla="*/ 146 w 1106"/>
                <a:gd name="T35" fmla="*/ 214 h 744"/>
                <a:gd name="T36" fmla="*/ 384 w 1106"/>
                <a:gd name="T37" fmla="*/ 384 h 744"/>
                <a:gd name="T38" fmla="*/ 408 w 1106"/>
                <a:gd name="T39" fmla="*/ 412 h 744"/>
                <a:gd name="T40" fmla="*/ 438 w 1106"/>
                <a:gd name="T41" fmla="*/ 468 h 744"/>
                <a:gd name="T42" fmla="*/ 420 w 1106"/>
                <a:gd name="T43" fmla="*/ 504 h 744"/>
                <a:gd name="T44" fmla="*/ 414 w 1106"/>
                <a:gd name="T45" fmla="*/ 542 h 744"/>
                <a:gd name="T46" fmla="*/ 142 w 1106"/>
                <a:gd name="T47" fmla="*/ 426 h 744"/>
                <a:gd name="T48" fmla="*/ 136 w 1106"/>
                <a:gd name="T49" fmla="*/ 616 h 744"/>
                <a:gd name="T50" fmla="*/ 114 w 1106"/>
                <a:gd name="T51" fmla="*/ 620 h 744"/>
                <a:gd name="T52" fmla="*/ 2 w 1106"/>
                <a:gd name="T53" fmla="*/ 664 h 744"/>
                <a:gd name="T54" fmla="*/ 80 w 1106"/>
                <a:gd name="T55" fmla="*/ 736 h 744"/>
                <a:gd name="T56" fmla="*/ 246 w 1106"/>
                <a:gd name="T57" fmla="*/ 744 h 744"/>
                <a:gd name="T58" fmla="*/ 422 w 1106"/>
                <a:gd name="T59" fmla="*/ 592 h 744"/>
                <a:gd name="T60" fmla="*/ 446 w 1106"/>
                <a:gd name="T61" fmla="*/ 632 h 744"/>
                <a:gd name="T62" fmla="*/ 470 w 1106"/>
                <a:gd name="T63" fmla="*/ 652 h 744"/>
                <a:gd name="T64" fmla="*/ 480 w 1106"/>
                <a:gd name="T65" fmla="*/ 720 h 744"/>
                <a:gd name="T66" fmla="*/ 514 w 1106"/>
                <a:gd name="T67" fmla="*/ 728 h 744"/>
                <a:gd name="T68" fmla="*/ 546 w 1106"/>
                <a:gd name="T69" fmla="*/ 678 h 744"/>
                <a:gd name="T70" fmla="*/ 584 w 1106"/>
                <a:gd name="T71" fmla="*/ 672 h 744"/>
                <a:gd name="T72" fmla="*/ 620 w 1106"/>
                <a:gd name="T73" fmla="*/ 656 h 744"/>
                <a:gd name="T74" fmla="*/ 670 w 1106"/>
                <a:gd name="T75" fmla="*/ 744 h 744"/>
                <a:gd name="T76" fmla="*/ 720 w 1106"/>
                <a:gd name="T77" fmla="*/ 744 h 744"/>
                <a:gd name="T78" fmla="*/ 934 w 1106"/>
                <a:gd name="T79" fmla="*/ 706 h 744"/>
                <a:gd name="T80" fmla="*/ 656 w 1106"/>
                <a:gd name="T81" fmla="*/ 620 h 744"/>
                <a:gd name="T82" fmla="*/ 676 w 1106"/>
                <a:gd name="T83" fmla="*/ 574 h 744"/>
                <a:gd name="T84" fmla="*/ 746 w 1106"/>
                <a:gd name="T85" fmla="*/ 512 h 744"/>
                <a:gd name="T86" fmla="*/ 778 w 1106"/>
                <a:gd name="T87" fmla="*/ 504 h 744"/>
                <a:gd name="T88" fmla="*/ 1068 w 1106"/>
                <a:gd name="T89" fmla="*/ 512 h 744"/>
                <a:gd name="T90" fmla="*/ 1102 w 1106"/>
                <a:gd name="T91" fmla="*/ 414 h 744"/>
                <a:gd name="T92" fmla="*/ 592 w 1106"/>
                <a:gd name="T93" fmla="*/ 626 h 744"/>
                <a:gd name="T94" fmla="*/ 540 w 1106"/>
                <a:gd name="T95" fmla="*/ 638 h 744"/>
                <a:gd name="T96" fmla="*/ 490 w 1106"/>
                <a:gd name="T97" fmla="*/ 618 h 744"/>
                <a:gd name="T98" fmla="*/ 466 w 1106"/>
                <a:gd name="T99" fmla="*/ 590 h 744"/>
                <a:gd name="T100" fmla="*/ 454 w 1106"/>
                <a:gd name="T101" fmla="*/ 538 h 744"/>
                <a:gd name="T102" fmla="*/ 472 w 1106"/>
                <a:gd name="T103" fmla="*/ 488 h 744"/>
                <a:gd name="T104" fmla="*/ 502 w 1106"/>
                <a:gd name="T105" fmla="*/ 462 h 744"/>
                <a:gd name="T106" fmla="*/ 554 w 1106"/>
                <a:gd name="T107" fmla="*/ 452 h 744"/>
                <a:gd name="T108" fmla="*/ 604 w 1106"/>
                <a:gd name="T109" fmla="*/ 470 h 744"/>
                <a:gd name="T110" fmla="*/ 628 w 1106"/>
                <a:gd name="T111" fmla="*/ 498 h 744"/>
                <a:gd name="T112" fmla="*/ 640 w 1106"/>
                <a:gd name="T113" fmla="*/ 550 h 744"/>
                <a:gd name="T114" fmla="*/ 622 w 1106"/>
                <a:gd name="T115" fmla="*/ 600 h 74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1106" h="744">
                  <a:moveTo>
                    <a:pt x="1102" y="414"/>
                  </a:moveTo>
                  <a:lnTo>
                    <a:pt x="982" y="434"/>
                  </a:lnTo>
                  <a:lnTo>
                    <a:pt x="1036" y="350"/>
                  </a:lnTo>
                  <a:lnTo>
                    <a:pt x="1026" y="344"/>
                  </a:lnTo>
                  <a:lnTo>
                    <a:pt x="958" y="440"/>
                  </a:lnTo>
                  <a:lnTo>
                    <a:pt x="772" y="472"/>
                  </a:lnTo>
                  <a:lnTo>
                    <a:pt x="886" y="292"/>
                  </a:lnTo>
                  <a:lnTo>
                    <a:pt x="874" y="284"/>
                  </a:lnTo>
                  <a:lnTo>
                    <a:pt x="736" y="478"/>
                  </a:lnTo>
                  <a:lnTo>
                    <a:pt x="668" y="490"/>
                  </a:lnTo>
                  <a:lnTo>
                    <a:pt x="668" y="490"/>
                  </a:lnTo>
                  <a:lnTo>
                    <a:pt x="660" y="472"/>
                  </a:lnTo>
                  <a:lnTo>
                    <a:pt x="648" y="456"/>
                  </a:lnTo>
                  <a:lnTo>
                    <a:pt x="648" y="456"/>
                  </a:lnTo>
                  <a:lnTo>
                    <a:pt x="638" y="446"/>
                  </a:lnTo>
                  <a:lnTo>
                    <a:pt x="628" y="438"/>
                  </a:lnTo>
                  <a:lnTo>
                    <a:pt x="616" y="430"/>
                  </a:lnTo>
                  <a:lnTo>
                    <a:pt x="604" y="424"/>
                  </a:lnTo>
                  <a:lnTo>
                    <a:pt x="626" y="358"/>
                  </a:lnTo>
                  <a:lnTo>
                    <a:pt x="856" y="240"/>
                  </a:lnTo>
                  <a:lnTo>
                    <a:pt x="848" y="226"/>
                  </a:lnTo>
                  <a:lnTo>
                    <a:pt x="636" y="326"/>
                  </a:lnTo>
                  <a:lnTo>
                    <a:pt x="694" y="142"/>
                  </a:lnTo>
                  <a:lnTo>
                    <a:pt x="792" y="92"/>
                  </a:lnTo>
                  <a:lnTo>
                    <a:pt x="786" y="80"/>
                  </a:lnTo>
                  <a:lnTo>
                    <a:pt x="702" y="120"/>
                  </a:lnTo>
                  <a:lnTo>
                    <a:pt x="738" y="8"/>
                  </a:lnTo>
                  <a:lnTo>
                    <a:pt x="718" y="0"/>
                  </a:lnTo>
                  <a:lnTo>
                    <a:pt x="676" y="116"/>
                  </a:lnTo>
                  <a:lnTo>
                    <a:pt x="630" y="26"/>
                  </a:lnTo>
                  <a:lnTo>
                    <a:pt x="620" y="32"/>
                  </a:lnTo>
                  <a:lnTo>
                    <a:pt x="668" y="138"/>
                  </a:lnTo>
                  <a:lnTo>
                    <a:pt x="604" y="316"/>
                  </a:lnTo>
                  <a:lnTo>
                    <a:pt x="506" y="126"/>
                  </a:lnTo>
                  <a:lnTo>
                    <a:pt x="492" y="134"/>
                  </a:lnTo>
                  <a:lnTo>
                    <a:pt x="592" y="350"/>
                  </a:lnTo>
                  <a:lnTo>
                    <a:pt x="568" y="412"/>
                  </a:lnTo>
                  <a:lnTo>
                    <a:pt x="568" y="412"/>
                  </a:lnTo>
                  <a:lnTo>
                    <a:pt x="544" y="410"/>
                  </a:lnTo>
                  <a:lnTo>
                    <a:pt x="520" y="414"/>
                  </a:lnTo>
                  <a:lnTo>
                    <a:pt x="496" y="420"/>
                  </a:lnTo>
                  <a:lnTo>
                    <a:pt x="474" y="432"/>
                  </a:lnTo>
                  <a:lnTo>
                    <a:pt x="432" y="386"/>
                  </a:lnTo>
                  <a:lnTo>
                    <a:pt x="446" y="128"/>
                  </a:lnTo>
                  <a:lnTo>
                    <a:pt x="430" y="126"/>
                  </a:lnTo>
                  <a:lnTo>
                    <a:pt x="410" y="362"/>
                  </a:lnTo>
                  <a:lnTo>
                    <a:pt x="278" y="218"/>
                  </a:lnTo>
                  <a:lnTo>
                    <a:pt x="284" y="108"/>
                  </a:lnTo>
                  <a:lnTo>
                    <a:pt x="272" y="106"/>
                  </a:lnTo>
                  <a:lnTo>
                    <a:pt x="262" y="200"/>
                  </a:lnTo>
                  <a:lnTo>
                    <a:pt x="182" y="110"/>
                  </a:lnTo>
                  <a:lnTo>
                    <a:pt x="166" y="124"/>
                  </a:lnTo>
                  <a:lnTo>
                    <a:pt x="246" y="218"/>
                  </a:lnTo>
                  <a:lnTo>
                    <a:pt x="146" y="214"/>
                  </a:lnTo>
                  <a:lnTo>
                    <a:pt x="146" y="228"/>
                  </a:lnTo>
                  <a:lnTo>
                    <a:pt x="262" y="238"/>
                  </a:lnTo>
                  <a:lnTo>
                    <a:pt x="384" y="384"/>
                  </a:lnTo>
                  <a:lnTo>
                    <a:pt x="172" y="374"/>
                  </a:lnTo>
                  <a:lnTo>
                    <a:pt x="170" y="390"/>
                  </a:lnTo>
                  <a:lnTo>
                    <a:pt x="408" y="412"/>
                  </a:lnTo>
                  <a:lnTo>
                    <a:pt x="446" y="458"/>
                  </a:lnTo>
                  <a:lnTo>
                    <a:pt x="446" y="458"/>
                  </a:lnTo>
                  <a:lnTo>
                    <a:pt x="438" y="468"/>
                  </a:lnTo>
                  <a:lnTo>
                    <a:pt x="430" y="480"/>
                  </a:lnTo>
                  <a:lnTo>
                    <a:pt x="424" y="490"/>
                  </a:lnTo>
                  <a:lnTo>
                    <a:pt x="420" y="504"/>
                  </a:lnTo>
                  <a:lnTo>
                    <a:pt x="416" y="516"/>
                  </a:lnTo>
                  <a:lnTo>
                    <a:pt x="414" y="528"/>
                  </a:lnTo>
                  <a:lnTo>
                    <a:pt x="414" y="542"/>
                  </a:lnTo>
                  <a:lnTo>
                    <a:pt x="414" y="554"/>
                  </a:lnTo>
                  <a:lnTo>
                    <a:pt x="360" y="566"/>
                  </a:lnTo>
                  <a:lnTo>
                    <a:pt x="142" y="426"/>
                  </a:lnTo>
                  <a:lnTo>
                    <a:pt x="134" y="440"/>
                  </a:lnTo>
                  <a:lnTo>
                    <a:pt x="326" y="574"/>
                  </a:lnTo>
                  <a:lnTo>
                    <a:pt x="136" y="616"/>
                  </a:lnTo>
                  <a:lnTo>
                    <a:pt x="44" y="556"/>
                  </a:lnTo>
                  <a:lnTo>
                    <a:pt x="38" y="566"/>
                  </a:lnTo>
                  <a:lnTo>
                    <a:pt x="114" y="620"/>
                  </a:lnTo>
                  <a:lnTo>
                    <a:pt x="0" y="646"/>
                  </a:lnTo>
                  <a:lnTo>
                    <a:pt x="0" y="650"/>
                  </a:lnTo>
                  <a:lnTo>
                    <a:pt x="2" y="664"/>
                  </a:lnTo>
                  <a:lnTo>
                    <a:pt x="124" y="644"/>
                  </a:lnTo>
                  <a:lnTo>
                    <a:pt x="68" y="728"/>
                  </a:lnTo>
                  <a:lnTo>
                    <a:pt x="80" y="736"/>
                  </a:lnTo>
                  <a:lnTo>
                    <a:pt x="146" y="640"/>
                  </a:lnTo>
                  <a:lnTo>
                    <a:pt x="334" y="606"/>
                  </a:lnTo>
                  <a:lnTo>
                    <a:pt x="246" y="744"/>
                  </a:lnTo>
                  <a:lnTo>
                    <a:pt x="268" y="744"/>
                  </a:lnTo>
                  <a:lnTo>
                    <a:pt x="370" y="600"/>
                  </a:lnTo>
                  <a:lnTo>
                    <a:pt x="422" y="592"/>
                  </a:lnTo>
                  <a:lnTo>
                    <a:pt x="422" y="592"/>
                  </a:lnTo>
                  <a:lnTo>
                    <a:pt x="432" y="612"/>
                  </a:lnTo>
                  <a:lnTo>
                    <a:pt x="446" y="632"/>
                  </a:lnTo>
                  <a:lnTo>
                    <a:pt x="446" y="632"/>
                  </a:lnTo>
                  <a:lnTo>
                    <a:pt x="458" y="644"/>
                  </a:lnTo>
                  <a:lnTo>
                    <a:pt x="470" y="652"/>
                  </a:lnTo>
                  <a:lnTo>
                    <a:pt x="482" y="660"/>
                  </a:lnTo>
                  <a:lnTo>
                    <a:pt x="496" y="668"/>
                  </a:lnTo>
                  <a:lnTo>
                    <a:pt x="480" y="720"/>
                  </a:lnTo>
                  <a:lnTo>
                    <a:pt x="434" y="744"/>
                  </a:lnTo>
                  <a:lnTo>
                    <a:pt x="520" y="744"/>
                  </a:lnTo>
                  <a:lnTo>
                    <a:pt x="514" y="728"/>
                  </a:lnTo>
                  <a:lnTo>
                    <a:pt x="532" y="676"/>
                  </a:lnTo>
                  <a:lnTo>
                    <a:pt x="532" y="676"/>
                  </a:lnTo>
                  <a:lnTo>
                    <a:pt x="546" y="678"/>
                  </a:lnTo>
                  <a:lnTo>
                    <a:pt x="558" y="676"/>
                  </a:lnTo>
                  <a:lnTo>
                    <a:pt x="572" y="674"/>
                  </a:lnTo>
                  <a:lnTo>
                    <a:pt x="584" y="672"/>
                  </a:lnTo>
                  <a:lnTo>
                    <a:pt x="596" y="668"/>
                  </a:lnTo>
                  <a:lnTo>
                    <a:pt x="608" y="662"/>
                  </a:lnTo>
                  <a:lnTo>
                    <a:pt x="620" y="656"/>
                  </a:lnTo>
                  <a:lnTo>
                    <a:pt x="632" y="648"/>
                  </a:lnTo>
                  <a:lnTo>
                    <a:pt x="672" y="692"/>
                  </a:lnTo>
                  <a:lnTo>
                    <a:pt x="670" y="744"/>
                  </a:lnTo>
                  <a:lnTo>
                    <a:pt x="692" y="744"/>
                  </a:lnTo>
                  <a:lnTo>
                    <a:pt x="696" y="718"/>
                  </a:lnTo>
                  <a:lnTo>
                    <a:pt x="720" y="744"/>
                  </a:lnTo>
                  <a:lnTo>
                    <a:pt x="762" y="744"/>
                  </a:lnTo>
                  <a:lnTo>
                    <a:pt x="720" y="696"/>
                  </a:lnTo>
                  <a:lnTo>
                    <a:pt x="934" y="706"/>
                  </a:lnTo>
                  <a:lnTo>
                    <a:pt x="934" y="690"/>
                  </a:lnTo>
                  <a:lnTo>
                    <a:pt x="696" y="668"/>
                  </a:lnTo>
                  <a:lnTo>
                    <a:pt x="656" y="620"/>
                  </a:lnTo>
                  <a:lnTo>
                    <a:pt x="656" y="620"/>
                  </a:lnTo>
                  <a:lnTo>
                    <a:pt x="668" y="598"/>
                  </a:lnTo>
                  <a:lnTo>
                    <a:pt x="676" y="574"/>
                  </a:lnTo>
                  <a:lnTo>
                    <a:pt x="680" y="550"/>
                  </a:lnTo>
                  <a:lnTo>
                    <a:pt x="678" y="526"/>
                  </a:lnTo>
                  <a:lnTo>
                    <a:pt x="746" y="512"/>
                  </a:lnTo>
                  <a:lnTo>
                    <a:pt x="962" y="652"/>
                  </a:lnTo>
                  <a:lnTo>
                    <a:pt x="972" y="640"/>
                  </a:lnTo>
                  <a:lnTo>
                    <a:pt x="778" y="504"/>
                  </a:lnTo>
                  <a:lnTo>
                    <a:pt x="968" y="464"/>
                  </a:lnTo>
                  <a:lnTo>
                    <a:pt x="1060" y="524"/>
                  </a:lnTo>
                  <a:lnTo>
                    <a:pt x="1068" y="512"/>
                  </a:lnTo>
                  <a:lnTo>
                    <a:pt x="990" y="458"/>
                  </a:lnTo>
                  <a:lnTo>
                    <a:pt x="1106" y="434"/>
                  </a:lnTo>
                  <a:lnTo>
                    <a:pt x="1102" y="414"/>
                  </a:lnTo>
                  <a:close/>
                  <a:moveTo>
                    <a:pt x="608" y="614"/>
                  </a:moveTo>
                  <a:lnTo>
                    <a:pt x="608" y="614"/>
                  </a:lnTo>
                  <a:lnTo>
                    <a:pt x="592" y="626"/>
                  </a:lnTo>
                  <a:lnTo>
                    <a:pt x="576" y="632"/>
                  </a:lnTo>
                  <a:lnTo>
                    <a:pt x="558" y="636"/>
                  </a:lnTo>
                  <a:lnTo>
                    <a:pt x="540" y="638"/>
                  </a:lnTo>
                  <a:lnTo>
                    <a:pt x="522" y="634"/>
                  </a:lnTo>
                  <a:lnTo>
                    <a:pt x="506" y="628"/>
                  </a:lnTo>
                  <a:lnTo>
                    <a:pt x="490" y="618"/>
                  </a:lnTo>
                  <a:lnTo>
                    <a:pt x="476" y="606"/>
                  </a:lnTo>
                  <a:lnTo>
                    <a:pt x="476" y="606"/>
                  </a:lnTo>
                  <a:lnTo>
                    <a:pt x="466" y="590"/>
                  </a:lnTo>
                  <a:lnTo>
                    <a:pt x="458" y="574"/>
                  </a:lnTo>
                  <a:lnTo>
                    <a:pt x="454" y="556"/>
                  </a:lnTo>
                  <a:lnTo>
                    <a:pt x="454" y="538"/>
                  </a:lnTo>
                  <a:lnTo>
                    <a:pt x="456" y="520"/>
                  </a:lnTo>
                  <a:lnTo>
                    <a:pt x="464" y="504"/>
                  </a:lnTo>
                  <a:lnTo>
                    <a:pt x="472" y="488"/>
                  </a:lnTo>
                  <a:lnTo>
                    <a:pt x="486" y="474"/>
                  </a:lnTo>
                  <a:lnTo>
                    <a:pt x="486" y="474"/>
                  </a:lnTo>
                  <a:lnTo>
                    <a:pt x="502" y="462"/>
                  </a:lnTo>
                  <a:lnTo>
                    <a:pt x="518" y="456"/>
                  </a:lnTo>
                  <a:lnTo>
                    <a:pt x="536" y="452"/>
                  </a:lnTo>
                  <a:lnTo>
                    <a:pt x="554" y="452"/>
                  </a:lnTo>
                  <a:lnTo>
                    <a:pt x="572" y="454"/>
                  </a:lnTo>
                  <a:lnTo>
                    <a:pt x="588" y="460"/>
                  </a:lnTo>
                  <a:lnTo>
                    <a:pt x="604" y="470"/>
                  </a:lnTo>
                  <a:lnTo>
                    <a:pt x="618" y="482"/>
                  </a:lnTo>
                  <a:lnTo>
                    <a:pt x="618" y="482"/>
                  </a:lnTo>
                  <a:lnTo>
                    <a:pt x="628" y="498"/>
                  </a:lnTo>
                  <a:lnTo>
                    <a:pt x="636" y="516"/>
                  </a:lnTo>
                  <a:lnTo>
                    <a:pt x="640" y="532"/>
                  </a:lnTo>
                  <a:lnTo>
                    <a:pt x="640" y="550"/>
                  </a:lnTo>
                  <a:lnTo>
                    <a:pt x="638" y="568"/>
                  </a:lnTo>
                  <a:lnTo>
                    <a:pt x="630" y="586"/>
                  </a:lnTo>
                  <a:lnTo>
                    <a:pt x="622" y="600"/>
                  </a:lnTo>
                  <a:lnTo>
                    <a:pt x="608" y="614"/>
                  </a:lnTo>
                  <a:lnTo>
                    <a:pt x="608" y="614"/>
                  </a:lnTo>
                  <a:close/>
                </a:path>
              </a:pathLst>
            </a:custGeom>
            <a:solidFill>
              <a:srgbClr val="FEFFFF">
                <a:alpha val="4000"/>
              </a:srgbClr>
            </a:solidFill>
            <a:ln>
              <a:solidFill>
                <a:srgbClr val="FEFFFF">
                  <a:alpha val="13000"/>
                </a:srgbClr>
              </a:solidFill>
            </a:ln>
            <a:effectLst>
              <a:glow rad="101600">
                <a:srgbClr val="FEFFFF">
                  <a:alpha val="13000"/>
                </a:srgbClr>
              </a:glow>
            </a:effectLst>
            <a:extLst/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23" name="Freeform 16"/>
            <p:cNvSpPr>
              <a:spLocks noChangeAspect="1"/>
            </p:cNvSpPr>
            <p:nvPr/>
          </p:nvSpPr>
          <p:spPr bwMode="auto">
            <a:xfrm>
              <a:off x="8126715" y="6307559"/>
              <a:ext cx="976330" cy="550441"/>
            </a:xfrm>
            <a:custGeom>
              <a:avLst/>
              <a:gdLst>
                <a:gd name="T0" fmla="*/ 962 w 972"/>
                <a:gd name="T1" fmla="*/ 344 h 548"/>
                <a:gd name="T2" fmla="*/ 860 w 972"/>
                <a:gd name="T3" fmla="*/ 232 h 548"/>
                <a:gd name="T4" fmla="*/ 972 w 972"/>
                <a:gd name="T5" fmla="*/ 210 h 548"/>
                <a:gd name="T6" fmla="*/ 954 w 972"/>
                <a:gd name="T7" fmla="*/ 122 h 548"/>
                <a:gd name="T8" fmla="*/ 854 w 972"/>
                <a:gd name="T9" fmla="*/ 200 h 548"/>
                <a:gd name="T10" fmla="*/ 834 w 972"/>
                <a:gd name="T11" fmla="*/ 98 h 548"/>
                <a:gd name="T12" fmla="*/ 742 w 972"/>
                <a:gd name="T13" fmla="*/ 320 h 548"/>
                <a:gd name="T14" fmla="*/ 714 w 972"/>
                <a:gd name="T15" fmla="*/ 122 h 548"/>
                <a:gd name="T16" fmla="*/ 636 w 972"/>
                <a:gd name="T17" fmla="*/ 434 h 548"/>
                <a:gd name="T18" fmla="*/ 614 w 972"/>
                <a:gd name="T19" fmla="*/ 422 h 548"/>
                <a:gd name="T20" fmla="*/ 576 w 972"/>
                <a:gd name="T21" fmla="*/ 412 h 548"/>
                <a:gd name="T22" fmla="*/ 552 w 972"/>
                <a:gd name="T23" fmla="*/ 412 h 548"/>
                <a:gd name="T24" fmla="*/ 502 w 972"/>
                <a:gd name="T25" fmla="*/ 312 h 548"/>
                <a:gd name="T26" fmla="*/ 588 w 972"/>
                <a:gd name="T27" fmla="*/ 100 h 548"/>
                <a:gd name="T28" fmla="*/ 440 w 972"/>
                <a:gd name="T29" fmla="*/ 132 h 548"/>
                <a:gd name="T30" fmla="*/ 478 w 972"/>
                <a:gd name="T31" fmla="*/ 24 h 548"/>
                <a:gd name="T32" fmla="*/ 394 w 972"/>
                <a:gd name="T33" fmla="*/ 0 h 548"/>
                <a:gd name="T34" fmla="*/ 410 w 972"/>
                <a:gd name="T35" fmla="*/ 124 h 548"/>
                <a:gd name="T36" fmla="*/ 312 w 972"/>
                <a:gd name="T37" fmla="*/ 88 h 548"/>
                <a:gd name="T38" fmla="*/ 458 w 972"/>
                <a:gd name="T39" fmla="*/ 278 h 548"/>
                <a:gd name="T40" fmla="*/ 272 w 972"/>
                <a:gd name="T41" fmla="*/ 204 h 548"/>
                <a:gd name="T42" fmla="*/ 502 w 972"/>
                <a:gd name="T43" fmla="*/ 426 h 548"/>
                <a:gd name="T44" fmla="*/ 490 w 972"/>
                <a:gd name="T45" fmla="*/ 432 h 548"/>
                <a:gd name="T46" fmla="*/ 470 w 972"/>
                <a:gd name="T47" fmla="*/ 448 h 548"/>
                <a:gd name="T48" fmla="*/ 452 w 972"/>
                <a:gd name="T49" fmla="*/ 468 h 548"/>
                <a:gd name="T50" fmla="*/ 440 w 972"/>
                <a:gd name="T51" fmla="*/ 490 h 548"/>
                <a:gd name="T52" fmla="*/ 332 w 972"/>
                <a:gd name="T53" fmla="*/ 482 h 548"/>
                <a:gd name="T54" fmla="*/ 190 w 972"/>
                <a:gd name="T55" fmla="*/ 302 h 548"/>
                <a:gd name="T56" fmla="*/ 142 w 972"/>
                <a:gd name="T57" fmla="*/ 446 h 548"/>
                <a:gd name="T58" fmla="*/ 70 w 972"/>
                <a:gd name="T59" fmla="*/ 360 h 548"/>
                <a:gd name="T60" fmla="*/ 2 w 972"/>
                <a:gd name="T61" fmla="*/ 420 h 548"/>
                <a:gd name="T62" fmla="*/ 0 w 972"/>
                <a:gd name="T63" fmla="*/ 440 h 548"/>
                <a:gd name="T64" fmla="*/ 34 w 972"/>
                <a:gd name="T65" fmla="*/ 526 h 548"/>
                <a:gd name="T66" fmla="*/ 142 w 972"/>
                <a:gd name="T67" fmla="*/ 472 h 548"/>
                <a:gd name="T68" fmla="*/ 214 w 972"/>
                <a:gd name="T69" fmla="*/ 548 h 548"/>
                <a:gd name="T70" fmla="*/ 310 w 972"/>
                <a:gd name="T71" fmla="*/ 512 h 548"/>
                <a:gd name="T72" fmla="*/ 428 w 972"/>
                <a:gd name="T73" fmla="*/ 538 h 548"/>
                <a:gd name="T74" fmla="*/ 464 w 972"/>
                <a:gd name="T75" fmla="*/ 548 h 548"/>
                <a:gd name="T76" fmla="*/ 466 w 972"/>
                <a:gd name="T77" fmla="*/ 532 h 548"/>
                <a:gd name="T78" fmla="*/ 474 w 972"/>
                <a:gd name="T79" fmla="*/ 504 h 548"/>
                <a:gd name="T80" fmla="*/ 492 w 972"/>
                <a:gd name="T81" fmla="*/ 478 h 548"/>
                <a:gd name="T82" fmla="*/ 516 w 972"/>
                <a:gd name="T83" fmla="*/ 460 h 548"/>
                <a:gd name="T84" fmla="*/ 532 w 972"/>
                <a:gd name="T85" fmla="*/ 454 h 548"/>
                <a:gd name="T86" fmla="*/ 570 w 972"/>
                <a:gd name="T87" fmla="*/ 450 h 548"/>
                <a:gd name="T88" fmla="*/ 606 w 972"/>
                <a:gd name="T89" fmla="*/ 460 h 548"/>
                <a:gd name="T90" fmla="*/ 634 w 972"/>
                <a:gd name="T91" fmla="*/ 482 h 548"/>
                <a:gd name="T92" fmla="*/ 654 w 972"/>
                <a:gd name="T93" fmla="*/ 516 h 548"/>
                <a:gd name="T94" fmla="*/ 658 w 972"/>
                <a:gd name="T95" fmla="*/ 532 h 548"/>
                <a:gd name="T96" fmla="*/ 696 w 972"/>
                <a:gd name="T97" fmla="*/ 548 h 548"/>
                <a:gd name="T98" fmla="*/ 694 w 972"/>
                <a:gd name="T99" fmla="*/ 526 h 548"/>
                <a:gd name="T100" fmla="*/ 690 w 972"/>
                <a:gd name="T101" fmla="*/ 504 h 548"/>
                <a:gd name="T102" fmla="*/ 680 w 972"/>
                <a:gd name="T103" fmla="*/ 480 h 548"/>
                <a:gd name="T104" fmla="*/ 664 w 972"/>
                <a:gd name="T105" fmla="*/ 458 h 548"/>
                <a:gd name="T106" fmla="*/ 962 w 972"/>
                <a:gd name="T107" fmla="*/ 360 h 54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</a:cxnLst>
              <a:rect l="0" t="0" r="r" b="b"/>
              <a:pathLst>
                <a:path w="972" h="548">
                  <a:moveTo>
                    <a:pt x="962" y="360"/>
                  </a:moveTo>
                  <a:lnTo>
                    <a:pt x="962" y="344"/>
                  </a:lnTo>
                  <a:lnTo>
                    <a:pt x="756" y="352"/>
                  </a:lnTo>
                  <a:lnTo>
                    <a:pt x="860" y="232"/>
                  </a:lnTo>
                  <a:lnTo>
                    <a:pt x="972" y="222"/>
                  </a:lnTo>
                  <a:lnTo>
                    <a:pt x="972" y="210"/>
                  </a:lnTo>
                  <a:lnTo>
                    <a:pt x="874" y="214"/>
                  </a:lnTo>
                  <a:lnTo>
                    <a:pt x="954" y="122"/>
                  </a:lnTo>
                  <a:lnTo>
                    <a:pt x="940" y="108"/>
                  </a:lnTo>
                  <a:lnTo>
                    <a:pt x="854" y="200"/>
                  </a:lnTo>
                  <a:lnTo>
                    <a:pt x="846" y="98"/>
                  </a:lnTo>
                  <a:lnTo>
                    <a:pt x="834" y="98"/>
                  </a:lnTo>
                  <a:lnTo>
                    <a:pt x="838" y="218"/>
                  </a:lnTo>
                  <a:lnTo>
                    <a:pt x="742" y="320"/>
                  </a:lnTo>
                  <a:lnTo>
                    <a:pt x="728" y="122"/>
                  </a:lnTo>
                  <a:lnTo>
                    <a:pt x="714" y="122"/>
                  </a:lnTo>
                  <a:lnTo>
                    <a:pt x="720" y="344"/>
                  </a:lnTo>
                  <a:lnTo>
                    <a:pt x="636" y="434"/>
                  </a:lnTo>
                  <a:lnTo>
                    <a:pt x="636" y="434"/>
                  </a:lnTo>
                  <a:lnTo>
                    <a:pt x="614" y="422"/>
                  </a:lnTo>
                  <a:lnTo>
                    <a:pt x="590" y="414"/>
                  </a:lnTo>
                  <a:lnTo>
                    <a:pt x="576" y="412"/>
                  </a:lnTo>
                  <a:lnTo>
                    <a:pt x="564" y="412"/>
                  </a:lnTo>
                  <a:lnTo>
                    <a:pt x="552" y="412"/>
                  </a:lnTo>
                  <a:lnTo>
                    <a:pt x="538" y="414"/>
                  </a:lnTo>
                  <a:lnTo>
                    <a:pt x="502" y="312"/>
                  </a:lnTo>
                  <a:lnTo>
                    <a:pt x="602" y="108"/>
                  </a:lnTo>
                  <a:lnTo>
                    <a:pt x="588" y="100"/>
                  </a:lnTo>
                  <a:lnTo>
                    <a:pt x="492" y="282"/>
                  </a:lnTo>
                  <a:lnTo>
                    <a:pt x="440" y="132"/>
                  </a:lnTo>
                  <a:lnTo>
                    <a:pt x="488" y="30"/>
                  </a:lnTo>
                  <a:lnTo>
                    <a:pt x="478" y="24"/>
                  </a:lnTo>
                  <a:lnTo>
                    <a:pt x="432" y="112"/>
                  </a:lnTo>
                  <a:lnTo>
                    <a:pt x="394" y="0"/>
                  </a:lnTo>
                  <a:lnTo>
                    <a:pt x="374" y="6"/>
                  </a:lnTo>
                  <a:lnTo>
                    <a:pt x="410" y="124"/>
                  </a:lnTo>
                  <a:lnTo>
                    <a:pt x="318" y="78"/>
                  </a:lnTo>
                  <a:lnTo>
                    <a:pt x="312" y="88"/>
                  </a:lnTo>
                  <a:lnTo>
                    <a:pt x="416" y="144"/>
                  </a:lnTo>
                  <a:lnTo>
                    <a:pt x="458" y="278"/>
                  </a:lnTo>
                  <a:lnTo>
                    <a:pt x="278" y="192"/>
                  </a:lnTo>
                  <a:lnTo>
                    <a:pt x="272" y="204"/>
                  </a:lnTo>
                  <a:lnTo>
                    <a:pt x="466" y="308"/>
                  </a:lnTo>
                  <a:lnTo>
                    <a:pt x="502" y="426"/>
                  </a:lnTo>
                  <a:lnTo>
                    <a:pt x="502" y="426"/>
                  </a:lnTo>
                  <a:lnTo>
                    <a:pt x="490" y="432"/>
                  </a:lnTo>
                  <a:lnTo>
                    <a:pt x="480" y="440"/>
                  </a:lnTo>
                  <a:lnTo>
                    <a:pt x="470" y="448"/>
                  </a:lnTo>
                  <a:lnTo>
                    <a:pt x="460" y="458"/>
                  </a:lnTo>
                  <a:lnTo>
                    <a:pt x="452" y="468"/>
                  </a:lnTo>
                  <a:lnTo>
                    <a:pt x="446" y="478"/>
                  </a:lnTo>
                  <a:lnTo>
                    <a:pt x="440" y="490"/>
                  </a:lnTo>
                  <a:lnTo>
                    <a:pt x="434" y="502"/>
                  </a:lnTo>
                  <a:lnTo>
                    <a:pt x="332" y="482"/>
                  </a:lnTo>
                  <a:lnTo>
                    <a:pt x="202" y="294"/>
                  </a:lnTo>
                  <a:lnTo>
                    <a:pt x="190" y="302"/>
                  </a:lnTo>
                  <a:lnTo>
                    <a:pt x="298" y="476"/>
                  </a:lnTo>
                  <a:lnTo>
                    <a:pt x="142" y="446"/>
                  </a:lnTo>
                  <a:lnTo>
                    <a:pt x="80" y="354"/>
                  </a:lnTo>
                  <a:lnTo>
                    <a:pt x="70" y="360"/>
                  </a:lnTo>
                  <a:lnTo>
                    <a:pt x="120" y="442"/>
                  </a:lnTo>
                  <a:lnTo>
                    <a:pt x="2" y="420"/>
                  </a:lnTo>
                  <a:lnTo>
                    <a:pt x="0" y="426"/>
                  </a:lnTo>
                  <a:lnTo>
                    <a:pt x="0" y="440"/>
                  </a:lnTo>
                  <a:lnTo>
                    <a:pt x="120" y="468"/>
                  </a:lnTo>
                  <a:lnTo>
                    <a:pt x="34" y="526"/>
                  </a:lnTo>
                  <a:lnTo>
                    <a:pt x="40" y="536"/>
                  </a:lnTo>
                  <a:lnTo>
                    <a:pt x="142" y="472"/>
                  </a:lnTo>
                  <a:lnTo>
                    <a:pt x="280" y="504"/>
                  </a:lnTo>
                  <a:lnTo>
                    <a:pt x="214" y="548"/>
                  </a:lnTo>
                  <a:lnTo>
                    <a:pt x="250" y="548"/>
                  </a:lnTo>
                  <a:lnTo>
                    <a:pt x="310" y="512"/>
                  </a:lnTo>
                  <a:lnTo>
                    <a:pt x="428" y="538"/>
                  </a:lnTo>
                  <a:lnTo>
                    <a:pt x="428" y="538"/>
                  </a:lnTo>
                  <a:lnTo>
                    <a:pt x="426" y="548"/>
                  </a:lnTo>
                  <a:lnTo>
                    <a:pt x="464" y="548"/>
                  </a:lnTo>
                  <a:lnTo>
                    <a:pt x="464" y="548"/>
                  </a:lnTo>
                  <a:lnTo>
                    <a:pt x="466" y="532"/>
                  </a:lnTo>
                  <a:lnTo>
                    <a:pt x="468" y="518"/>
                  </a:lnTo>
                  <a:lnTo>
                    <a:pt x="474" y="504"/>
                  </a:lnTo>
                  <a:lnTo>
                    <a:pt x="482" y="490"/>
                  </a:lnTo>
                  <a:lnTo>
                    <a:pt x="492" y="478"/>
                  </a:lnTo>
                  <a:lnTo>
                    <a:pt x="504" y="468"/>
                  </a:lnTo>
                  <a:lnTo>
                    <a:pt x="516" y="460"/>
                  </a:lnTo>
                  <a:lnTo>
                    <a:pt x="532" y="454"/>
                  </a:lnTo>
                  <a:lnTo>
                    <a:pt x="532" y="454"/>
                  </a:lnTo>
                  <a:lnTo>
                    <a:pt x="550" y="450"/>
                  </a:lnTo>
                  <a:lnTo>
                    <a:pt x="570" y="450"/>
                  </a:lnTo>
                  <a:lnTo>
                    <a:pt x="588" y="454"/>
                  </a:lnTo>
                  <a:lnTo>
                    <a:pt x="606" y="460"/>
                  </a:lnTo>
                  <a:lnTo>
                    <a:pt x="622" y="470"/>
                  </a:lnTo>
                  <a:lnTo>
                    <a:pt x="634" y="482"/>
                  </a:lnTo>
                  <a:lnTo>
                    <a:pt x="646" y="498"/>
                  </a:lnTo>
                  <a:lnTo>
                    <a:pt x="654" y="516"/>
                  </a:lnTo>
                  <a:lnTo>
                    <a:pt x="654" y="516"/>
                  </a:lnTo>
                  <a:lnTo>
                    <a:pt x="658" y="532"/>
                  </a:lnTo>
                  <a:lnTo>
                    <a:pt x="658" y="548"/>
                  </a:lnTo>
                  <a:lnTo>
                    <a:pt x="696" y="548"/>
                  </a:lnTo>
                  <a:lnTo>
                    <a:pt x="696" y="548"/>
                  </a:lnTo>
                  <a:lnTo>
                    <a:pt x="694" y="526"/>
                  </a:lnTo>
                  <a:lnTo>
                    <a:pt x="690" y="504"/>
                  </a:lnTo>
                  <a:lnTo>
                    <a:pt x="690" y="504"/>
                  </a:lnTo>
                  <a:lnTo>
                    <a:pt x="686" y="492"/>
                  </a:lnTo>
                  <a:lnTo>
                    <a:pt x="680" y="480"/>
                  </a:lnTo>
                  <a:lnTo>
                    <a:pt x="672" y="470"/>
                  </a:lnTo>
                  <a:lnTo>
                    <a:pt x="664" y="458"/>
                  </a:lnTo>
                  <a:lnTo>
                    <a:pt x="736" y="376"/>
                  </a:lnTo>
                  <a:lnTo>
                    <a:pt x="962" y="360"/>
                  </a:lnTo>
                  <a:close/>
                </a:path>
              </a:pathLst>
            </a:custGeom>
            <a:solidFill>
              <a:srgbClr val="FEFFFF">
                <a:alpha val="76000"/>
              </a:srgb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1807361"/>
            <a:ext cx="7125112" cy="40514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44" y="595181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B89AB86-F366-467A-B601-5AAFBC01F385}" type="datetimeFigureOut">
              <a:rPr lang="cs-CZ" smtClean="0"/>
              <a:t>4.1.2013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0945" y="5951810"/>
            <a:ext cx="5256399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2658" y="5951810"/>
            <a:ext cx="608287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8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40CFA1-1437-4A5C-A681-3EC6A22CF25A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457200" rtl="0" eaLnBrk="1" latinLnBrk="0" hangingPunct="1">
        <a:spcBef>
          <a:spcPct val="0"/>
        </a:spcBef>
        <a:buNone/>
        <a:defRPr sz="3200" kern="1200">
          <a:solidFill>
            <a:schemeClr val="tx1"/>
          </a:solidFill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26" name="Group 2"/>
          <p:cNvGrpSpPr>
            <a:grpSpLocks/>
          </p:cNvGrpSpPr>
          <p:nvPr/>
        </p:nvGrpSpPr>
        <p:grpSpPr bwMode="auto">
          <a:xfrm>
            <a:off x="0" y="0"/>
            <a:ext cx="7620000" cy="6858000"/>
            <a:chOff x="0" y="0"/>
            <a:chExt cx="4800" cy="4320"/>
          </a:xfrm>
        </p:grpSpPr>
        <p:grpSp>
          <p:nvGrpSpPr>
            <p:cNvPr id="1032" name="Group 3"/>
            <p:cNvGrpSpPr>
              <a:grpSpLocks/>
            </p:cNvGrpSpPr>
            <p:nvPr userDrawn="1"/>
          </p:nvGrpSpPr>
          <p:grpSpPr bwMode="auto">
            <a:xfrm>
              <a:off x="0" y="0"/>
              <a:ext cx="2016" cy="4320"/>
              <a:chOff x="0" y="0"/>
              <a:chExt cx="2016" cy="4320"/>
            </a:xfrm>
          </p:grpSpPr>
          <p:sp>
            <p:nvSpPr>
              <p:cNvPr id="1036" name="Rectangle 4"/>
              <p:cNvSpPr>
                <a:spLocks noChangeArrowheads="1"/>
              </p:cNvSpPr>
              <p:nvPr userDrawn="1"/>
            </p:nvSpPr>
            <p:spPr bwMode="auto">
              <a:xfrm>
                <a:off x="0" y="0"/>
                <a:ext cx="480" cy="4320"/>
              </a:xfrm>
              <a:prstGeom prst="rect">
                <a:avLst/>
              </a:prstGeom>
              <a:solidFill>
                <a:schemeClr val="accent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 smtClean="0">
                  <a:solidFill>
                    <a:srgbClr val="003366"/>
                  </a:solidFill>
                </a:endParaRPr>
              </a:p>
            </p:txBody>
          </p:sp>
          <p:sp>
            <p:nvSpPr>
              <p:cNvPr id="1037" name="Freeform 5"/>
              <p:cNvSpPr>
                <a:spLocks/>
              </p:cNvSpPr>
              <p:nvPr userDrawn="1"/>
            </p:nvSpPr>
            <p:spPr bwMode="auto">
              <a:xfrm>
                <a:off x="288" y="0"/>
                <a:ext cx="1728" cy="735"/>
              </a:xfrm>
              <a:custGeom>
                <a:avLst/>
                <a:gdLst>
                  <a:gd name="T0" fmla="*/ 1728 w 1728"/>
                  <a:gd name="T1" fmla="*/ 0 h 735"/>
                  <a:gd name="T2" fmla="*/ 1728 w 1728"/>
                  <a:gd name="T3" fmla="*/ 480 h 735"/>
                  <a:gd name="T4" fmla="*/ 380 w 1728"/>
                  <a:gd name="T5" fmla="*/ 482 h 735"/>
                  <a:gd name="T6" fmla="*/ 354 w 1728"/>
                  <a:gd name="T7" fmla="*/ 480 h 735"/>
                  <a:gd name="T8" fmla="*/ 308 w 1728"/>
                  <a:gd name="T9" fmla="*/ 489 h 735"/>
                  <a:gd name="T10" fmla="*/ 246 w 1728"/>
                  <a:gd name="T11" fmla="*/ 531 h 735"/>
                  <a:gd name="T12" fmla="*/ 206 w 1728"/>
                  <a:gd name="T13" fmla="*/ 597 h 735"/>
                  <a:gd name="T14" fmla="*/ 192 w 1728"/>
                  <a:gd name="T15" fmla="*/ 666 h 735"/>
                  <a:gd name="T16" fmla="*/ 192 w 1728"/>
                  <a:gd name="T17" fmla="*/ 735 h 735"/>
                  <a:gd name="T18" fmla="*/ 0 w 1728"/>
                  <a:gd name="T19" fmla="*/ 735 h 735"/>
                  <a:gd name="T20" fmla="*/ 0 w 1728"/>
                  <a:gd name="T21" fmla="*/ 480 h 735"/>
                  <a:gd name="T22" fmla="*/ 0 w 1728"/>
                  <a:gd name="T23" fmla="*/ 0 h 735"/>
                  <a:gd name="T24" fmla="*/ 1728 w 1728"/>
                  <a:gd name="T25" fmla="*/ 0 h 735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</a:gdLst>
                <a:ahLst/>
                <a:cxnLst>
                  <a:cxn ang="T26">
                    <a:pos x="T0" y="T1"/>
                  </a:cxn>
                  <a:cxn ang="T27">
                    <a:pos x="T2" y="T3"/>
                  </a:cxn>
                  <a:cxn ang="T28">
                    <a:pos x="T4" y="T5"/>
                  </a:cxn>
                  <a:cxn ang="T29">
                    <a:pos x="T6" y="T7"/>
                  </a:cxn>
                  <a:cxn ang="T30">
                    <a:pos x="T8" y="T9"/>
                  </a:cxn>
                  <a:cxn ang="T31">
                    <a:pos x="T10" y="T11"/>
                  </a:cxn>
                  <a:cxn ang="T32">
                    <a:pos x="T12" y="T13"/>
                  </a:cxn>
                  <a:cxn ang="T33">
                    <a:pos x="T14" y="T15"/>
                  </a:cxn>
                  <a:cxn ang="T34">
                    <a:pos x="T16" y="T17"/>
                  </a:cxn>
                  <a:cxn ang="T35">
                    <a:pos x="T18" y="T19"/>
                  </a:cxn>
                  <a:cxn ang="T36">
                    <a:pos x="T20" y="T21"/>
                  </a:cxn>
                  <a:cxn ang="T37">
                    <a:pos x="T22" y="T23"/>
                  </a:cxn>
                  <a:cxn ang="T38">
                    <a:pos x="T24" y="T25"/>
                  </a:cxn>
                </a:cxnLst>
                <a:rect l="0" t="0" r="r" b="b"/>
                <a:pathLst>
                  <a:path w="1728" h="735">
                    <a:moveTo>
                      <a:pt x="1728" y="0"/>
                    </a:moveTo>
                    <a:lnTo>
                      <a:pt x="1728" y="480"/>
                    </a:lnTo>
                    <a:lnTo>
                      <a:pt x="380" y="482"/>
                    </a:lnTo>
                    <a:lnTo>
                      <a:pt x="354" y="480"/>
                    </a:lnTo>
                    <a:lnTo>
                      <a:pt x="308" y="489"/>
                    </a:lnTo>
                    <a:cubicBezTo>
                      <a:pt x="290" y="498"/>
                      <a:pt x="263" y="513"/>
                      <a:pt x="246" y="531"/>
                    </a:cubicBezTo>
                    <a:cubicBezTo>
                      <a:pt x="229" y="549"/>
                      <a:pt x="215" y="574"/>
                      <a:pt x="206" y="597"/>
                    </a:cubicBezTo>
                    <a:cubicBezTo>
                      <a:pt x="197" y="620"/>
                      <a:pt x="194" y="643"/>
                      <a:pt x="192" y="666"/>
                    </a:cubicBezTo>
                    <a:lnTo>
                      <a:pt x="192" y="735"/>
                    </a:lnTo>
                    <a:lnTo>
                      <a:pt x="0" y="735"/>
                    </a:lnTo>
                    <a:lnTo>
                      <a:pt x="0" y="480"/>
                    </a:lnTo>
                    <a:lnTo>
                      <a:pt x="0" y="0"/>
                    </a:lnTo>
                    <a:lnTo>
                      <a:pt x="1728" y="0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 cap="flat" cmpd="sng">
                    <a:solidFill>
                      <a:schemeClr val="tx1"/>
                    </a:solidFill>
                    <a:prstDash val="solid"/>
                    <a:miter lim="800000"/>
                    <a:headEnd type="none" w="med" len="med"/>
                    <a:tailEnd type="none" w="med" len="med"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 smtClean="0">
                  <a:solidFill>
                    <a:srgbClr val="003366"/>
                  </a:solidFill>
                </a:endParaRPr>
              </a:p>
            </p:txBody>
          </p:sp>
        </p:grpSp>
        <p:grpSp>
          <p:nvGrpSpPr>
            <p:cNvPr id="1033" name="Group 6"/>
            <p:cNvGrpSpPr>
              <a:grpSpLocks/>
            </p:cNvGrpSpPr>
            <p:nvPr/>
          </p:nvGrpSpPr>
          <p:grpSpPr bwMode="auto">
            <a:xfrm>
              <a:off x="144" y="1248"/>
              <a:ext cx="4656" cy="201"/>
              <a:chOff x="144" y="1248"/>
              <a:chExt cx="4656" cy="201"/>
            </a:xfrm>
          </p:grpSpPr>
          <p:sp>
            <p:nvSpPr>
              <p:cNvPr id="1034" name="AutoShape 7"/>
              <p:cNvSpPr>
                <a:spLocks noChangeArrowheads="1"/>
              </p:cNvSpPr>
              <p:nvPr/>
            </p:nvSpPr>
            <p:spPr bwMode="auto">
              <a:xfrm>
                <a:off x="384" y="1248"/>
                <a:ext cx="4416" cy="200"/>
              </a:xfrm>
              <a:prstGeom prst="roundRect">
                <a:avLst>
                  <a:gd name="adj" fmla="val 0"/>
                </a:avLst>
              </a:prstGeom>
              <a:solidFill>
                <a:schemeClr val="hlink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round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 smtClean="0">
                  <a:solidFill>
                    <a:srgbClr val="003366"/>
                  </a:solidFill>
                </a:endParaRPr>
              </a:p>
            </p:txBody>
          </p:sp>
          <p:sp>
            <p:nvSpPr>
              <p:cNvPr id="1035" name="AutoShape 8"/>
              <p:cNvSpPr>
                <a:spLocks noChangeArrowheads="1"/>
              </p:cNvSpPr>
              <p:nvPr/>
            </p:nvSpPr>
            <p:spPr bwMode="auto">
              <a:xfrm flipH="1">
                <a:off x="144" y="1248"/>
                <a:ext cx="248" cy="201"/>
              </a:xfrm>
              <a:prstGeom prst="flowChartDelay">
                <a:avLst/>
              </a:prstGeom>
              <a:solidFill>
                <a:schemeClr val="hlink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 smtClean="0">
                  <a:solidFill>
                    <a:srgbClr val="003366"/>
                  </a:solidFill>
                </a:endParaRPr>
              </a:p>
            </p:txBody>
          </p:sp>
        </p:grpSp>
      </p:grpSp>
      <p:sp>
        <p:nvSpPr>
          <p:cNvPr id="1027" name="AutoShape 9"/>
          <p:cNvSpPr>
            <a:spLocks noGrp="1" noChangeArrowheads="1"/>
          </p:cNvSpPr>
          <p:nvPr>
            <p:ph type="title"/>
          </p:nvPr>
        </p:nvSpPr>
        <p:spPr bwMode="auto">
          <a:xfrm>
            <a:off x="762000" y="762000"/>
            <a:ext cx="7924800" cy="1143000"/>
          </a:xfrm>
          <a:prstGeom prst="roundRect">
            <a:avLst>
              <a:gd name="adj" fmla="val 21667"/>
            </a:avLst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8" name="Rectangle 10"/>
          <p:cNvSpPr>
            <a:spLocks noGrp="1" noChangeArrowheads="1"/>
          </p:cNvSpPr>
          <p:nvPr>
            <p:ph type="body" idx="1"/>
          </p:nvPr>
        </p:nvSpPr>
        <p:spPr bwMode="auto">
          <a:xfrm>
            <a:off x="838200" y="2362200"/>
            <a:ext cx="7693025" cy="3724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2299" name="Rectangle 11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2438400" y="6248400"/>
            <a:ext cx="2130425" cy="4746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12300" name="Rectangle 12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5791200" y="6248400"/>
            <a:ext cx="2897188" cy="4746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12301" name="Rectangle 13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84138" y="6242050"/>
            <a:ext cx="587375" cy="4889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1" compatLnSpc="1">
            <a:prstTxWarp prst="textNoShape">
              <a:avLst/>
            </a:prstTxWarp>
          </a:bodyPr>
          <a:lstStyle>
            <a:lvl1pPr>
              <a:defRPr sz="2600" b="1">
                <a:solidFill>
                  <a:schemeClr val="bg1"/>
                </a:solidFill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D6BFC537-9824-4879-A57A-15053ADD36E1}" type="slidenum">
              <a:rPr lang="cs-CZ">
                <a:solidFill>
                  <a:srgbClr val="FFFFFF"/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824638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2pPr>
      <a:lvl3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3pPr>
      <a:lvl4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4pPr>
      <a:lvl5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5pPr>
      <a:lvl6pPr marL="457200"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6pPr>
      <a:lvl7pPr marL="914400"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7pPr>
      <a:lvl8pPr marL="1371600"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8pPr>
      <a:lvl9pPr marL="1828800"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SzPct val="75000"/>
        <a:buFont typeface="Wingdings" pitchFamily="2" charset="2"/>
        <a:buChar char="l"/>
        <a:defRPr sz="28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SzPct val="75000"/>
        <a:buChar char="–"/>
        <a:defRPr sz="24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SzPct val="75000"/>
        <a:buFont typeface="Wingdings" pitchFamily="2" charset="2"/>
        <a:buChar char="l"/>
        <a:defRPr sz="20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SzPct val="80000"/>
        <a:buChar char="–"/>
        <a:defRPr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l"/>
        <a:defRPr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l"/>
        <a:defRPr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l"/>
        <a:defRPr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l"/>
        <a:defRPr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l"/>
        <a:defRPr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2051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prstClr val="black">
                  <a:tint val="75000"/>
                </a:prstClr>
              </a:solidFill>
              <a:latin typeface="Arial" charset="0"/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prstClr val="black">
                  <a:tint val="75000"/>
                </a:prstClr>
              </a:solidFill>
              <a:latin typeface="Arial" charset="0"/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smtClean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342729AD-DA13-444D-B803-046404971F26}" type="slidenum">
              <a:rPr lang="cs-CZ">
                <a:solidFill>
                  <a:prstClr val="black">
                    <a:tint val="75000"/>
                  </a:prstClr>
                </a:solidFill>
                <a:latin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  <a:latin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0978978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18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8.xml"/></Relationships>
</file>

<file path=ppt/slides/_rels/slide3.xml.rels><?xml version="1.0" encoding="UTF-8" standalone="yes"?>
<Relationships xmlns="http://schemas.openxmlformats.org/package/2006/relationships"><Relationship Id="rId8" Type="http://schemas.microsoft.com/office/2007/relationships/hdphoto" Target="../media/hdphoto4.wdp"/><Relationship Id="rId13" Type="http://schemas.microsoft.com/office/2007/relationships/hdphoto" Target="../media/hdphoto6.wdp"/><Relationship Id="rId18" Type="http://schemas.microsoft.com/office/2007/relationships/hdphoto" Target="../media/hdphoto7.wdp"/><Relationship Id="rId26" Type="http://schemas.microsoft.com/office/2007/relationships/hdphoto" Target="../media/hdphoto11.wdp"/><Relationship Id="rId3" Type="http://schemas.openxmlformats.org/officeDocument/2006/relationships/image" Target="../media/image3.png"/><Relationship Id="rId21" Type="http://schemas.openxmlformats.org/officeDocument/2006/relationships/image" Target="../media/image14.png"/><Relationship Id="rId7" Type="http://schemas.openxmlformats.org/officeDocument/2006/relationships/image" Target="../media/image5.png"/><Relationship Id="rId12" Type="http://schemas.openxmlformats.org/officeDocument/2006/relationships/image" Target="../media/image8.png"/><Relationship Id="rId17" Type="http://schemas.openxmlformats.org/officeDocument/2006/relationships/image" Target="../media/image12.png"/><Relationship Id="rId25" Type="http://schemas.openxmlformats.org/officeDocument/2006/relationships/image" Target="../media/image16.png"/><Relationship Id="rId2" Type="http://schemas.openxmlformats.org/officeDocument/2006/relationships/audio" Target="../media/audio1.wav"/><Relationship Id="rId16" Type="http://schemas.openxmlformats.org/officeDocument/2006/relationships/image" Target="../media/image11.png"/><Relationship Id="rId20" Type="http://schemas.microsoft.com/office/2007/relationships/hdphoto" Target="../media/hdphoto8.wdp"/><Relationship Id="rId1" Type="http://schemas.openxmlformats.org/officeDocument/2006/relationships/slideLayout" Target="../slideLayouts/slideLayout7.xml"/><Relationship Id="rId6" Type="http://schemas.microsoft.com/office/2007/relationships/hdphoto" Target="../media/hdphoto3.wdp"/><Relationship Id="rId11" Type="http://schemas.openxmlformats.org/officeDocument/2006/relationships/image" Target="../media/image7.png"/><Relationship Id="rId24" Type="http://schemas.microsoft.com/office/2007/relationships/hdphoto" Target="../media/hdphoto10.wdp"/><Relationship Id="rId5" Type="http://schemas.openxmlformats.org/officeDocument/2006/relationships/image" Target="../media/image4.png"/><Relationship Id="rId15" Type="http://schemas.openxmlformats.org/officeDocument/2006/relationships/image" Target="../media/image10.png"/><Relationship Id="rId23" Type="http://schemas.openxmlformats.org/officeDocument/2006/relationships/image" Target="../media/image15.png"/><Relationship Id="rId10" Type="http://schemas.microsoft.com/office/2007/relationships/hdphoto" Target="../media/hdphoto5.wdp"/><Relationship Id="rId19" Type="http://schemas.openxmlformats.org/officeDocument/2006/relationships/image" Target="../media/image13.png"/><Relationship Id="rId4" Type="http://schemas.microsoft.com/office/2007/relationships/hdphoto" Target="../media/hdphoto2.wdp"/><Relationship Id="rId9" Type="http://schemas.openxmlformats.org/officeDocument/2006/relationships/image" Target="../media/image6.png"/><Relationship Id="rId14" Type="http://schemas.openxmlformats.org/officeDocument/2006/relationships/image" Target="../media/image9.png"/><Relationship Id="rId22" Type="http://schemas.microsoft.com/office/2007/relationships/hdphoto" Target="../media/hdphoto9.wdp"/></Relationships>
</file>

<file path=ppt/slides/_rels/slide4.xml.rels><?xml version="1.0" encoding="UTF-8" standalone="yes"?>
<Relationships xmlns="http://schemas.openxmlformats.org/package/2006/relationships"><Relationship Id="rId8" Type="http://schemas.microsoft.com/office/2007/relationships/hdphoto" Target="../media/hdphoto12.wdp"/><Relationship Id="rId13" Type="http://schemas.openxmlformats.org/officeDocument/2006/relationships/image" Target="../media/image5.png"/><Relationship Id="rId3" Type="http://schemas.openxmlformats.org/officeDocument/2006/relationships/audio" Target="../media/audio2.wav"/><Relationship Id="rId7" Type="http://schemas.openxmlformats.org/officeDocument/2006/relationships/image" Target="../media/image17.png"/><Relationship Id="rId12" Type="http://schemas.microsoft.com/office/2007/relationships/hdphoto" Target="../media/hdphoto3.wdp"/><Relationship Id="rId2" Type="http://schemas.openxmlformats.org/officeDocument/2006/relationships/audio" Target="../media/audio1.wav"/><Relationship Id="rId16" Type="http://schemas.microsoft.com/office/2007/relationships/hdphoto" Target="../media/hdphoto5.wdp"/><Relationship Id="rId1" Type="http://schemas.openxmlformats.org/officeDocument/2006/relationships/slideLayout" Target="../slideLayouts/slideLayout7.xml"/><Relationship Id="rId6" Type="http://schemas.microsoft.com/office/2007/relationships/hdphoto" Target="../media/hdphoto2.wdp"/><Relationship Id="rId11" Type="http://schemas.openxmlformats.org/officeDocument/2006/relationships/image" Target="../media/image4.png"/><Relationship Id="rId5" Type="http://schemas.openxmlformats.org/officeDocument/2006/relationships/image" Target="../media/image3.png"/><Relationship Id="rId15" Type="http://schemas.openxmlformats.org/officeDocument/2006/relationships/image" Target="../media/image6.png"/><Relationship Id="rId10" Type="http://schemas.microsoft.com/office/2007/relationships/hdphoto" Target="../media/hdphoto13.wdp"/><Relationship Id="rId4" Type="http://schemas.openxmlformats.org/officeDocument/2006/relationships/audio" Target="../media/audio3.wav"/><Relationship Id="rId9" Type="http://schemas.openxmlformats.org/officeDocument/2006/relationships/image" Target="../media/image18.png"/><Relationship Id="rId14" Type="http://schemas.microsoft.com/office/2007/relationships/hdphoto" Target="../media/hdphoto4.wdp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png"/><Relationship Id="rId13" Type="http://schemas.openxmlformats.org/officeDocument/2006/relationships/image" Target="../media/image4.png"/><Relationship Id="rId18" Type="http://schemas.microsoft.com/office/2007/relationships/hdphoto" Target="../media/hdphoto5.wdp"/><Relationship Id="rId3" Type="http://schemas.openxmlformats.org/officeDocument/2006/relationships/audio" Target="../media/audio2.wav"/><Relationship Id="rId7" Type="http://schemas.openxmlformats.org/officeDocument/2006/relationships/image" Target="../media/image20.png"/><Relationship Id="rId12" Type="http://schemas.microsoft.com/office/2007/relationships/hdphoto" Target="../media/hdphoto10.wdp"/><Relationship Id="rId17" Type="http://schemas.openxmlformats.org/officeDocument/2006/relationships/image" Target="../media/image6.png"/><Relationship Id="rId2" Type="http://schemas.openxmlformats.org/officeDocument/2006/relationships/audio" Target="../media/audio1.wav"/><Relationship Id="rId16" Type="http://schemas.microsoft.com/office/2007/relationships/hdphoto" Target="../media/hdphoto4.wdp"/><Relationship Id="rId20" Type="http://schemas.microsoft.com/office/2007/relationships/hdphoto" Target="../media/hdphoto15.wdp"/><Relationship Id="rId1" Type="http://schemas.openxmlformats.org/officeDocument/2006/relationships/slideLayout" Target="../slideLayouts/slideLayout7.xml"/><Relationship Id="rId6" Type="http://schemas.microsoft.com/office/2007/relationships/hdphoto" Target="../media/hdphoto14.wdp"/><Relationship Id="rId11" Type="http://schemas.openxmlformats.org/officeDocument/2006/relationships/image" Target="../media/image15.png"/><Relationship Id="rId5" Type="http://schemas.openxmlformats.org/officeDocument/2006/relationships/image" Target="../media/image19.png"/><Relationship Id="rId15" Type="http://schemas.openxmlformats.org/officeDocument/2006/relationships/image" Target="../media/image5.png"/><Relationship Id="rId10" Type="http://schemas.openxmlformats.org/officeDocument/2006/relationships/image" Target="../media/image21.png"/><Relationship Id="rId19" Type="http://schemas.openxmlformats.org/officeDocument/2006/relationships/image" Target="../media/image22.png"/><Relationship Id="rId4" Type="http://schemas.openxmlformats.org/officeDocument/2006/relationships/audio" Target="../media/audio3.wav"/><Relationship Id="rId9" Type="http://schemas.microsoft.com/office/2007/relationships/hdphoto" Target="../media/hdphoto2.wdp"/><Relationship Id="rId14" Type="http://schemas.microsoft.com/office/2007/relationships/hdphoto" Target="../media/hdphoto3.wdp"/></Relationships>
</file>

<file path=ppt/slides/_rels/slide6.xml.rels><?xml version="1.0" encoding="UTF-8" standalone="yes"?>
<Relationships xmlns="http://schemas.openxmlformats.org/package/2006/relationships"><Relationship Id="rId8" Type="http://schemas.microsoft.com/office/2007/relationships/hdphoto" Target="../media/hdphoto2.wdp"/><Relationship Id="rId13" Type="http://schemas.openxmlformats.org/officeDocument/2006/relationships/image" Target="../media/image5.png"/><Relationship Id="rId18" Type="http://schemas.microsoft.com/office/2007/relationships/hdphoto" Target="../media/hdphoto18.wdp"/><Relationship Id="rId3" Type="http://schemas.openxmlformats.org/officeDocument/2006/relationships/audio" Target="../media/audio2.wav"/><Relationship Id="rId7" Type="http://schemas.openxmlformats.org/officeDocument/2006/relationships/image" Target="../media/image3.png"/><Relationship Id="rId12" Type="http://schemas.microsoft.com/office/2007/relationships/hdphoto" Target="../media/hdphoto3.wdp"/><Relationship Id="rId17" Type="http://schemas.openxmlformats.org/officeDocument/2006/relationships/image" Target="../media/image25.png"/><Relationship Id="rId2" Type="http://schemas.openxmlformats.org/officeDocument/2006/relationships/audio" Target="../media/audio1.wav"/><Relationship Id="rId16" Type="http://schemas.microsoft.com/office/2007/relationships/hdphoto" Target="../media/hdphoto5.wdp"/><Relationship Id="rId1" Type="http://schemas.openxmlformats.org/officeDocument/2006/relationships/slideLayout" Target="../slideLayouts/slideLayout7.xml"/><Relationship Id="rId6" Type="http://schemas.microsoft.com/office/2007/relationships/hdphoto" Target="../media/hdphoto16.wdp"/><Relationship Id="rId11" Type="http://schemas.openxmlformats.org/officeDocument/2006/relationships/image" Target="../media/image4.png"/><Relationship Id="rId5" Type="http://schemas.openxmlformats.org/officeDocument/2006/relationships/image" Target="../media/image23.png"/><Relationship Id="rId15" Type="http://schemas.openxmlformats.org/officeDocument/2006/relationships/image" Target="../media/image6.png"/><Relationship Id="rId10" Type="http://schemas.microsoft.com/office/2007/relationships/hdphoto" Target="../media/hdphoto17.wdp"/><Relationship Id="rId4" Type="http://schemas.openxmlformats.org/officeDocument/2006/relationships/audio" Target="../media/audio3.wav"/><Relationship Id="rId9" Type="http://schemas.openxmlformats.org/officeDocument/2006/relationships/image" Target="../media/image24.png"/><Relationship Id="rId14" Type="http://schemas.microsoft.com/office/2007/relationships/hdphoto" Target="../media/hdphoto4.wdp"/></Relationships>
</file>

<file path=ppt/slides/_rels/slide7.xml.rels><?xml version="1.0" encoding="UTF-8" standalone="yes"?>
<Relationships xmlns="http://schemas.openxmlformats.org/package/2006/relationships"><Relationship Id="rId8" Type="http://schemas.microsoft.com/office/2007/relationships/hdphoto" Target="../media/hdphoto2.wdp"/><Relationship Id="rId13" Type="http://schemas.openxmlformats.org/officeDocument/2006/relationships/image" Target="../media/image5.png"/><Relationship Id="rId3" Type="http://schemas.openxmlformats.org/officeDocument/2006/relationships/audio" Target="../media/audio2.wav"/><Relationship Id="rId7" Type="http://schemas.openxmlformats.org/officeDocument/2006/relationships/image" Target="../media/image3.png"/><Relationship Id="rId12" Type="http://schemas.microsoft.com/office/2007/relationships/hdphoto" Target="../media/hdphoto17.wdp"/><Relationship Id="rId2" Type="http://schemas.openxmlformats.org/officeDocument/2006/relationships/audio" Target="../media/audio1.wav"/><Relationship Id="rId16" Type="http://schemas.microsoft.com/office/2007/relationships/hdphoto" Target="../media/hdphoto5.wdp"/><Relationship Id="rId1" Type="http://schemas.openxmlformats.org/officeDocument/2006/relationships/slideLayout" Target="../slideLayouts/slideLayout7.xml"/><Relationship Id="rId6" Type="http://schemas.microsoft.com/office/2007/relationships/hdphoto" Target="../media/hdphoto3.wdp"/><Relationship Id="rId11" Type="http://schemas.openxmlformats.org/officeDocument/2006/relationships/image" Target="../media/image24.png"/><Relationship Id="rId5" Type="http://schemas.openxmlformats.org/officeDocument/2006/relationships/image" Target="../media/image4.png"/><Relationship Id="rId15" Type="http://schemas.openxmlformats.org/officeDocument/2006/relationships/image" Target="../media/image6.png"/><Relationship Id="rId10" Type="http://schemas.microsoft.com/office/2007/relationships/hdphoto" Target="../media/hdphoto19.wdp"/><Relationship Id="rId4" Type="http://schemas.openxmlformats.org/officeDocument/2006/relationships/audio" Target="../media/audio3.wav"/><Relationship Id="rId9" Type="http://schemas.openxmlformats.org/officeDocument/2006/relationships/image" Target="../media/image26.png"/><Relationship Id="rId14" Type="http://schemas.microsoft.com/office/2007/relationships/hdphoto" Target="../media/hdphoto4.wdp"/></Relationships>
</file>

<file path=ppt/slides/_rels/slide8.xml.rels><?xml version="1.0" encoding="UTF-8" standalone="yes"?>
<Relationships xmlns="http://schemas.openxmlformats.org/package/2006/relationships"><Relationship Id="rId8" Type="http://schemas.microsoft.com/office/2007/relationships/hdphoto" Target="../media/hdphoto20.wdp"/><Relationship Id="rId13" Type="http://schemas.openxmlformats.org/officeDocument/2006/relationships/image" Target="../media/image6.png"/><Relationship Id="rId3" Type="http://schemas.openxmlformats.org/officeDocument/2006/relationships/audio" Target="../media/audio2.wav"/><Relationship Id="rId7" Type="http://schemas.openxmlformats.org/officeDocument/2006/relationships/image" Target="../media/image27.png"/><Relationship Id="rId12" Type="http://schemas.microsoft.com/office/2007/relationships/hdphoto" Target="../media/hdphoto4.wdp"/><Relationship Id="rId2" Type="http://schemas.openxmlformats.org/officeDocument/2006/relationships/audio" Target="../media/audio1.wav"/><Relationship Id="rId16" Type="http://schemas.microsoft.com/office/2007/relationships/hdphoto" Target="../media/hdphoto21.wdp"/><Relationship Id="rId1" Type="http://schemas.openxmlformats.org/officeDocument/2006/relationships/slideLayout" Target="../slideLayouts/slideLayout7.xml"/><Relationship Id="rId6" Type="http://schemas.microsoft.com/office/2007/relationships/hdphoto" Target="../media/hdphoto2.wdp"/><Relationship Id="rId11" Type="http://schemas.openxmlformats.org/officeDocument/2006/relationships/image" Target="../media/image5.png"/><Relationship Id="rId5" Type="http://schemas.openxmlformats.org/officeDocument/2006/relationships/image" Target="../media/image3.png"/><Relationship Id="rId15" Type="http://schemas.openxmlformats.org/officeDocument/2006/relationships/image" Target="../media/image28.png"/><Relationship Id="rId10" Type="http://schemas.microsoft.com/office/2007/relationships/hdphoto" Target="../media/hdphoto3.wdp"/><Relationship Id="rId4" Type="http://schemas.openxmlformats.org/officeDocument/2006/relationships/audio" Target="../media/audio3.wav"/><Relationship Id="rId9" Type="http://schemas.openxmlformats.org/officeDocument/2006/relationships/image" Target="../media/image4.png"/><Relationship Id="rId14" Type="http://schemas.microsoft.com/office/2007/relationships/hdphoto" Target="../media/hdphoto5.wdp"/></Relationships>
</file>

<file path=ppt/slides/_rels/slide9.xml.rels><?xml version="1.0" encoding="UTF-8" standalone="yes"?>
<Relationships xmlns="http://schemas.openxmlformats.org/package/2006/relationships"><Relationship Id="rId8" Type="http://schemas.microsoft.com/office/2007/relationships/hdphoto" Target="../media/hdphoto2.wdp"/><Relationship Id="rId13" Type="http://schemas.microsoft.com/office/2007/relationships/hdphoto" Target="../media/hdphoto3.wdp"/><Relationship Id="rId3" Type="http://schemas.openxmlformats.org/officeDocument/2006/relationships/audio" Target="../media/audio2.wav"/><Relationship Id="rId7" Type="http://schemas.openxmlformats.org/officeDocument/2006/relationships/image" Target="../media/image3.png"/><Relationship Id="rId12" Type="http://schemas.openxmlformats.org/officeDocument/2006/relationships/image" Target="../media/image4.png"/><Relationship Id="rId17" Type="http://schemas.microsoft.com/office/2007/relationships/hdphoto" Target="../media/hdphoto5.wdp"/><Relationship Id="rId2" Type="http://schemas.openxmlformats.org/officeDocument/2006/relationships/audio" Target="../media/audio1.wav"/><Relationship Id="rId16" Type="http://schemas.openxmlformats.org/officeDocument/2006/relationships/image" Target="../media/image6.png"/><Relationship Id="rId1" Type="http://schemas.openxmlformats.org/officeDocument/2006/relationships/slideLayout" Target="../slideLayouts/slideLayout7.xml"/><Relationship Id="rId6" Type="http://schemas.microsoft.com/office/2007/relationships/hdphoto" Target="../media/hdphoto22.wdp"/><Relationship Id="rId11" Type="http://schemas.openxmlformats.org/officeDocument/2006/relationships/image" Target="../media/image30.png"/><Relationship Id="rId5" Type="http://schemas.openxmlformats.org/officeDocument/2006/relationships/image" Target="../media/image29.png"/><Relationship Id="rId15" Type="http://schemas.microsoft.com/office/2007/relationships/hdphoto" Target="../media/hdphoto4.wdp"/><Relationship Id="rId10" Type="http://schemas.microsoft.com/office/2007/relationships/hdphoto" Target="../media/hdphoto11.wdp"/><Relationship Id="rId4" Type="http://schemas.openxmlformats.org/officeDocument/2006/relationships/audio" Target="../media/audio3.wav"/><Relationship Id="rId9" Type="http://schemas.openxmlformats.org/officeDocument/2006/relationships/image" Target="../media/image16.png"/><Relationship Id="rId14" Type="http://schemas.openxmlformats.org/officeDocument/2006/relationships/image" Target="../media/image5.png"/></Relationships>
</file>

<file path=ppt/slides/_rels/slide10.xml.rels><?xml version="1.0" encoding="UTF-8" standalone="yes"?>
<Relationships xmlns="http://schemas.openxmlformats.org/package/2006/relationships"><Relationship Id="rId8" Type="http://schemas.microsoft.com/office/2007/relationships/hdphoto" Target="../media/hdphoto23.wdp"/><Relationship Id="rId13" Type="http://schemas.openxmlformats.org/officeDocument/2006/relationships/image" Target="../media/image4.png"/><Relationship Id="rId18" Type="http://schemas.microsoft.com/office/2007/relationships/hdphoto" Target="../media/hdphoto5.wdp"/><Relationship Id="rId3" Type="http://schemas.openxmlformats.org/officeDocument/2006/relationships/audio" Target="../media/audio2.wav"/><Relationship Id="rId7" Type="http://schemas.openxmlformats.org/officeDocument/2006/relationships/image" Target="../media/image31.png"/><Relationship Id="rId12" Type="http://schemas.microsoft.com/office/2007/relationships/hdphoto" Target="../media/hdphoto16.wdp"/><Relationship Id="rId17" Type="http://schemas.openxmlformats.org/officeDocument/2006/relationships/image" Target="../media/image6.png"/><Relationship Id="rId2" Type="http://schemas.openxmlformats.org/officeDocument/2006/relationships/audio" Target="../media/audio1.wav"/><Relationship Id="rId16" Type="http://schemas.microsoft.com/office/2007/relationships/hdphoto" Target="../media/hdphoto4.wdp"/><Relationship Id="rId20" Type="http://schemas.microsoft.com/office/2007/relationships/hdphoto" Target="../media/hdphoto25.wdp"/><Relationship Id="rId1" Type="http://schemas.openxmlformats.org/officeDocument/2006/relationships/slideLayout" Target="../slideLayouts/slideLayout7.xml"/><Relationship Id="rId6" Type="http://schemas.microsoft.com/office/2007/relationships/hdphoto" Target="../media/hdphoto2.wdp"/><Relationship Id="rId11" Type="http://schemas.openxmlformats.org/officeDocument/2006/relationships/image" Target="../media/image23.png"/><Relationship Id="rId5" Type="http://schemas.openxmlformats.org/officeDocument/2006/relationships/image" Target="../media/image3.png"/><Relationship Id="rId15" Type="http://schemas.openxmlformats.org/officeDocument/2006/relationships/image" Target="../media/image5.png"/><Relationship Id="rId10" Type="http://schemas.microsoft.com/office/2007/relationships/hdphoto" Target="../media/hdphoto24.wdp"/><Relationship Id="rId19" Type="http://schemas.openxmlformats.org/officeDocument/2006/relationships/image" Target="../media/image33.png"/><Relationship Id="rId4" Type="http://schemas.openxmlformats.org/officeDocument/2006/relationships/audio" Target="../media/audio3.wav"/><Relationship Id="rId9" Type="http://schemas.openxmlformats.org/officeDocument/2006/relationships/image" Target="../media/image32.png"/><Relationship Id="rId14" Type="http://schemas.microsoft.com/office/2007/relationships/hdphoto" Target="../media/hdphoto3.wdp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13" Type="http://schemas.openxmlformats.org/officeDocument/2006/relationships/image" Target="../media/image34.png"/><Relationship Id="rId18" Type="http://schemas.microsoft.com/office/2007/relationships/hdphoto" Target="../media/hdphoto8.wdp"/><Relationship Id="rId26" Type="http://schemas.microsoft.com/office/2007/relationships/hdphoto" Target="../media/hdphoto5.wdp"/><Relationship Id="rId3" Type="http://schemas.openxmlformats.org/officeDocument/2006/relationships/audio" Target="../media/audio2.wav"/><Relationship Id="rId21" Type="http://schemas.openxmlformats.org/officeDocument/2006/relationships/image" Target="../media/image4.png"/><Relationship Id="rId7" Type="http://schemas.microsoft.com/office/2007/relationships/hdphoto" Target="../media/hdphoto2.wdp"/><Relationship Id="rId12" Type="http://schemas.openxmlformats.org/officeDocument/2006/relationships/image" Target="../media/image10.png"/><Relationship Id="rId17" Type="http://schemas.openxmlformats.org/officeDocument/2006/relationships/image" Target="../media/image13.png"/><Relationship Id="rId25" Type="http://schemas.openxmlformats.org/officeDocument/2006/relationships/image" Target="../media/image6.png"/><Relationship Id="rId2" Type="http://schemas.openxmlformats.org/officeDocument/2006/relationships/audio" Target="../media/audio1.wav"/><Relationship Id="rId16" Type="http://schemas.microsoft.com/office/2007/relationships/hdphoto" Target="../media/hdphoto27.wdp"/><Relationship Id="rId20" Type="http://schemas.openxmlformats.org/officeDocument/2006/relationships/image" Target="../media/image1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.png"/><Relationship Id="rId11" Type="http://schemas.openxmlformats.org/officeDocument/2006/relationships/image" Target="../media/image9.png"/><Relationship Id="rId24" Type="http://schemas.microsoft.com/office/2007/relationships/hdphoto" Target="../media/hdphoto4.wdp"/><Relationship Id="rId5" Type="http://schemas.openxmlformats.org/officeDocument/2006/relationships/audio" Target="../media/audio3.wav"/><Relationship Id="rId15" Type="http://schemas.openxmlformats.org/officeDocument/2006/relationships/image" Target="../media/image35.png"/><Relationship Id="rId23" Type="http://schemas.openxmlformats.org/officeDocument/2006/relationships/image" Target="../media/image5.png"/><Relationship Id="rId28" Type="http://schemas.microsoft.com/office/2007/relationships/hdphoto" Target="../media/hdphoto28.wdp"/><Relationship Id="rId10" Type="http://schemas.microsoft.com/office/2007/relationships/hdphoto" Target="../media/hdphoto6.wdp"/><Relationship Id="rId19" Type="http://schemas.openxmlformats.org/officeDocument/2006/relationships/image" Target="../media/image36.png"/><Relationship Id="rId4" Type="http://schemas.openxmlformats.org/officeDocument/2006/relationships/audio" Target="../media/audio4.wav"/><Relationship Id="rId9" Type="http://schemas.openxmlformats.org/officeDocument/2006/relationships/image" Target="../media/image8.png"/><Relationship Id="rId14" Type="http://schemas.microsoft.com/office/2007/relationships/hdphoto" Target="../media/hdphoto26.wdp"/><Relationship Id="rId22" Type="http://schemas.microsoft.com/office/2007/relationships/hdphoto" Target="../media/hdphoto3.wdp"/><Relationship Id="rId27" Type="http://schemas.openxmlformats.org/officeDocument/2006/relationships/image" Target="../media/image37.png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13" Type="http://schemas.openxmlformats.org/officeDocument/2006/relationships/image" Target="../media/image38.png"/><Relationship Id="rId18" Type="http://schemas.openxmlformats.org/officeDocument/2006/relationships/image" Target="../media/image4.png"/><Relationship Id="rId26" Type="http://schemas.openxmlformats.org/officeDocument/2006/relationships/image" Target="../media/image29.png"/><Relationship Id="rId3" Type="http://schemas.openxmlformats.org/officeDocument/2006/relationships/audio" Target="../media/audio2.wav"/><Relationship Id="rId21" Type="http://schemas.microsoft.com/office/2007/relationships/hdphoto" Target="../media/hdphoto4.wdp"/><Relationship Id="rId7" Type="http://schemas.openxmlformats.org/officeDocument/2006/relationships/image" Target="../media/image7.png"/><Relationship Id="rId12" Type="http://schemas.openxmlformats.org/officeDocument/2006/relationships/image" Target="../media/image10.png"/><Relationship Id="rId17" Type="http://schemas.microsoft.com/office/2007/relationships/hdphoto" Target="../media/hdphoto30.wdp"/><Relationship Id="rId25" Type="http://schemas.microsoft.com/office/2007/relationships/hdphoto" Target="../media/hdphoto7.wdp"/><Relationship Id="rId2" Type="http://schemas.openxmlformats.org/officeDocument/2006/relationships/audio" Target="../media/audio1.wav"/><Relationship Id="rId16" Type="http://schemas.openxmlformats.org/officeDocument/2006/relationships/image" Target="../media/image40.png"/><Relationship Id="rId20" Type="http://schemas.openxmlformats.org/officeDocument/2006/relationships/image" Target="../media/image5.png"/><Relationship Id="rId1" Type="http://schemas.openxmlformats.org/officeDocument/2006/relationships/slideLayout" Target="../slideLayouts/slideLayout7.xml"/><Relationship Id="rId6" Type="http://schemas.microsoft.com/office/2007/relationships/hdphoto" Target="../media/hdphoto2.wdp"/><Relationship Id="rId11" Type="http://schemas.openxmlformats.org/officeDocument/2006/relationships/image" Target="../media/image11.png"/><Relationship Id="rId24" Type="http://schemas.openxmlformats.org/officeDocument/2006/relationships/image" Target="../media/image12.png"/><Relationship Id="rId5" Type="http://schemas.openxmlformats.org/officeDocument/2006/relationships/image" Target="../media/image3.png"/><Relationship Id="rId15" Type="http://schemas.openxmlformats.org/officeDocument/2006/relationships/image" Target="../media/image39.png"/><Relationship Id="rId23" Type="http://schemas.microsoft.com/office/2007/relationships/hdphoto" Target="../media/hdphoto5.wdp"/><Relationship Id="rId10" Type="http://schemas.openxmlformats.org/officeDocument/2006/relationships/image" Target="../media/image9.png"/><Relationship Id="rId19" Type="http://schemas.microsoft.com/office/2007/relationships/hdphoto" Target="../media/hdphoto3.wdp"/><Relationship Id="rId4" Type="http://schemas.openxmlformats.org/officeDocument/2006/relationships/audio" Target="../media/audio3.wav"/><Relationship Id="rId9" Type="http://schemas.microsoft.com/office/2007/relationships/hdphoto" Target="../media/hdphoto6.wdp"/><Relationship Id="rId14" Type="http://schemas.microsoft.com/office/2007/relationships/hdphoto" Target="../media/hdphoto29.wdp"/><Relationship Id="rId22" Type="http://schemas.openxmlformats.org/officeDocument/2006/relationships/image" Target="../media/image6.png"/><Relationship Id="rId27" Type="http://schemas.microsoft.com/office/2007/relationships/hdphoto" Target="../media/hdphoto22.wdp"/></Relationships>
</file>

<file path=ppt/slides/_rels/slide13.xml.rels><?xml version="1.0" encoding="UTF-8" standalone="yes"?>
<Relationships xmlns="http://schemas.openxmlformats.org/package/2006/relationships"><Relationship Id="rId8" Type="http://schemas.microsoft.com/office/2007/relationships/hdphoto" Target="../media/hdphoto9.wdp"/><Relationship Id="rId13" Type="http://schemas.openxmlformats.org/officeDocument/2006/relationships/image" Target="../media/image43.png"/><Relationship Id="rId18" Type="http://schemas.microsoft.com/office/2007/relationships/hdphoto" Target="../media/hdphoto4.wdp"/><Relationship Id="rId3" Type="http://schemas.openxmlformats.org/officeDocument/2006/relationships/audio" Target="../media/audio2.wav"/><Relationship Id="rId7" Type="http://schemas.openxmlformats.org/officeDocument/2006/relationships/image" Target="../media/image14.png"/><Relationship Id="rId12" Type="http://schemas.microsoft.com/office/2007/relationships/hdphoto" Target="../media/hdphoto32.wdp"/><Relationship Id="rId17" Type="http://schemas.openxmlformats.org/officeDocument/2006/relationships/image" Target="../media/image5.png"/><Relationship Id="rId2" Type="http://schemas.openxmlformats.org/officeDocument/2006/relationships/audio" Target="../media/audio1.wav"/><Relationship Id="rId16" Type="http://schemas.microsoft.com/office/2007/relationships/hdphoto" Target="../media/hdphoto3.wdp"/><Relationship Id="rId20" Type="http://schemas.microsoft.com/office/2007/relationships/hdphoto" Target="../media/hdphoto5.wdp"/><Relationship Id="rId1" Type="http://schemas.openxmlformats.org/officeDocument/2006/relationships/slideLayout" Target="../slideLayouts/slideLayout7.xml"/><Relationship Id="rId6" Type="http://schemas.microsoft.com/office/2007/relationships/hdphoto" Target="../media/hdphoto2.wdp"/><Relationship Id="rId11" Type="http://schemas.openxmlformats.org/officeDocument/2006/relationships/image" Target="../media/image42.png"/><Relationship Id="rId5" Type="http://schemas.openxmlformats.org/officeDocument/2006/relationships/image" Target="../media/image3.png"/><Relationship Id="rId15" Type="http://schemas.openxmlformats.org/officeDocument/2006/relationships/image" Target="../media/image4.png"/><Relationship Id="rId10" Type="http://schemas.microsoft.com/office/2007/relationships/hdphoto" Target="../media/hdphoto31.wdp"/><Relationship Id="rId19" Type="http://schemas.openxmlformats.org/officeDocument/2006/relationships/image" Target="../media/image6.png"/><Relationship Id="rId4" Type="http://schemas.openxmlformats.org/officeDocument/2006/relationships/audio" Target="../media/audio5.wav"/><Relationship Id="rId9" Type="http://schemas.openxmlformats.org/officeDocument/2006/relationships/image" Target="../media/image41.png"/><Relationship Id="rId14" Type="http://schemas.microsoft.com/office/2007/relationships/hdphoto" Target="../media/hdphoto33.wdp"/></Relationships>
</file>

<file path=ppt/slides/_rels/slide14.xml.rels><?xml version="1.0" encoding="UTF-8" standalone="yes"?>
<Relationships xmlns="http://schemas.openxmlformats.org/package/2006/relationships"><Relationship Id="rId8" Type="http://schemas.microsoft.com/office/2007/relationships/hdphoto" Target="../media/hdphoto4.wdp"/><Relationship Id="rId3" Type="http://schemas.openxmlformats.org/officeDocument/2006/relationships/image" Target="../media/image4.png"/><Relationship Id="rId7" Type="http://schemas.openxmlformats.org/officeDocument/2006/relationships/image" Target="../media/image5.png"/><Relationship Id="rId12" Type="http://schemas.microsoft.com/office/2007/relationships/hdphoto" Target="../media/hdphoto34.wdp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6" Type="http://schemas.microsoft.com/office/2007/relationships/hdphoto" Target="../media/hdphoto2.wdp"/><Relationship Id="rId11" Type="http://schemas.openxmlformats.org/officeDocument/2006/relationships/image" Target="../media/image44.png"/><Relationship Id="rId5" Type="http://schemas.openxmlformats.org/officeDocument/2006/relationships/image" Target="../media/image3.png"/><Relationship Id="rId10" Type="http://schemas.microsoft.com/office/2007/relationships/hdphoto" Target="../media/hdphoto5.wdp"/><Relationship Id="rId4" Type="http://schemas.microsoft.com/office/2007/relationships/hdphoto" Target="../media/hdphoto3.wdp"/><Relationship Id="rId9" Type="http://schemas.openxmlformats.org/officeDocument/2006/relationships/image" Target="../media/image6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4"/>
          <p:cNvPicPr>
            <a:picLocks noGrp="1" noChangeAspect="1" noChangeArrowheads="1"/>
          </p:cNvPicPr>
          <p:nvPr>
            <p:ph type="ctrTitle" idx="4294967295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258888" y="620713"/>
            <a:ext cx="7642225" cy="14668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3075" name="Text Box 5"/>
          <p:cNvSpPr txBox="1">
            <a:spLocks noChangeArrowheads="1"/>
          </p:cNvSpPr>
          <p:nvPr/>
        </p:nvSpPr>
        <p:spPr bwMode="auto">
          <a:xfrm>
            <a:off x="468313" y="2532063"/>
            <a:ext cx="8207375" cy="30469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  <a:defRPr/>
            </a:pPr>
            <a:endParaRPr lang="cs-CZ" sz="1200" dirty="0" smtClean="0">
              <a:solidFill>
                <a:srgbClr val="003366"/>
              </a:solidFill>
            </a:endParaRPr>
          </a:p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  <a:defRPr/>
            </a:pPr>
            <a:r>
              <a:rPr lang="cs-CZ" sz="1200" b="1" dirty="0" smtClean="0">
                <a:solidFill>
                  <a:srgbClr val="003366"/>
                </a:solidFill>
                <a:latin typeface="Arial"/>
              </a:rPr>
              <a:t>OZNAČENÍ MATERIÁLU</a:t>
            </a:r>
            <a:r>
              <a:rPr lang="cs-CZ" sz="1200" dirty="0" smtClean="0">
                <a:solidFill>
                  <a:srgbClr val="003366"/>
                </a:solidFill>
                <a:latin typeface="Arial"/>
              </a:rPr>
              <a:t>:  </a:t>
            </a:r>
            <a:r>
              <a:rPr lang="cs-CZ" sz="1200" dirty="0" smtClean="0">
                <a:solidFill>
                  <a:srgbClr val="003366"/>
                </a:solidFill>
                <a:latin typeface="Arial"/>
              </a:rPr>
              <a:t>VY_32_INOVACE_70_PRV1</a:t>
            </a:r>
            <a:endParaRPr lang="cs-CZ" sz="1200" dirty="0" smtClean="0">
              <a:solidFill>
                <a:srgbClr val="003366"/>
              </a:solidFill>
              <a:latin typeface="Arial"/>
            </a:endParaRPr>
          </a:p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  <a:defRPr/>
            </a:pPr>
            <a:r>
              <a:rPr lang="cs-CZ" sz="1200" b="1" dirty="0" smtClean="0">
                <a:solidFill>
                  <a:srgbClr val="002060"/>
                </a:solidFill>
                <a:latin typeface="Arial"/>
              </a:rPr>
              <a:t>NÁZEV VZDĚLÁVACÍHO MATERIÁLU</a:t>
            </a:r>
            <a:r>
              <a:rPr lang="cs-CZ" sz="1200" dirty="0" smtClean="0">
                <a:solidFill>
                  <a:srgbClr val="003366"/>
                </a:solidFill>
                <a:latin typeface="Arial"/>
              </a:rPr>
              <a:t>: </a:t>
            </a:r>
            <a:r>
              <a:rPr lang="cs-CZ" sz="1200" dirty="0" smtClean="0">
                <a:solidFill>
                  <a:srgbClr val="003366"/>
                </a:solidFill>
                <a:latin typeface="Arial"/>
              </a:rPr>
              <a:t>Zimní sporty</a:t>
            </a:r>
          </a:p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  <a:defRPr/>
            </a:pPr>
            <a:r>
              <a:rPr lang="cs-CZ" sz="1200" b="1" dirty="0" smtClean="0">
                <a:solidFill>
                  <a:srgbClr val="003366"/>
                </a:solidFill>
                <a:latin typeface="Arial"/>
              </a:rPr>
              <a:t>NÁZEV </a:t>
            </a:r>
            <a:r>
              <a:rPr lang="cs-CZ" sz="1200" b="1" dirty="0" smtClean="0">
                <a:solidFill>
                  <a:srgbClr val="003366"/>
                </a:solidFill>
                <a:latin typeface="Arial"/>
              </a:rPr>
              <a:t>ŠKOLY: </a:t>
            </a:r>
            <a:r>
              <a:rPr lang="cs-CZ" sz="1200" dirty="0" smtClean="0">
                <a:solidFill>
                  <a:srgbClr val="003366"/>
                </a:solidFill>
                <a:latin typeface="Arial"/>
              </a:rPr>
              <a:t>Základní škola a Mateřská škola, Hevlín, příspěvková organizace</a:t>
            </a:r>
          </a:p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  <a:defRPr/>
            </a:pPr>
            <a:r>
              <a:rPr lang="cs-CZ" sz="1200" b="1" dirty="0" smtClean="0">
                <a:solidFill>
                  <a:srgbClr val="003366"/>
                </a:solidFill>
                <a:latin typeface="Arial"/>
              </a:rPr>
              <a:t>CÍSLO PROJEKTU</a:t>
            </a:r>
            <a:r>
              <a:rPr lang="cs-CZ" sz="1200" dirty="0" smtClean="0">
                <a:solidFill>
                  <a:srgbClr val="003366"/>
                </a:solidFill>
                <a:latin typeface="Arial"/>
              </a:rPr>
              <a:t>: CZ.1.07/1.4.00/21.2193</a:t>
            </a:r>
          </a:p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  <a:defRPr/>
            </a:pPr>
            <a:r>
              <a:rPr lang="cs-CZ" sz="1200" b="1" dirty="0" smtClean="0">
                <a:solidFill>
                  <a:srgbClr val="003366"/>
                </a:solidFill>
                <a:latin typeface="Arial"/>
              </a:rPr>
              <a:t>KLÍČOVÁ AKTIVITA</a:t>
            </a:r>
            <a:r>
              <a:rPr lang="cs-CZ" sz="1200" dirty="0" smtClean="0">
                <a:solidFill>
                  <a:srgbClr val="003366"/>
                </a:solidFill>
                <a:latin typeface="Arial"/>
              </a:rPr>
              <a:t>: III/2</a:t>
            </a:r>
          </a:p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  <a:defRPr/>
            </a:pPr>
            <a:endParaRPr lang="cs-CZ" sz="1200" dirty="0" smtClean="0">
              <a:solidFill>
                <a:srgbClr val="003366"/>
              </a:solidFill>
              <a:latin typeface="Arial"/>
            </a:endParaRPr>
          </a:p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  <a:defRPr/>
            </a:pPr>
            <a:r>
              <a:rPr lang="cs-CZ" sz="1200" b="1" dirty="0" smtClean="0">
                <a:solidFill>
                  <a:srgbClr val="003366"/>
                </a:solidFill>
                <a:latin typeface="Arial"/>
              </a:rPr>
              <a:t>TÉMA HODINY</a:t>
            </a:r>
            <a:r>
              <a:rPr lang="cs-CZ" sz="1200" dirty="0" smtClean="0">
                <a:solidFill>
                  <a:srgbClr val="003366"/>
                </a:solidFill>
                <a:latin typeface="Arial"/>
              </a:rPr>
              <a:t>: </a:t>
            </a:r>
            <a:r>
              <a:rPr lang="cs-CZ" sz="1200" dirty="0" smtClean="0">
                <a:solidFill>
                  <a:srgbClr val="003366"/>
                </a:solidFill>
                <a:latin typeface="Arial"/>
              </a:rPr>
              <a:t>Zimní sporty a hry </a:t>
            </a:r>
          </a:p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  <a:defRPr/>
            </a:pPr>
            <a:r>
              <a:rPr lang="cs-CZ" sz="1200" b="1" dirty="0" smtClean="0">
                <a:solidFill>
                  <a:srgbClr val="003366"/>
                </a:solidFill>
                <a:latin typeface="Arial"/>
              </a:rPr>
              <a:t>ROČNÍK</a:t>
            </a:r>
            <a:r>
              <a:rPr lang="cs-CZ" sz="1200" dirty="0" smtClean="0">
                <a:solidFill>
                  <a:srgbClr val="003366"/>
                </a:solidFill>
                <a:latin typeface="Arial"/>
              </a:rPr>
              <a:t>: 1.</a:t>
            </a:r>
          </a:p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  <a:defRPr/>
            </a:pPr>
            <a:r>
              <a:rPr lang="cs-CZ" sz="1200" b="1" dirty="0" smtClean="0">
                <a:solidFill>
                  <a:srgbClr val="003366"/>
                </a:solidFill>
                <a:latin typeface="Arial"/>
              </a:rPr>
              <a:t>PŘEDMĚT</a:t>
            </a:r>
            <a:r>
              <a:rPr lang="cs-CZ" sz="1200" dirty="0" smtClean="0">
                <a:solidFill>
                  <a:srgbClr val="003366"/>
                </a:solidFill>
                <a:latin typeface="Arial"/>
              </a:rPr>
              <a:t>: Prvouka</a:t>
            </a:r>
            <a:endParaRPr lang="cs-CZ" sz="1200" dirty="0" smtClean="0">
              <a:solidFill>
                <a:srgbClr val="FF0000"/>
              </a:solidFill>
              <a:latin typeface="Arial"/>
            </a:endParaRPr>
          </a:p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  <a:defRPr/>
            </a:pPr>
            <a:r>
              <a:rPr lang="cs-CZ" sz="1200" b="1" dirty="0" smtClean="0">
                <a:solidFill>
                  <a:srgbClr val="003366"/>
                </a:solidFill>
                <a:latin typeface="Arial"/>
              </a:rPr>
              <a:t>AUTOR  MATERIÁLU</a:t>
            </a:r>
            <a:r>
              <a:rPr lang="cs-CZ" sz="1200" dirty="0" smtClean="0">
                <a:solidFill>
                  <a:srgbClr val="003366"/>
                </a:solidFill>
                <a:latin typeface="Arial"/>
              </a:rPr>
              <a:t>: Mgr. Marie Jelínková</a:t>
            </a:r>
            <a:endParaRPr lang="cs-CZ" sz="1200" dirty="0" smtClean="0">
              <a:solidFill>
                <a:srgbClr val="FF0000"/>
              </a:solidFill>
              <a:latin typeface="Arial"/>
            </a:endParaRPr>
          </a:p>
        </p:txBody>
      </p:sp>
      <p:sp>
        <p:nvSpPr>
          <p:cNvPr id="4100" name="Text Box 6"/>
          <p:cNvSpPr txBox="1">
            <a:spLocks noChangeArrowheads="1"/>
          </p:cNvSpPr>
          <p:nvPr/>
        </p:nvSpPr>
        <p:spPr bwMode="auto">
          <a:xfrm>
            <a:off x="1258888" y="5589588"/>
            <a:ext cx="7200900" cy="549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fontAlgn="base" hangingPunct="1">
              <a:spcBef>
                <a:spcPct val="0"/>
              </a:spcBef>
              <a:spcAft>
                <a:spcPct val="0"/>
              </a:spcAft>
            </a:pPr>
            <a:endParaRPr lang="cs-CZ" sz="1200" i="1" smtClean="0">
              <a:solidFill>
                <a:srgbClr val="003366"/>
              </a:solidFill>
            </a:endParaRPr>
          </a:p>
          <a:p>
            <a:pPr eaLnBrk="1" fontAlgn="base" hangingPunct="1">
              <a:spcBef>
                <a:spcPct val="50000"/>
              </a:spcBef>
              <a:spcAft>
                <a:spcPct val="0"/>
              </a:spcAft>
            </a:pPr>
            <a:endParaRPr lang="cs-CZ" sz="1200" smtClean="0">
              <a:solidFill>
                <a:srgbClr val="003366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525652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AutoShape 2"/>
          <p:cNvSpPr>
            <a:spLocks noGrp="1" noChangeArrowheads="1"/>
          </p:cNvSpPr>
          <p:nvPr>
            <p:ph type="title"/>
          </p:nvPr>
        </p:nvSpPr>
        <p:spPr>
          <a:xfrm>
            <a:off x="762000" y="762000"/>
            <a:ext cx="7924800" cy="866775"/>
          </a:xfrm>
        </p:spPr>
        <p:txBody>
          <a:bodyPr/>
          <a:lstStyle/>
          <a:p>
            <a:r>
              <a:rPr lang="cs-CZ" sz="2800" smtClean="0">
                <a:latin typeface="Arial" charset="0"/>
                <a:cs typeface="Arial" charset="0"/>
              </a:rPr>
              <a:t>POPIS MATERIÁLU</a:t>
            </a:r>
            <a:endParaRPr lang="cs-CZ" smtClean="0"/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900113" y="1628775"/>
            <a:ext cx="7693025" cy="3941763"/>
          </a:xfrm>
        </p:spPr>
        <p:txBody>
          <a:bodyPr/>
          <a:lstStyle/>
          <a:p>
            <a:r>
              <a:rPr lang="cs-CZ" sz="1400" b="1" dirty="0" smtClean="0">
                <a:latin typeface="Arial" charset="0"/>
                <a:cs typeface="Arial" charset="0"/>
              </a:rPr>
              <a:t>DRUH UČEBNÍHO MATERIÁLU</a:t>
            </a:r>
            <a:r>
              <a:rPr lang="cs-CZ" sz="1400" dirty="0" smtClean="0">
                <a:latin typeface="Arial" charset="0"/>
                <a:cs typeface="Arial" charset="0"/>
              </a:rPr>
              <a:t>: prezentace v PowerPointu</a:t>
            </a:r>
          </a:p>
          <a:p>
            <a:r>
              <a:rPr lang="cs-CZ" sz="1400" b="1" dirty="0" smtClean="0">
                <a:latin typeface="Arial" charset="0"/>
                <a:cs typeface="Arial" charset="0"/>
              </a:rPr>
              <a:t>MEZIPŘEDMĚTOVÉ VZTAHY</a:t>
            </a:r>
            <a:r>
              <a:rPr lang="cs-CZ" sz="1400" dirty="0" smtClean="0">
                <a:latin typeface="Arial" charset="0"/>
                <a:cs typeface="Arial" charset="0"/>
              </a:rPr>
              <a:t>:  HV, VV, </a:t>
            </a:r>
          </a:p>
          <a:p>
            <a:r>
              <a:rPr lang="cs-CZ" sz="1400" b="1" dirty="0" smtClean="0">
                <a:latin typeface="Arial" charset="0"/>
                <a:cs typeface="Arial" charset="0"/>
              </a:rPr>
              <a:t>POPIS PRÁCE S MATERIÁLEM</a:t>
            </a:r>
            <a:r>
              <a:rPr lang="cs-CZ" sz="1400" dirty="0" smtClean="0">
                <a:latin typeface="Arial" charset="0"/>
                <a:cs typeface="Arial" charset="0"/>
              </a:rPr>
              <a:t>: Prezentace, ve které jsou děti seznámeny s </a:t>
            </a:r>
            <a:r>
              <a:rPr lang="cs-CZ" sz="1400" dirty="0" smtClean="0">
                <a:latin typeface="Arial" charset="0"/>
                <a:cs typeface="Arial" charset="0"/>
              </a:rPr>
              <a:t>nejčastějšími zimními sporty </a:t>
            </a:r>
            <a:r>
              <a:rPr lang="cs-CZ" sz="1400" smtClean="0">
                <a:latin typeface="Arial" charset="0"/>
                <a:cs typeface="Arial" charset="0"/>
              </a:rPr>
              <a:t>a hrami na sněhu. </a:t>
            </a:r>
            <a:endParaRPr lang="cs-CZ" sz="1400" dirty="0" smtClean="0">
              <a:latin typeface="Arial" charset="0"/>
              <a:cs typeface="Arial" charset="0"/>
            </a:endParaRPr>
          </a:p>
          <a:p>
            <a:r>
              <a:rPr lang="cs-CZ" sz="1400" b="1" dirty="0" smtClean="0">
                <a:latin typeface="Arial" charset="0"/>
                <a:cs typeface="Arial" charset="0"/>
              </a:rPr>
              <a:t>ZKUŠENOST S PILOTÁŽÍ:  </a:t>
            </a:r>
            <a:r>
              <a:rPr lang="cs-CZ" sz="1400" dirty="0" smtClean="0">
                <a:latin typeface="Arial" charset="0"/>
                <a:cs typeface="Arial" charset="0"/>
              </a:rPr>
              <a:t>Většina žáků sledovala prezentaci se zájmem. </a:t>
            </a:r>
          </a:p>
          <a:p>
            <a:r>
              <a:rPr lang="cs-CZ" sz="1400" b="1" i="1" dirty="0" smtClean="0">
                <a:latin typeface="Arial" charset="0"/>
                <a:cs typeface="Arial" charset="0"/>
              </a:rPr>
              <a:t>ZDROJ</a:t>
            </a:r>
            <a:r>
              <a:rPr lang="cs-CZ" sz="1400" dirty="0" smtClean="0">
                <a:latin typeface="Arial" charset="0"/>
                <a:cs typeface="Arial" charset="0"/>
              </a:rPr>
              <a:t>:  </a:t>
            </a:r>
            <a:r>
              <a:rPr lang="cs-CZ" sz="1400" b="1" u="sng" dirty="0" smtClean="0">
                <a:solidFill>
                  <a:prstClr val="black"/>
                </a:solidFill>
                <a:hlinkClick r:id="rId2"/>
              </a:rPr>
              <a:t>www.office.microsoft.com</a:t>
            </a:r>
            <a:endParaRPr lang="cs-CZ" sz="1400" dirty="0">
              <a:solidFill>
                <a:srgbClr val="FF0000"/>
              </a:solidFill>
              <a:latin typeface="Arial" charset="0"/>
              <a:cs typeface="Arial" charset="0"/>
            </a:endParaRPr>
          </a:p>
          <a:p>
            <a:endParaRPr lang="cs-CZ" sz="1000" dirty="0" smtClean="0"/>
          </a:p>
        </p:txBody>
      </p:sp>
    </p:spTree>
    <p:extLst>
      <p:ext uri="{BB962C8B-B14F-4D97-AF65-F5344CB8AC3E}">
        <p14:creationId xmlns:p14="http://schemas.microsoft.com/office/powerpoint/2010/main" val="30706272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2"/>
          <p:cNvPicPr>
            <a:picLocks noChangeAspect="1" noChangeArrowheads="1"/>
          </p:cNvPicPr>
          <p:nvPr/>
        </p:nvPicPr>
        <p:blipFill rotWithShape="1">
          <a:blip r:embed="rId3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22154" b="86462" l="0" r="89231">
                        <a14:foregroundMark x1="47692" y1="42769" x2="51692" y2="39385"/>
                        <a14:foregroundMark x1="54769" y1="85538" x2="74769" y2="86154"/>
                        <a14:backgroundMark x1="47385" y1="63692" x2="81231" y2="77538"/>
                        <a14:backgroundMark x1="40923" y1="44615" x2="54462" y2="35385"/>
                        <a14:backgroundMark x1="48923" y1="43385" x2="47692" y2="44615"/>
                        <a14:backgroundMark x1="21231" y1="31692" x2="14154" y2="24308"/>
                        <a14:backgroundMark x1="12000" y1="45846" x2="308" y2="47077"/>
                        <a14:backgroundMark x1="17538" y1="49846" x2="0" y2="53846"/>
                        <a14:backgroundMark x1="18769" y1="48615" x2="12615" y2="51385"/>
                        <a14:backgroundMark x1="15692" y1="52308" x2="308" y2="63077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44935" t="64631" r="8462" b="13477"/>
          <a:stretch/>
        </p:blipFill>
        <p:spPr bwMode="auto">
          <a:xfrm>
            <a:off x="-75203" y="2636912"/>
            <a:ext cx="6735435" cy="403244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" name="Picture 2"/>
          <p:cNvPicPr>
            <a:picLocks noChangeAspect="1" noChangeArrowheads="1"/>
          </p:cNvPicPr>
          <p:nvPr/>
        </p:nvPicPr>
        <p:blipFill rotWithShape="1">
          <a:blip r:embed="rId3">
            <a:duotone>
              <a:schemeClr val="accent6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22154" b="86462" l="0" r="89231">
                        <a14:foregroundMark x1="47692" y1="42769" x2="51692" y2="39385"/>
                        <a14:foregroundMark x1="54769" y1="85538" x2="74769" y2="86154"/>
                        <a14:backgroundMark x1="47385" y1="63692" x2="81231" y2="77538"/>
                        <a14:backgroundMark x1="40923" y1="44615" x2="54462" y2="35385"/>
                        <a14:backgroundMark x1="48923" y1="43385" x2="47692" y2="44615"/>
                        <a14:backgroundMark x1="21231" y1="31692" x2="14154" y2="24308"/>
                        <a14:backgroundMark x1="12000" y1="45846" x2="308" y2="47077"/>
                        <a14:backgroundMark x1="17538" y1="49846" x2="0" y2="53846"/>
                        <a14:backgroundMark x1="18769" y1="48615" x2="12615" y2="51385"/>
                        <a14:backgroundMark x1="15692" y1="52308" x2="308" y2="63077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44935" t="64631" r="8462" b="13477"/>
          <a:stretch/>
        </p:blipFill>
        <p:spPr bwMode="auto">
          <a:xfrm>
            <a:off x="683568" y="4941168"/>
            <a:ext cx="8424936" cy="2016224"/>
          </a:xfrm>
          <a:prstGeom prst="rect">
            <a:avLst/>
          </a:prstGeom>
          <a:noFill/>
          <a:ln>
            <a:noFill/>
          </a:ln>
          <a:effectLst/>
          <a:scene3d>
            <a:camera prst="orthographicFront">
              <a:rot lat="0" lon="10800000" rev="0"/>
            </a:camera>
            <a:lightRig rig="threePt" dir="t"/>
          </a:scene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" name="Picture 2"/>
          <p:cNvPicPr>
            <a:picLocks noChangeAspect="1" noChangeArrowheads="1"/>
          </p:cNvPicPr>
          <p:nvPr/>
        </p:nvPicPr>
        <p:blipFill rotWithShape="1">
          <a:blip r:embed="rId3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22154" b="86462" l="0" r="89231">
                        <a14:foregroundMark x1="47692" y1="42769" x2="51692" y2="39385"/>
                        <a14:foregroundMark x1="54769" y1="85538" x2="74769" y2="86154"/>
                        <a14:backgroundMark x1="47385" y1="63692" x2="81231" y2="77538"/>
                        <a14:backgroundMark x1="40923" y1="44615" x2="54462" y2="35385"/>
                        <a14:backgroundMark x1="48923" y1="43385" x2="47692" y2="44615"/>
                        <a14:backgroundMark x1="21231" y1="31692" x2="14154" y2="24308"/>
                        <a14:backgroundMark x1="12000" y1="45846" x2="308" y2="47077"/>
                        <a14:backgroundMark x1="17538" y1="49846" x2="0" y2="53846"/>
                        <a14:backgroundMark x1="18769" y1="48615" x2="12615" y2="51385"/>
                        <a14:backgroundMark x1="15692" y1="52308" x2="308" y2="63077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44935" t="64631" r="8462" b="13477"/>
          <a:stretch/>
        </p:blipFill>
        <p:spPr bwMode="auto">
          <a:xfrm>
            <a:off x="-25966" y="5229199"/>
            <a:ext cx="9350494" cy="172819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0" name="TextovéPole 9"/>
          <p:cNvSpPr txBox="1"/>
          <p:nvPr/>
        </p:nvSpPr>
        <p:spPr>
          <a:xfrm>
            <a:off x="2485532" y="945302"/>
            <a:ext cx="4172937" cy="2123658"/>
          </a:xfrm>
          <a:prstGeom prst="rect">
            <a:avLst/>
          </a:prstGeom>
          <a:noFill/>
          <a:ln w="28575">
            <a:solidFill>
              <a:srgbClr val="FF0000"/>
            </a:solidFill>
          </a:ln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Zimní sporty</a:t>
            </a:r>
          </a:p>
          <a:p>
            <a:r>
              <a:rPr lang="cs-CZ" sz="4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 a</a:t>
            </a:r>
          </a:p>
          <a:p>
            <a:r>
              <a:rPr lang="cs-CZ" sz="4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radovánky</a:t>
            </a:r>
            <a:endParaRPr lang="cs-CZ" sz="4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pSp>
        <p:nvGrpSpPr>
          <p:cNvPr id="11" name="Skupina 10"/>
          <p:cNvGrpSpPr/>
          <p:nvPr/>
        </p:nvGrpSpPr>
        <p:grpSpPr>
          <a:xfrm>
            <a:off x="1207562" y="1228677"/>
            <a:ext cx="516291" cy="616147"/>
            <a:chOff x="5861423" y="2367921"/>
            <a:chExt cx="556922" cy="485533"/>
          </a:xfrm>
        </p:grpSpPr>
        <p:pic>
          <p:nvPicPr>
            <p:cNvPr id="12" name="Picture 6"/>
            <p:cNvPicPr>
              <a:picLocks noChangeAspect="1" noChangeArrowheads="1"/>
            </p:cNvPicPr>
            <p:nvPr/>
          </p:nvPicPr>
          <p:blipFill rotWithShape="1">
            <a:blip r:embed="rId5" cstate="print">
              <a:grayscl/>
              <a:extLst>
                <a:ext uri="{BEBA8EAE-BF5A-486C-A8C5-ECC9F3942E4B}">
                  <a14:imgProps xmlns:a14="http://schemas.microsoft.com/office/drawing/2010/main">
                    <a14:imgLayer r:embed="rId6">
                      <a14:imgEffect>
                        <a14:backgroundRemoval t="7385" b="89538" l="4308" r="92615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7542" r="6581" b="11013"/>
            <a:stretch/>
          </p:blipFill>
          <p:spPr bwMode="auto">
            <a:xfrm rot="19231054">
              <a:off x="5899599" y="2436535"/>
              <a:ext cx="476525" cy="41544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15" name="Picture 6"/>
            <p:cNvPicPr>
              <a:picLocks noChangeAspect="1" noChangeArrowheads="1"/>
            </p:cNvPicPr>
            <p:nvPr/>
          </p:nvPicPr>
          <p:blipFill rotWithShape="1">
            <a:blip r:embed="rId5" cstate="print">
              <a:grayscl/>
              <a:extLst>
                <a:ext uri="{BEBA8EAE-BF5A-486C-A8C5-ECC9F3942E4B}">
                  <a14:imgProps xmlns:a14="http://schemas.microsoft.com/office/drawing/2010/main">
                    <a14:imgLayer r:embed="rId6">
                      <a14:imgEffect>
                        <a14:backgroundRemoval t="7385" b="89538" l="4308" r="92615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7542" r="6581" b="11013"/>
            <a:stretch/>
          </p:blipFill>
          <p:spPr bwMode="auto">
            <a:xfrm>
              <a:off x="5861423" y="2367921"/>
              <a:ext cx="556922" cy="48553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grpSp>
        <p:nvGrpSpPr>
          <p:cNvPr id="16" name="Skupina 15"/>
          <p:cNvGrpSpPr/>
          <p:nvPr/>
        </p:nvGrpSpPr>
        <p:grpSpPr>
          <a:xfrm>
            <a:off x="1691680" y="188640"/>
            <a:ext cx="516291" cy="616147"/>
            <a:chOff x="5861423" y="2367921"/>
            <a:chExt cx="556922" cy="485533"/>
          </a:xfrm>
        </p:grpSpPr>
        <p:pic>
          <p:nvPicPr>
            <p:cNvPr id="17" name="Picture 6"/>
            <p:cNvPicPr>
              <a:picLocks noChangeAspect="1" noChangeArrowheads="1"/>
            </p:cNvPicPr>
            <p:nvPr/>
          </p:nvPicPr>
          <p:blipFill rotWithShape="1">
            <a:blip r:embed="rId5" cstate="print">
              <a:grayscl/>
              <a:extLst>
                <a:ext uri="{BEBA8EAE-BF5A-486C-A8C5-ECC9F3942E4B}">
                  <a14:imgProps xmlns:a14="http://schemas.microsoft.com/office/drawing/2010/main">
                    <a14:imgLayer r:embed="rId6">
                      <a14:imgEffect>
                        <a14:backgroundRemoval t="7385" b="89538" l="4308" r="92615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7542" r="6581" b="11013"/>
            <a:stretch/>
          </p:blipFill>
          <p:spPr bwMode="auto">
            <a:xfrm rot="19231054">
              <a:off x="5899599" y="2436535"/>
              <a:ext cx="476525" cy="41544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18" name="Picture 6"/>
            <p:cNvPicPr>
              <a:picLocks noChangeAspect="1" noChangeArrowheads="1"/>
            </p:cNvPicPr>
            <p:nvPr/>
          </p:nvPicPr>
          <p:blipFill rotWithShape="1">
            <a:blip r:embed="rId5" cstate="print">
              <a:grayscl/>
              <a:extLst>
                <a:ext uri="{BEBA8EAE-BF5A-486C-A8C5-ECC9F3942E4B}">
                  <a14:imgProps xmlns:a14="http://schemas.microsoft.com/office/drawing/2010/main">
                    <a14:imgLayer r:embed="rId6">
                      <a14:imgEffect>
                        <a14:backgroundRemoval t="7385" b="89538" l="4308" r="92615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7542" r="6581" b="11013"/>
            <a:stretch/>
          </p:blipFill>
          <p:spPr bwMode="auto">
            <a:xfrm>
              <a:off x="5861423" y="2367921"/>
              <a:ext cx="556922" cy="48553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grpSp>
        <p:nvGrpSpPr>
          <p:cNvPr id="19" name="Skupina 18"/>
          <p:cNvGrpSpPr/>
          <p:nvPr/>
        </p:nvGrpSpPr>
        <p:grpSpPr>
          <a:xfrm>
            <a:off x="366554" y="332656"/>
            <a:ext cx="363891" cy="308074"/>
            <a:chOff x="5861423" y="2367921"/>
            <a:chExt cx="556922" cy="485533"/>
          </a:xfrm>
        </p:grpSpPr>
        <p:pic>
          <p:nvPicPr>
            <p:cNvPr id="20" name="Picture 6"/>
            <p:cNvPicPr>
              <a:picLocks noChangeAspect="1" noChangeArrowheads="1"/>
            </p:cNvPicPr>
            <p:nvPr/>
          </p:nvPicPr>
          <p:blipFill rotWithShape="1">
            <a:blip r:embed="rId7" cstate="print">
              <a:grayscl/>
              <a:extLst>
                <a:ext uri="{BEBA8EAE-BF5A-486C-A8C5-ECC9F3942E4B}">
                  <a14:imgProps xmlns:a14="http://schemas.microsoft.com/office/drawing/2010/main">
                    <a14:imgLayer r:embed="rId8">
                      <a14:imgEffect>
                        <a14:backgroundRemoval t="7385" b="89538" l="4308" r="92615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7542" r="6581" b="11013"/>
            <a:stretch/>
          </p:blipFill>
          <p:spPr bwMode="auto">
            <a:xfrm rot="19231054">
              <a:off x="5899599" y="2436535"/>
              <a:ext cx="476525" cy="41544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21" name="Picture 6"/>
            <p:cNvPicPr>
              <a:picLocks noChangeAspect="1" noChangeArrowheads="1"/>
            </p:cNvPicPr>
            <p:nvPr/>
          </p:nvPicPr>
          <p:blipFill rotWithShape="1">
            <a:blip r:embed="rId9" cstate="print">
              <a:grayscl/>
              <a:extLst>
                <a:ext uri="{BEBA8EAE-BF5A-486C-A8C5-ECC9F3942E4B}">
                  <a14:imgProps xmlns:a14="http://schemas.microsoft.com/office/drawing/2010/main">
                    <a14:imgLayer r:embed="rId10">
                      <a14:imgEffect>
                        <a14:backgroundRemoval t="7385" b="89538" l="4308" r="92615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7542" r="6581" b="11013"/>
            <a:stretch/>
          </p:blipFill>
          <p:spPr bwMode="auto">
            <a:xfrm>
              <a:off x="5861423" y="2367921"/>
              <a:ext cx="556922" cy="48553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grpSp>
        <p:nvGrpSpPr>
          <p:cNvPr id="22" name="Skupina 21"/>
          <p:cNvGrpSpPr/>
          <p:nvPr/>
        </p:nvGrpSpPr>
        <p:grpSpPr>
          <a:xfrm>
            <a:off x="1831845" y="1032694"/>
            <a:ext cx="363891" cy="308074"/>
            <a:chOff x="5861423" y="2367921"/>
            <a:chExt cx="556922" cy="485533"/>
          </a:xfrm>
        </p:grpSpPr>
        <p:pic>
          <p:nvPicPr>
            <p:cNvPr id="23" name="Picture 6"/>
            <p:cNvPicPr>
              <a:picLocks noChangeAspect="1" noChangeArrowheads="1"/>
            </p:cNvPicPr>
            <p:nvPr/>
          </p:nvPicPr>
          <p:blipFill rotWithShape="1">
            <a:blip r:embed="rId7" cstate="print">
              <a:grayscl/>
              <a:extLst>
                <a:ext uri="{BEBA8EAE-BF5A-486C-A8C5-ECC9F3942E4B}">
                  <a14:imgProps xmlns:a14="http://schemas.microsoft.com/office/drawing/2010/main">
                    <a14:imgLayer r:embed="rId8">
                      <a14:imgEffect>
                        <a14:backgroundRemoval t="7385" b="89538" l="4308" r="92615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7542" r="6581" b="11013"/>
            <a:stretch/>
          </p:blipFill>
          <p:spPr bwMode="auto">
            <a:xfrm rot="19231054">
              <a:off x="5899599" y="2436535"/>
              <a:ext cx="476525" cy="41544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24" name="Picture 6"/>
            <p:cNvPicPr>
              <a:picLocks noChangeAspect="1" noChangeArrowheads="1"/>
            </p:cNvPicPr>
            <p:nvPr/>
          </p:nvPicPr>
          <p:blipFill rotWithShape="1">
            <a:blip r:embed="rId9" cstate="print">
              <a:grayscl/>
              <a:extLst>
                <a:ext uri="{BEBA8EAE-BF5A-486C-A8C5-ECC9F3942E4B}">
                  <a14:imgProps xmlns:a14="http://schemas.microsoft.com/office/drawing/2010/main">
                    <a14:imgLayer r:embed="rId10">
                      <a14:imgEffect>
                        <a14:backgroundRemoval t="7385" b="89538" l="4308" r="92615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7542" r="6581" b="11013"/>
            <a:stretch/>
          </p:blipFill>
          <p:spPr bwMode="auto">
            <a:xfrm>
              <a:off x="5861423" y="2367921"/>
              <a:ext cx="556922" cy="48553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grpSp>
        <p:nvGrpSpPr>
          <p:cNvPr id="25" name="Skupina 24"/>
          <p:cNvGrpSpPr/>
          <p:nvPr/>
        </p:nvGrpSpPr>
        <p:grpSpPr>
          <a:xfrm>
            <a:off x="943799" y="539127"/>
            <a:ext cx="363891" cy="308074"/>
            <a:chOff x="5861423" y="2367921"/>
            <a:chExt cx="556922" cy="485533"/>
          </a:xfrm>
        </p:grpSpPr>
        <p:pic>
          <p:nvPicPr>
            <p:cNvPr id="26" name="Picture 6"/>
            <p:cNvPicPr>
              <a:picLocks noChangeAspect="1" noChangeArrowheads="1"/>
            </p:cNvPicPr>
            <p:nvPr/>
          </p:nvPicPr>
          <p:blipFill rotWithShape="1">
            <a:blip r:embed="rId7" cstate="print">
              <a:grayscl/>
              <a:extLst>
                <a:ext uri="{BEBA8EAE-BF5A-486C-A8C5-ECC9F3942E4B}">
                  <a14:imgProps xmlns:a14="http://schemas.microsoft.com/office/drawing/2010/main">
                    <a14:imgLayer r:embed="rId8">
                      <a14:imgEffect>
                        <a14:backgroundRemoval t="7385" b="89538" l="4308" r="92615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7542" r="6581" b="11013"/>
            <a:stretch/>
          </p:blipFill>
          <p:spPr bwMode="auto">
            <a:xfrm rot="19231054">
              <a:off x="5899599" y="2436535"/>
              <a:ext cx="476525" cy="41544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27" name="Picture 6"/>
            <p:cNvPicPr>
              <a:picLocks noChangeAspect="1" noChangeArrowheads="1"/>
            </p:cNvPicPr>
            <p:nvPr/>
          </p:nvPicPr>
          <p:blipFill rotWithShape="1">
            <a:blip r:embed="rId9" cstate="print">
              <a:grayscl/>
              <a:extLst>
                <a:ext uri="{BEBA8EAE-BF5A-486C-A8C5-ECC9F3942E4B}">
                  <a14:imgProps xmlns:a14="http://schemas.microsoft.com/office/drawing/2010/main">
                    <a14:imgLayer r:embed="rId10">
                      <a14:imgEffect>
                        <a14:backgroundRemoval t="7385" b="89538" l="4308" r="92615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7542" r="6581" b="11013"/>
            <a:stretch/>
          </p:blipFill>
          <p:spPr bwMode="auto">
            <a:xfrm>
              <a:off x="5861423" y="2367921"/>
              <a:ext cx="556922" cy="48553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grpSp>
        <p:nvGrpSpPr>
          <p:cNvPr id="28" name="Skupina 27"/>
          <p:cNvGrpSpPr/>
          <p:nvPr/>
        </p:nvGrpSpPr>
        <p:grpSpPr>
          <a:xfrm>
            <a:off x="613568" y="1052736"/>
            <a:ext cx="363891" cy="308074"/>
            <a:chOff x="5861423" y="2367921"/>
            <a:chExt cx="556922" cy="485533"/>
          </a:xfrm>
        </p:grpSpPr>
        <p:pic>
          <p:nvPicPr>
            <p:cNvPr id="29" name="Picture 6"/>
            <p:cNvPicPr>
              <a:picLocks noChangeAspect="1" noChangeArrowheads="1"/>
            </p:cNvPicPr>
            <p:nvPr/>
          </p:nvPicPr>
          <p:blipFill rotWithShape="1">
            <a:blip r:embed="rId7" cstate="print">
              <a:grayscl/>
              <a:extLst>
                <a:ext uri="{BEBA8EAE-BF5A-486C-A8C5-ECC9F3942E4B}">
                  <a14:imgProps xmlns:a14="http://schemas.microsoft.com/office/drawing/2010/main">
                    <a14:imgLayer r:embed="rId8">
                      <a14:imgEffect>
                        <a14:backgroundRemoval t="7385" b="89538" l="4308" r="92615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7542" r="6581" b="11013"/>
            <a:stretch/>
          </p:blipFill>
          <p:spPr bwMode="auto">
            <a:xfrm rot="19231054">
              <a:off x="5899599" y="2436535"/>
              <a:ext cx="476525" cy="41544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30" name="Picture 6"/>
            <p:cNvPicPr>
              <a:picLocks noChangeAspect="1" noChangeArrowheads="1"/>
            </p:cNvPicPr>
            <p:nvPr/>
          </p:nvPicPr>
          <p:blipFill rotWithShape="1">
            <a:blip r:embed="rId9" cstate="print">
              <a:grayscl/>
              <a:extLst>
                <a:ext uri="{BEBA8EAE-BF5A-486C-A8C5-ECC9F3942E4B}">
                  <a14:imgProps xmlns:a14="http://schemas.microsoft.com/office/drawing/2010/main">
                    <a14:imgLayer r:embed="rId10">
                      <a14:imgEffect>
                        <a14:backgroundRemoval t="7385" b="89538" l="4308" r="92615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7542" r="6581" b="11013"/>
            <a:stretch/>
          </p:blipFill>
          <p:spPr bwMode="auto">
            <a:xfrm>
              <a:off x="5861423" y="2367921"/>
              <a:ext cx="556922" cy="48553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pic>
        <p:nvPicPr>
          <p:cNvPr id="32" name="Picture 2"/>
          <p:cNvPicPr>
            <a:picLocks noChangeAspect="1" noChangeArrowheads="1"/>
          </p:cNvPicPr>
          <p:nvPr/>
        </p:nvPicPr>
        <p:blipFill rotWithShape="1"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3104"/>
          <a:stretch/>
        </p:blipFill>
        <p:spPr bwMode="auto">
          <a:xfrm>
            <a:off x="3706915" y="4941168"/>
            <a:ext cx="5401589" cy="1204735"/>
          </a:xfrm>
          <a:prstGeom prst="parallelogram">
            <a:avLst>
              <a:gd name="adj" fmla="val 148145"/>
            </a:avLst>
          </a:prstGeom>
          <a:noFill/>
          <a:ln w="9525">
            <a:solidFill>
              <a:schemeClr val="bg2">
                <a:lumMod val="40000"/>
                <a:lumOff val="60000"/>
              </a:schemeClr>
            </a:solidFill>
            <a:miter lim="800000"/>
            <a:headEnd/>
            <a:tailEnd/>
          </a:ln>
          <a:effectLst>
            <a:glow rad="228600">
              <a:schemeClr val="accent4">
                <a:satMod val="175000"/>
                <a:alpha val="40000"/>
              </a:schemeClr>
            </a:glow>
            <a:outerShdw dist="35921" dir="2700000" algn="ctr" rotWithShape="0">
              <a:schemeClr val="bg2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  <p:pic>
        <p:nvPicPr>
          <p:cNvPr id="33" name="Picture 4"/>
          <p:cNvPicPr>
            <a:picLocks noChangeAspect="1" noChangeArrowheads="1"/>
          </p:cNvPicPr>
          <p:nvPr/>
        </p:nvPicPr>
        <p:blipFill rotWithShape="1">
          <a:blip r:embed="rId12">
            <a:extLst>
              <a:ext uri="{BEBA8EAE-BF5A-486C-A8C5-ECC9F3942E4B}">
                <a14:imgProps xmlns:a14="http://schemas.microsoft.com/office/drawing/2010/main">
                  <a14:imgLayer r:embed="rId13">
                    <a14:imgEffect>
                      <a14:backgroundRemoval t="24308" b="85846" l="0" r="100000">
                        <a14:backgroundMark x1="1538" y1="45538" x2="308" y2="78769"/>
                        <a14:backgroundMark x1="97538" y1="28308" x2="99385" y2="74154"/>
                        <a14:backgroundMark x1="923" y1="36615" x2="923" y2="39077"/>
                        <a14:backgroundMark x1="1846" y1="39385" x2="308" y2="46462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26297" b="35077"/>
          <a:stretch/>
        </p:blipFill>
        <p:spPr bwMode="auto">
          <a:xfrm rot="8804534">
            <a:off x="3508035" y="5273351"/>
            <a:ext cx="1918945" cy="5552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4" name="Picture 4"/>
          <p:cNvPicPr>
            <a:picLocks noChangeAspect="1" noChangeArrowheads="1"/>
          </p:cNvPicPr>
          <p:nvPr/>
        </p:nvPicPr>
        <p:blipFill rotWithShape="1">
          <a:blip r:embed="rId14">
            <a:extLst>
              <a:ext uri="{BEBA8EAE-BF5A-486C-A8C5-ECC9F3942E4B}">
                <a14:imgProps xmlns:a14="http://schemas.microsoft.com/office/drawing/2010/main">
                  <a14:imgLayer r:embed="rId13">
                    <a14:imgEffect>
                      <a14:backgroundRemoval t="24308" b="85846" l="0" r="100000">
                        <a14:backgroundMark x1="1538" y1="45538" x2="308" y2="78769"/>
                        <a14:backgroundMark x1="97538" y1="28308" x2="99385" y2="74154"/>
                        <a14:backgroundMark x1="923" y1="36615" x2="923" y2="39077"/>
                        <a14:backgroundMark x1="1846" y1="39385" x2="308" y2="46462"/>
                        <a14:backgroundMark x1="96923" y1="41231" x2="56923" y2="81231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26297" b="35077"/>
          <a:stretch/>
        </p:blipFill>
        <p:spPr bwMode="auto">
          <a:xfrm rot="19707652">
            <a:off x="7382160" y="5242052"/>
            <a:ext cx="2047942" cy="5552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5" name="Picture 4"/>
          <p:cNvPicPr>
            <a:picLocks noChangeAspect="1" noChangeArrowheads="1"/>
          </p:cNvPicPr>
          <p:nvPr/>
        </p:nvPicPr>
        <p:blipFill rotWithShape="1">
          <a:blip r:embed="rId15">
            <a:extLst>
              <a:ext uri="{BEBA8EAE-BF5A-486C-A8C5-ECC9F3942E4B}">
                <a14:imgProps xmlns:a14="http://schemas.microsoft.com/office/drawing/2010/main">
                  <a14:imgLayer r:embed="rId13">
                    <a14:imgEffect>
                      <a14:backgroundRemoval t="24308" b="85846" l="0" r="100000">
                        <a14:backgroundMark x1="1538" y1="45538" x2="308" y2="78769"/>
                        <a14:backgroundMark x1="97538" y1="28308" x2="99385" y2="74154"/>
                        <a14:backgroundMark x1="923" y1="36615" x2="923" y2="39077"/>
                        <a14:backgroundMark x1="1846" y1="39385" x2="308" y2="46462"/>
                        <a14:backgroundMark x1="97846" y1="34462" x2="89231" y2="87077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26297" b="35077"/>
          <a:stretch/>
        </p:blipFill>
        <p:spPr bwMode="auto">
          <a:xfrm rot="10800000">
            <a:off x="4788024" y="4692629"/>
            <a:ext cx="4464494" cy="53657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6" name="Picture 4"/>
          <p:cNvPicPr>
            <a:picLocks noChangeAspect="1" noChangeArrowheads="1"/>
          </p:cNvPicPr>
          <p:nvPr/>
        </p:nvPicPr>
        <p:blipFill rotWithShape="1">
          <a:blip r:embed="rId16">
            <a:extLst>
              <a:ext uri="{BEBA8EAE-BF5A-486C-A8C5-ECC9F3942E4B}">
                <a14:imgProps xmlns:a14="http://schemas.microsoft.com/office/drawing/2010/main">
                  <a14:imgLayer r:embed="rId13">
                    <a14:imgEffect>
                      <a14:backgroundRemoval t="24308" b="68615" l="0" r="100000">
                        <a14:backgroundMark x1="1538" y1="45538" x2="308" y2="78769"/>
                        <a14:backgroundMark x1="97538" y1="28308" x2="99385" y2="74154"/>
                        <a14:backgroundMark x1="923" y1="36615" x2="923" y2="39077"/>
                        <a14:backgroundMark x1="1846" y1="39385" x2="308" y2="46462"/>
                        <a14:backgroundMark x1="87385" y1="31692" x2="80000" y2="93538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26297" b="35077"/>
          <a:stretch/>
        </p:blipFill>
        <p:spPr bwMode="auto">
          <a:xfrm>
            <a:off x="3563888" y="5826068"/>
            <a:ext cx="5112568" cy="5552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7" name="Picture 2"/>
          <p:cNvPicPr>
            <a:picLocks noChangeAspect="1" noChangeArrowheads="1"/>
          </p:cNvPicPr>
          <p:nvPr/>
        </p:nvPicPr>
        <p:blipFill rotWithShape="1">
          <a:blip r:embed="rId17">
            <a:extLst>
              <a:ext uri="{BEBA8EAE-BF5A-486C-A8C5-ECC9F3942E4B}">
                <a14:imgProps xmlns:a14="http://schemas.microsoft.com/office/drawing/2010/main">
                  <a14:imgLayer r:embed="rId18">
                    <a14:imgEffect>
                      <a14:backgroundRemoval t="1846" b="98462" l="9538" r="89538">
                        <a14:foregroundMark x1="70769" y1="94154" x2="73231" y2="88615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6676" r="18503"/>
          <a:stretch/>
        </p:blipFill>
        <p:spPr bwMode="auto">
          <a:xfrm>
            <a:off x="6305772" y="3525484"/>
            <a:ext cx="1506588" cy="23242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8" name="Picture 4"/>
          <p:cNvPicPr>
            <a:picLocks noChangeAspect="1" noChangeArrowheads="1"/>
          </p:cNvPicPr>
          <p:nvPr/>
        </p:nvPicPr>
        <p:blipFill rotWithShape="1">
          <a:blip r:embed="rId19">
            <a:extLst>
              <a:ext uri="{BEBA8EAE-BF5A-486C-A8C5-ECC9F3942E4B}">
                <a14:imgProps xmlns:a14="http://schemas.microsoft.com/office/drawing/2010/main">
                  <a14:imgLayer r:embed="rId20">
                    <a14:imgEffect>
                      <a14:backgroundRemoval t="9538" b="91385" l="0" r="100000">
                        <a14:backgroundMark x1="24615" y1="70154" x2="26154" y2="89846"/>
                        <a14:backgroundMark x1="32615" y1="69538" x2="40308" y2="86154"/>
                        <a14:backgroundMark x1="32308" y1="88615" x2="69538" y2="87077"/>
                        <a14:backgroundMark x1="40000" y1="77846" x2="68923" y2="86154"/>
                        <a14:backgroundMark x1="68615" y1="74154" x2="70769" y2="82154"/>
                        <a14:backgroundMark x1="66462" y1="76308" x2="67385" y2="74154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6968" b="16032"/>
          <a:stretch/>
        </p:blipFill>
        <p:spPr bwMode="auto">
          <a:xfrm>
            <a:off x="4735639" y="4176815"/>
            <a:ext cx="1599563" cy="123165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9" name="Picture 5"/>
          <p:cNvPicPr>
            <a:picLocks noChangeAspect="1" noChangeArrowheads="1"/>
          </p:cNvPicPr>
          <p:nvPr/>
        </p:nvPicPr>
        <p:blipFill rotWithShape="1">
          <a:blip r:embed="rId21">
            <a:extLst>
              <a:ext uri="{BEBA8EAE-BF5A-486C-A8C5-ECC9F3942E4B}">
                <a14:imgProps xmlns:a14="http://schemas.microsoft.com/office/drawing/2010/main">
                  <a14:imgLayer r:embed="rId22">
                    <a14:imgEffect>
                      <a14:backgroundRemoval t="0" b="99077" l="1231" r="100000">
                        <a14:foregroundMark x1="66769" y1="25538" x2="60615" y2="85538"/>
                        <a14:foregroundMark x1="42769" y1="87077" x2="82154" y2="85538"/>
                        <a14:foregroundMark x1="38462" y1="82462" x2="46462" y2="83385"/>
                        <a14:foregroundMark x1="47692" y1="63692" x2="57231" y2="84923"/>
                        <a14:foregroundMark x1="47692" y1="61538" x2="50462" y2="80308"/>
                        <a14:foregroundMark x1="46462" y1="57231" x2="36615" y2="67077"/>
                        <a14:foregroundMark x1="44000" y1="54154" x2="73538" y2="76308"/>
                        <a14:foregroundMark x1="44000" y1="64000" x2="47077" y2="81538"/>
                        <a14:foregroundMark x1="75077" y1="31077" x2="72308" y2="80000"/>
                        <a14:foregroundMark x1="56000" y1="51692" x2="77231" y2="48923"/>
                        <a14:foregroundMark x1="80000" y1="56000" x2="62769" y2="67077"/>
                        <a14:foregroundMark x1="77846" y1="64000" x2="72308" y2="79077"/>
                        <a14:foregroundMark x1="55077" y1="44308" x2="59077" y2="61538"/>
                        <a14:foregroundMark x1="59077" y1="41231" x2="69231" y2="32308"/>
                        <a14:foregroundMark x1="56000" y1="31077" x2="62769" y2="23692"/>
                        <a14:foregroundMark x1="56000" y1="32923" x2="56923" y2="28615"/>
                        <a14:foregroundMark x1="60615" y1="31077" x2="64615" y2="23692"/>
                        <a14:foregroundMark x1="66769" y1="23692" x2="78154" y2="31077"/>
                        <a14:foregroundMark x1="84923" y1="84615" x2="81231" y2="86154"/>
                        <a14:backgroundMark x1="13538" y1="32000" x2="6154" y2="51692"/>
                        <a14:backgroundMark x1="36615" y1="75077" x2="37538" y2="77231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3281" t="4106" b="3211"/>
          <a:stretch/>
        </p:blipFill>
        <p:spPr bwMode="auto">
          <a:xfrm>
            <a:off x="401088" y="4653136"/>
            <a:ext cx="1938664" cy="185774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0" name="Picture 6"/>
          <p:cNvPicPr>
            <a:picLocks noChangeAspect="1" noChangeArrowheads="1"/>
          </p:cNvPicPr>
          <p:nvPr/>
        </p:nvPicPr>
        <p:blipFill>
          <a:blip r:embed="rId23">
            <a:extLst>
              <a:ext uri="{BEBA8EAE-BF5A-486C-A8C5-ECC9F3942E4B}">
                <a14:imgProps xmlns:a14="http://schemas.microsoft.com/office/drawing/2010/main">
                  <a14:imgLayer r:embed="rId24">
                    <a14:imgEffect>
                      <a14:backgroundRemoval t="0" b="99692" l="1846" r="98462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1381932">
            <a:off x="489469" y="2268037"/>
            <a:ext cx="1996063" cy="19960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" name="Picture 4"/>
          <p:cNvPicPr>
            <a:picLocks noChangeAspect="1" noChangeArrowheads="1"/>
          </p:cNvPicPr>
          <p:nvPr/>
        </p:nvPicPr>
        <p:blipFill>
          <a:blip r:embed="rId25">
            <a:extLst>
              <a:ext uri="{BEBA8EAE-BF5A-486C-A8C5-ECC9F3942E4B}">
                <a14:imgProps xmlns:a14="http://schemas.microsoft.com/office/drawing/2010/main">
                  <a14:imgLayer r:embed="rId26">
                    <a14:imgEffect>
                      <a14:backgroundRemoval t="1846" b="100000" l="0" r="99385">
                        <a14:backgroundMark x1="26154" y1="60923" x2="28615" y2="67692"/>
                        <a14:backgroundMark x1="47077" y1="68308" x2="50154" y2="72000"/>
                        <a14:backgroundMark x1="21231" y1="45538" x2="19692" y2="47077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07971" y="3933056"/>
            <a:ext cx="1972651" cy="197265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5463924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repeatCount="indefinite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 tmFilter="0, 0; .2, .5; .8, .5; 1, 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0" autoRev="1" fill="hold"/>
                                        <p:tgtEl>
                                          <p:spTgt spid="19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8" presetID="26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" dur="500" tmFilter="0, 0; .2, .5; .8, .5; 1, 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0" dur="250" autoRev="1" fill="hold"/>
                                        <p:tgtEl>
                                          <p:spTgt spid="25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11" presetID="26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" dur="500" tmFilter="0, 0; .2, .5; .8, .5; 1, 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3" dur="250" autoRev="1" fill="hold"/>
                                        <p:tgtEl>
                                          <p:spTgt spid="1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14" presetID="26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5" dur="500" tmFilter="0, 0; .2, .5; .8, .5; 1, 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6" dur="250" autoRev="1" fill="hold"/>
                                        <p:tgtEl>
                                          <p:spTgt spid="22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17" presetID="26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8" dur="500" tmFilter="0, 0; .2, .5; .8, .5; 1, 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9" dur="250" autoRev="1" fill="hold"/>
                                        <p:tgtEl>
                                          <p:spTgt spid="11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20" presetID="26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1" dur="500" tmFilter="0, 0; .2, .5; .8, .5; 1, 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2" dur="250" autoRev="1" fill="hold"/>
                                        <p:tgtEl>
                                          <p:spTgt spid="28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500"/>
                            </p:stCondLst>
                            <p:childTnLst>
                              <p:par>
                                <p:cTn id="24" presetID="47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2"/>
          <p:cNvPicPr>
            <a:picLocks noChangeAspect="1" noChangeArrowheads="1"/>
          </p:cNvPicPr>
          <p:nvPr/>
        </p:nvPicPr>
        <p:blipFill rotWithShape="1">
          <a:blip r:embed="rId5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22154" b="86462" l="0" r="89231">
                        <a14:foregroundMark x1="47692" y1="42769" x2="51692" y2="39385"/>
                        <a14:foregroundMark x1="54769" y1="85538" x2="74769" y2="86154"/>
                        <a14:backgroundMark x1="47385" y1="63692" x2="81231" y2="77538"/>
                        <a14:backgroundMark x1="40923" y1="44615" x2="54462" y2="35385"/>
                        <a14:backgroundMark x1="48923" y1="43385" x2="47692" y2="44615"/>
                        <a14:backgroundMark x1="21231" y1="31692" x2="14154" y2="24308"/>
                        <a14:backgroundMark x1="12000" y1="45846" x2="308" y2="47077"/>
                        <a14:backgroundMark x1="17538" y1="49846" x2="0" y2="53846"/>
                        <a14:backgroundMark x1="18769" y1="48615" x2="12615" y2="51385"/>
                        <a14:backgroundMark x1="15692" y1="52308" x2="308" y2="63077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44935" t="64631" r="8462" b="13477"/>
          <a:stretch/>
        </p:blipFill>
        <p:spPr bwMode="auto">
          <a:xfrm>
            <a:off x="-75203" y="2636912"/>
            <a:ext cx="6735435" cy="403244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3" name="Picture 4"/>
          <p:cNvPicPr>
            <a:picLocks noChangeAspect="1" noChangeArrowheads="1"/>
          </p:cNvPicPr>
          <p:nvPr/>
        </p:nvPicPr>
        <p:blipFill rotWithShape="1">
          <a:blip r:embed="rId7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4000" b="95077" l="9538" r="89538">
                        <a14:foregroundMark x1="28000" y1="50154" x2="28000" y2="50154"/>
                        <a14:backgroundMark x1="60615" y1="6462" x2="79385" y2="21538"/>
                        <a14:backgroundMark x1="44923" y1="16308" x2="43077" y2="7692"/>
                        <a14:backgroundMark x1="38462" y1="15385" x2="41231" y2="13846"/>
                        <a14:backgroundMark x1="62462" y1="32308" x2="59385" y2="40000"/>
                        <a14:backgroundMark x1="62462" y1="31077" x2="62462" y2="31077"/>
                        <a14:backgroundMark x1="66154" y1="48000" x2="77231" y2="35077"/>
                        <a14:backgroundMark x1="68000" y1="52308" x2="83385" y2="59077"/>
                        <a14:backgroundMark x1="64000" y1="61231" x2="84308" y2="78462"/>
                        <a14:backgroundMark x1="63692" y1="56615" x2="63692" y2="65538"/>
                        <a14:backgroundMark x1="49846" y1="65538" x2="68308" y2="93846"/>
                        <a14:backgroundMark x1="48615" y1="76615" x2="48615" y2="76615"/>
                        <a14:backgroundMark x1="51077" y1="78154" x2="54769" y2="82769"/>
                        <a14:backgroundMark x1="40615" y1="56923" x2="35385" y2="42462"/>
                        <a14:backgroundMark x1="30769" y1="56923" x2="50462" y2="94154"/>
                        <a14:backgroundMark x1="31385" y1="27077" x2="17231" y2="47077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1227" t="4406" r="20552" b="6550"/>
          <a:stretch/>
        </p:blipFill>
        <p:spPr bwMode="auto">
          <a:xfrm rot="20380439">
            <a:off x="-2587409" y="20811"/>
            <a:ext cx="2095925" cy="32055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" name="Picture 2"/>
          <p:cNvPicPr>
            <a:picLocks noChangeAspect="1" noChangeArrowheads="1"/>
          </p:cNvPicPr>
          <p:nvPr/>
        </p:nvPicPr>
        <p:blipFill rotWithShape="1">
          <a:blip r:embed="rId5">
            <a:duotone>
              <a:schemeClr val="accent6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22154" b="86462" l="0" r="89231">
                        <a14:foregroundMark x1="47692" y1="42769" x2="51692" y2="39385"/>
                        <a14:foregroundMark x1="54769" y1="85538" x2="74769" y2="86154"/>
                        <a14:backgroundMark x1="47385" y1="63692" x2="81231" y2="77538"/>
                        <a14:backgroundMark x1="40923" y1="44615" x2="54462" y2="35385"/>
                        <a14:backgroundMark x1="48923" y1="43385" x2="47692" y2="44615"/>
                        <a14:backgroundMark x1="21231" y1="31692" x2="14154" y2="24308"/>
                        <a14:backgroundMark x1="12000" y1="45846" x2="308" y2="47077"/>
                        <a14:backgroundMark x1="17538" y1="49846" x2="0" y2="53846"/>
                        <a14:backgroundMark x1="18769" y1="48615" x2="12615" y2="51385"/>
                        <a14:backgroundMark x1="15692" y1="52308" x2="308" y2="63077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44935" t="64631" r="8462" b="13477"/>
          <a:stretch/>
        </p:blipFill>
        <p:spPr bwMode="auto">
          <a:xfrm>
            <a:off x="683568" y="4941168"/>
            <a:ext cx="8424936" cy="2016224"/>
          </a:xfrm>
          <a:prstGeom prst="rect">
            <a:avLst/>
          </a:prstGeom>
          <a:noFill/>
          <a:ln>
            <a:noFill/>
          </a:ln>
          <a:effectLst/>
          <a:scene3d>
            <a:camera prst="orthographicFront">
              <a:rot lat="0" lon="10800000" rev="0"/>
            </a:camera>
            <a:lightRig rig="threePt" dir="t"/>
          </a:scene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" name="Picture 2"/>
          <p:cNvPicPr>
            <a:picLocks noChangeAspect="1" noChangeArrowheads="1"/>
          </p:cNvPicPr>
          <p:nvPr/>
        </p:nvPicPr>
        <p:blipFill rotWithShape="1">
          <a:blip r:embed="rId5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22154" b="86462" l="0" r="89231">
                        <a14:foregroundMark x1="47692" y1="42769" x2="51692" y2="39385"/>
                        <a14:foregroundMark x1="54769" y1="85538" x2="74769" y2="86154"/>
                        <a14:backgroundMark x1="47385" y1="63692" x2="81231" y2="77538"/>
                        <a14:backgroundMark x1="40923" y1="44615" x2="54462" y2="35385"/>
                        <a14:backgroundMark x1="48923" y1="43385" x2="47692" y2="44615"/>
                        <a14:backgroundMark x1="21231" y1="31692" x2="14154" y2="24308"/>
                        <a14:backgroundMark x1="12000" y1="45846" x2="308" y2="47077"/>
                        <a14:backgroundMark x1="17538" y1="49846" x2="0" y2="53846"/>
                        <a14:backgroundMark x1="18769" y1="48615" x2="12615" y2="51385"/>
                        <a14:backgroundMark x1="15692" y1="52308" x2="308" y2="63077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44935" t="64631" r="8462" b="13477"/>
          <a:stretch/>
        </p:blipFill>
        <p:spPr bwMode="auto">
          <a:xfrm>
            <a:off x="-25966" y="5229199"/>
            <a:ext cx="9350494" cy="172819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4" name="Picture 4"/>
          <p:cNvPicPr>
            <a:picLocks noChangeAspect="1" noChangeArrowheads="1"/>
          </p:cNvPicPr>
          <p:nvPr/>
        </p:nvPicPr>
        <p:blipFill>
          <a:blip r:embed="rId9">
            <a:extLst>
              <a:ext uri="{BEBA8EAE-BF5A-486C-A8C5-ECC9F3942E4B}">
                <a14:imgProps xmlns:a14="http://schemas.microsoft.com/office/drawing/2010/main">
                  <a14:imgLayer r:embed="rId10">
                    <a14:imgEffect>
                      <a14:backgroundRemoval t="0" b="100000" l="0" r="100000">
                        <a14:foregroundMark x1="58154" y1="53846" x2="53846" y2="72615"/>
                        <a14:foregroundMark x1="42769" y1="52308" x2="43692" y2="67077"/>
                        <a14:foregroundMark x1="26769" y1="27385" x2="26769" y2="32000"/>
                        <a14:foregroundMark x1="28923" y1="26462" x2="38769" y2="22769"/>
                        <a14:foregroundMark x1="20923" y1="94154" x2="44308" y2="88615"/>
                        <a14:foregroundMark x1="15385" y1="90154" x2="36000" y2="80308"/>
                        <a14:foregroundMark x1="66769" y1="71077" x2="83692" y2="60308"/>
                        <a14:foregroundMark x1="70462" y1="62462" x2="79692" y2="56308"/>
                        <a14:foregroundMark x1="61231" y1="59077" x2="54769" y2="68923"/>
                        <a14:foregroundMark x1="68923" y1="26154" x2="67692" y2="29538"/>
                        <a14:foregroundMark x1="57846" y1="2462" x2="61231" y2="3692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277602">
            <a:off x="-2689089" y="3138803"/>
            <a:ext cx="2448272" cy="2448272"/>
          </a:xfrm>
          <a:prstGeom prst="rect">
            <a:avLst/>
          </a:prstGeom>
          <a:noFill/>
          <a:ln>
            <a:noFill/>
          </a:ln>
          <a:effectLst/>
          <a:scene3d>
            <a:camera prst="orthographicFront">
              <a:rot lat="0" lon="10800000" rev="0"/>
            </a:camera>
            <a:lightRig rig="threePt" dir="t"/>
          </a:scene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9" name="Picture 4"/>
          <p:cNvPicPr>
            <a:picLocks noChangeAspect="1" noChangeArrowheads="1"/>
          </p:cNvPicPr>
          <p:nvPr/>
        </p:nvPicPr>
        <p:blipFill>
          <a:blip r:embed="rId9">
            <a:extLst>
              <a:ext uri="{BEBA8EAE-BF5A-486C-A8C5-ECC9F3942E4B}">
                <a14:imgProps xmlns:a14="http://schemas.microsoft.com/office/drawing/2010/main">
                  <a14:imgLayer r:embed="rId10">
                    <a14:imgEffect>
                      <a14:backgroundRemoval t="0" b="100000" l="0" r="100000">
                        <a14:foregroundMark x1="58154" y1="53846" x2="53846" y2="72615"/>
                        <a14:foregroundMark x1="42769" y1="52308" x2="43692" y2="67077"/>
                        <a14:foregroundMark x1="26769" y1="27385" x2="26769" y2="32000"/>
                        <a14:foregroundMark x1="28923" y1="26462" x2="38769" y2="22769"/>
                        <a14:foregroundMark x1="20923" y1="94154" x2="44308" y2="88615"/>
                        <a14:foregroundMark x1="15385" y1="90154" x2="36000" y2="80308"/>
                        <a14:foregroundMark x1="66769" y1="71077" x2="83692" y2="60308"/>
                        <a14:foregroundMark x1="70462" y1="62462" x2="79692" y2="56308"/>
                        <a14:foregroundMark x1="61231" y1="59077" x2="54769" y2="68923"/>
                        <a14:foregroundMark x1="68923" y1="26154" x2="67692" y2="29538"/>
                        <a14:foregroundMark x1="57846" y1="2462" x2="61231" y2="3692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257439">
            <a:off x="9632512" y="3138802"/>
            <a:ext cx="2448272" cy="2448272"/>
          </a:xfrm>
          <a:prstGeom prst="rect">
            <a:avLst/>
          </a:prstGeom>
          <a:noFill/>
          <a:ln>
            <a:noFill/>
          </a:ln>
          <a:effectLst/>
          <a:scene3d>
            <a:camera prst="orthographicFront">
              <a:rot lat="0" lon="0" rev="0"/>
            </a:camera>
            <a:lightRig rig="threePt" dir="t"/>
          </a:scene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0" name="TextovéPole 9"/>
          <p:cNvSpPr txBox="1"/>
          <p:nvPr/>
        </p:nvSpPr>
        <p:spPr>
          <a:xfrm>
            <a:off x="2263740" y="637024"/>
            <a:ext cx="4616520" cy="769441"/>
          </a:xfrm>
          <a:prstGeom prst="rect">
            <a:avLst/>
          </a:prstGeom>
          <a:noFill/>
          <a:ln w="28575">
            <a:solidFill>
              <a:srgbClr val="FF0000"/>
            </a:solidFill>
          </a:ln>
        </p:spPr>
        <p:txBody>
          <a:bodyPr wrap="none" rtlCol="0">
            <a:spAutoFit/>
          </a:bodyPr>
          <a:lstStyle/>
          <a:p>
            <a:r>
              <a:rPr lang="cs-CZ" sz="4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</a:t>
            </a:r>
            <a:r>
              <a:rPr lang="cs-CZ" sz="4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yžování - sjezd</a:t>
            </a:r>
            <a:endParaRPr lang="cs-CZ" sz="44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pSp>
        <p:nvGrpSpPr>
          <p:cNvPr id="11" name="Skupina 10"/>
          <p:cNvGrpSpPr/>
          <p:nvPr/>
        </p:nvGrpSpPr>
        <p:grpSpPr>
          <a:xfrm>
            <a:off x="1207562" y="1228677"/>
            <a:ext cx="516291" cy="616147"/>
            <a:chOff x="5861423" y="2367921"/>
            <a:chExt cx="556922" cy="485533"/>
          </a:xfrm>
        </p:grpSpPr>
        <p:pic>
          <p:nvPicPr>
            <p:cNvPr id="12" name="Picture 6"/>
            <p:cNvPicPr>
              <a:picLocks noChangeAspect="1" noChangeArrowheads="1"/>
            </p:cNvPicPr>
            <p:nvPr/>
          </p:nvPicPr>
          <p:blipFill rotWithShape="1">
            <a:blip r:embed="rId11" cstate="print">
              <a:grayscl/>
              <a:extLst>
                <a:ext uri="{BEBA8EAE-BF5A-486C-A8C5-ECC9F3942E4B}">
                  <a14:imgProps xmlns:a14="http://schemas.microsoft.com/office/drawing/2010/main">
                    <a14:imgLayer r:embed="rId12">
                      <a14:imgEffect>
                        <a14:backgroundRemoval t="7385" b="89538" l="4308" r="92615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7542" r="6581" b="11013"/>
            <a:stretch/>
          </p:blipFill>
          <p:spPr bwMode="auto">
            <a:xfrm rot="19231054">
              <a:off x="5899599" y="2436535"/>
              <a:ext cx="476525" cy="41544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15" name="Picture 6"/>
            <p:cNvPicPr>
              <a:picLocks noChangeAspect="1" noChangeArrowheads="1"/>
            </p:cNvPicPr>
            <p:nvPr/>
          </p:nvPicPr>
          <p:blipFill rotWithShape="1">
            <a:blip r:embed="rId11" cstate="print">
              <a:grayscl/>
              <a:extLst>
                <a:ext uri="{BEBA8EAE-BF5A-486C-A8C5-ECC9F3942E4B}">
                  <a14:imgProps xmlns:a14="http://schemas.microsoft.com/office/drawing/2010/main">
                    <a14:imgLayer r:embed="rId12">
                      <a14:imgEffect>
                        <a14:backgroundRemoval t="7385" b="89538" l="4308" r="92615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7542" r="6581" b="11013"/>
            <a:stretch/>
          </p:blipFill>
          <p:spPr bwMode="auto">
            <a:xfrm>
              <a:off x="5861423" y="2367921"/>
              <a:ext cx="556922" cy="48553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grpSp>
        <p:nvGrpSpPr>
          <p:cNvPr id="16" name="Skupina 15"/>
          <p:cNvGrpSpPr/>
          <p:nvPr/>
        </p:nvGrpSpPr>
        <p:grpSpPr>
          <a:xfrm>
            <a:off x="1691680" y="188640"/>
            <a:ext cx="516291" cy="616147"/>
            <a:chOff x="5861423" y="2367921"/>
            <a:chExt cx="556922" cy="485533"/>
          </a:xfrm>
        </p:grpSpPr>
        <p:pic>
          <p:nvPicPr>
            <p:cNvPr id="17" name="Picture 6"/>
            <p:cNvPicPr>
              <a:picLocks noChangeAspect="1" noChangeArrowheads="1"/>
            </p:cNvPicPr>
            <p:nvPr/>
          </p:nvPicPr>
          <p:blipFill rotWithShape="1">
            <a:blip r:embed="rId11" cstate="print">
              <a:grayscl/>
              <a:extLst>
                <a:ext uri="{BEBA8EAE-BF5A-486C-A8C5-ECC9F3942E4B}">
                  <a14:imgProps xmlns:a14="http://schemas.microsoft.com/office/drawing/2010/main">
                    <a14:imgLayer r:embed="rId12">
                      <a14:imgEffect>
                        <a14:backgroundRemoval t="7385" b="89538" l="4308" r="92615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7542" r="6581" b="11013"/>
            <a:stretch/>
          </p:blipFill>
          <p:spPr bwMode="auto">
            <a:xfrm rot="19231054">
              <a:off x="5899599" y="2436535"/>
              <a:ext cx="476525" cy="41544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18" name="Picture 6"/>
            <p:cNvPicPr>
              <a:picLocks noChangeAspect="1" noChangeArrowheads="1"/>
            </p:cNvPicPr>
            <p:nvPr/>
          </p:nvPicPr>
          <p:blipFill rotWithShape="1">
            <a:blip r:embed="rId11" cstate="print">
              <a:grayscl/>
              <a:extLst>
                <a:ext uri="{BEBA8EAE-BF5A-486C-A8C5-ECC9F3942E4B}">
                  <a14:imgProps xmlns:a14="http://schemas.microsoft.com/office/drawing/2010/main">
                    <a14:imgLayer r:embed="rId12">
                      <a14:imgEffect>
                        <a14:backgroundRemoval t="7385" b="89538" l="4308" r="92615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7542" r="6581" b="11013"/>
            <a:stretch/>
          </p:blipFill>
          <p:spPr bwMode="auto">
            <a:xfrm>
              <a:off x="5861423" y="2367921"/>
              <a:ext cx="556922" cy="48553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grpSp>
        <p:nvGrpSpPr>
          <p:cNvPr id="19" name="Skupina 18"/>
          <p:cNvGrpSpPr/>
          <p:nvPr/>
        </p:nvGrpSpPr>
        <p:grpSpPr>
          <a:xfrm>
            <a:off x="366554" y="332656"/>
            <a:ext cx="363891" cy="308074"/>
            <a:chOff x="5861423" y="2367921"/>
            <a:chExt cx="556922" cy="485533"/>
          </a:xfrm>
        </p:grpSpPr>
        <p:pic>
          <p:nvPicPr>
            <p:cNvPr id="20" name="Picture 6"/>
            <p:cNvPicPr>
              <a:picLocks noChangeAspect="1" noChangeArrowheads="1"/>
            </p:cNvPicPr>
            <p:nvPr/>
          </p:nvPicPr>
          <p:blipFill rotWithShape="1">
            <a:blip r:embed="rId13" cstate="print">
              <a:grayscl/>
              <a:extLst>
                <a:ext uri="{BEBA8EAE-BF5A-486C-A8C5-ECC9F3942E4B}">
                  <a14:imgProps xmlns:a14="http://schemas.microsoft.com/office/drawing/2010/main">
                    <a14:imgLayer r:embed="rId14">
                      <a14:imgEffect>
                        <a14:backgroundRemoval t="7385" b="89538" l="4308" r="92615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7542" r="6581" b="11013"/>
            <a:stretch/>
          </p:blipFill>
          <p:spPr bwMode="auto">
            <a:xfrm rot="19231054">
              <a:off x="5899599" y="2436535"/>
              <a:ext cx="476525" cy="41544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21" name="Picture 6"/>
            <p:cNvPicPr>
              <a:picLocks noChangeAspect="1" noChangeArrowheads="1"/>
            </p:cNvPicPr>
            <p:nvPr/>
          </p:nvPicPr>
          <p:blipFill rotWithShape="1">
            <a:blip r:embed="rId15" cstate="print">
              <a:grayscl/>
              <a:extLst>
                <a:ext uri="{BEBA8EAE-BF5A-486C-A8C5-ECC9F3942E4B}">
                  <a14:imgProps xmlns:a14="http://schemas.microsoft.com/office/drawing/2010/main">
                    <a14:imgLayer r:embed="rId16">
                      <a14:imgEffect>
                        <a14:backgroundRemoval t="7385" b="89538" l="4308" r="92615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7542" r="6581" b="11013"/>
            <a:stretch/>
          </p:blipFill>
          <p:spPr bwMode="auto">
            <a:xfrm>
              <a:off x="5861423" y="2367921"/>
              <a:ext cx="556922" cy="48553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grpSp>
        <p:nvGrpSpPr>
          <p:cNvPr id="22" name="Skupina 21"/>
          <p:cNvGrpSpPr/>
          <p:nvPr/>
        </p:nvGrpSpPr>
        <p:grpSpPr>
          <a:xfrm>
            <a:off x="1831845" y="1032694"/>
            <a:ext cx="363891" cy="308074"/>
            <a:chOff x="5861423" y="2367921"/>
            <a:chExt cx="556922" cy="485533"/>
          </a:xfrm>
        </p:grpSpPr>
        <p:pic>
          <p:nvPicPr>
            <p:cNvPr id="23" name="Picture 6"/>
            <p:cNvPicPr>
              <a:picLocks noChangeAspect="1" noChangeArrowheads="1"/>
            </p:cNvPicPr>
            <p:nvPr/>
          </p:nvPicPr>
          <p:blipFill rotWithShape="1">
            <a:blip r:embed="rId13" cstate="print">
              <a:grayscl/>
              <a:extLst>
                <a:ext uri="{BEBA8EAE-BF5A-486C-A8C5-ECC9F3942E4B}">
                  <a14:imgProps xmlns:a14="http://schemas.microsoft.com/office/drawing/2010/main">
                    <a14:imgLayer r:embed="rId14">
                      <a14:imgEffect>
                        <a14:backgroundRemoval t="7385" b="89538" l="4308" r="92615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7542" r="6581" b="11013"/>
            <a:stretch/>
          </p:blipFill>
          <p:spPr bwMode="auto">
            <a:xfrm rot="19231054">
              <a:off x="5899599" y="2436535"/>
              <a:ext cx="476525" cy="41544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24" name="Picture 6"/>
            <p:cNvPicPr>
              <a:picLocks noChangeAspect="1" noChangeArrowheads="1"/>
            </p:cNvPicPr>
            <p:nvPr/>
          </p:nvPicPr>
          <p:blipFill rotWithShape="1">
            <a:blip r:embed="rId15" cstate="print">
              <a:grayscl/>
              <a:extLst>
                <a:ext uri="{BEBA8EAE-BF5A-486C-A8C5-ECC9F3942E4B}">
                  <a14:imgProps xmlns:a14="http://schemas.microsoft.com/office/drawing/2010/main">
                    <a14:imgLayer r:embed="rId16">
                      <a14:imgEffect>
                        <a14:backgroundRemoval t="7385" b="89538" l="4308" r="92615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7542" r="6581" b="11013"/>
            <a:stretch/>
          </p:blipFill>
          <p:spPr bwMode="auto">
            <a:xfrm>
              <a:off x="5861423" y="2367921"/>
              <a:ext cx="556922" cy="48553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grpSp>
        <p:nvGrpSpPr>
          <p:cNvPr id="25" name="Skupina 24"/>
          <p:cNvGrpSpPr/>
          <p:nvPr/>
        </p:nvGrpSpPr>
        <p:grpSpPr>
          <a:xfrm>
            <a:off x="943799" y="539127"/>
            <a:ext cx="363891" cy="308074"/>
            <a:chOff x="5861423" y="2367921"/>
            <a:chExt cx="556922" cy="485533"/>
          </a:xfrm>
        </p:grpSpPr>
        <p:pic>
          <p:nvPicPr>
            <p:cNvPr id="26" name="Picture 6"/>
            <p:cNvPicPr>
              <a:picLocks noChangeAspect="1" noChangeArrowheads="1"/>
            </p:cNvPicPr>
            <p:nvPr/>
          </p:nvPicPr>
          <p:blipFill rotWithShape="1">
            <a:blip r:embed="rId13" cstate="print">
              <a:grayscl/>
              <a:extLst>
                <a:ext uri="{BEBA8EAE-BF5A-486C-A8C5-ECC9F3942E4B}">
                  <a14:imgProps xmlns:a14="http://schemas.microsoft.com/office/drawing/2010/main">
                    <a14:imgLayer r:embed="rId14">
                      <a14:imgEffect>
                        <a14:backgroundRemoval t="7385" b="89538" l="4308" r="92615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7542" r="6581" b="11013"/>
            <a:stretch/>
          </p:blipFill>
          <p:spPr bwMode="auto">
            <a:xfrm rot="19231054">
              <a:off x="5899599" y="2436535"/>
              <a:ext cx="476525" cy="41544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27" name="Picture 6"/>
            <p:cNvPicPr>
              <a:picLocks noChangeAspect="1" noChangeArrowheads="1"/>
            </p:cNvPicPr>
            <p:nvPr/>
          </p:nvPicPr>
          <p:blipFill rotWithShape="1">
            <a:blip r:embed="rId15" cstate="print">
              <a:grayscl/>
              <a:extLst>
                <a:ext uri="{BEBA8EAE-BF5A-486C-A8C5-ECC9F3942E4B}">
                  <a14:imgProps xmlns:a14="http://schemas.microsoft.com/office/drawing/2010/main">
                    <a14:imgLayer r:embed="rId16">
                      <a14:imgEffect>
                        <a14:backgroundRemoval t="7385" b="89538" l="4308" r="92615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7542" r="6581" b="11013"/>
            <a:stretch/>
          </p:blipFill>
          <p:spPr bwMode="auto">
            <a:xfrm>
              <a:off x="5861423" y="2367921"/>
              <a:ext cx="556922" cy="48553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grpSp>
        <p:nvGrpSpPr>
          <p:cNvPr id="28" name="Skupina 27"/>
          <p:cNvGrpSpPr/>
          <p:nvPr/>
        </p:nvGrpSpPr>
        <p:grpSpPr>
          <a:xfrm>
            <a:off x="613568" y="1052736"/>
            <a:ext cx="363891" cy="308074"/>
            <a:chOff x="5861423" y="2367921"/>
            <a:chExt cx="556922" cy="485533"/>
          </a:xfrm>
        </p:grpSpPr>
        <p:pic>
          <p:nvPicPr>
            <p:cNvPr id="29" name="Picture 6"/>
            <p:cNvPicPr>
              <a:picLocks noChangeAspect="1" noChangeArrowheads="1"/>
            </p:cNvPicPr>
            <p:nvPr/>
          </p:nvPicPr>
          <p:blipFill rotWithShape="1">
            <a:blip r:embed="rId13" cstate="print">
              <a:grayscl/>
              <a:extLst>
                <a:ext uri="{BEBA8EAE-BF5A-486C-A8C5-ECC9F3942E4B}">
                  <a14:imgProps xmlns:a14="http://schemas.microsoft.com/office/drawing/2010/main">
                    <a14:imgLayer r:embed="rId14">
                      <a14:imgEffect>
                        <a14:backgroundRemoval t="7385" b="89538" l="4308" r="92615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7542" r="6581" b="11013"/>
            <a:stretch/>
          </p:blipFill>
          <p:spPr bwMode="auto">
            <a:xfrm rot="19231054">
              <a:off x="5899599" y="2436535"/>
              <a:ext cx="476525" cy="41544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30" name="Picture 6"/>
            <p:cNvPicPr>
              <a:picLocks noChangeAspect="1" noChangeArrowheads="1"/>
            </p:cNvPicPr>
            <p:nvPr/>
          </p:nvPicPr>
          <p:blipFill rotWithShape="1">
            <a:blip r:embed="rId15" cstate="print">
              <a:grayscl/>
              <a:extLst>
                <a:ext uri="{BEBA8EAE-BF5A-486C-A8C5-ECC9F3942E4B}">
                  <a14:imgProps xmlns:a14="http://schemas.microsoft.com/office/drawing/2010/main">
                    <a14:imgLayer r:embed="rId16">
                      <a14:imgEffect>
                        <a14:backgroundRemoval t="7385" b="89538" l="4308" r="92615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7542" r="6581" b="11013"/>
            <a:stretch/>
          </p:blipFill>
          <p:spPr bwMode="auto">
            <a:xfrm>
              <a:off x="5861423" y="2367921"/>
              <a:ext cx="556922" cy="48553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31" name="Výbuch 2 30"/>
          <p:cNvSpPr/>
          <p:nvPr/>
        </p:nvSpPr>
        <p:spPr>
          <a:xfrm>
            <a:off x="3318228" y="1640402"/>
            <a:ext cx="3340184" cy="2292654"/>
          </a:xfrm>
          <a:prstGeom prst="irregularSeal2">
            <a:avLst/>
          </a:prstGeom>
          <a:solidFill>
            <a:srgbClr val="FFFF0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 přece jsem mu ujela.</a:t>
            </a:r>
            <a:endParaRPr lang="cs-CZ" sz="2000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41844322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repeatCount="indefinite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 tmFilter="0, 0; .2, .5; .8, .5; 1, 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0" autoRev="1" fill="hold"/>
                                        <p:tgtEl>
                                          <p:spTgt spid="19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8" presetID="26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" dur="500" tmFilter="0, 0; .2, .5; .8, .5; 1, 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0" dur="250" autoRev="1" fill="hold"/>
                                        <p:tgtEl>
                                          <p:spTgt spid="25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11" presetID="26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" dur="500" tmFilter="0, 0; .2, .5; .8, .5; 1, 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3" dur="250" autoRev="1" fill="hold"/>
                                        <p:tgtEl>
                                          <p:spTgt spid="1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14" presetID="26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5" dur="500" tmFilter="0, 0; .2, .5; .8, .5; 1, 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6" dur="250" autoRev="1" fill="hold"/>
                                        <p:tgtEl>
                                          <p:spTgt spid="22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17" presetID="26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8" dur="500" tmFilter="0, 0; .2, .5; .8, .5; 1, 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9" dur="250" autoRev="1" fill="hold"/>
                                        <p:tgtEl>
                                          <p:spTgt spid="11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20" presetID="26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1" dur="500" tmFilter="0, 0; .2, .5; .8, .5; 1, 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2" dur="250" autoRev="1" fill="hold"/>
                                        <p:tgtEl>
                                          <p:spTgt spid="28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500"/>
                            </p:stCondLst>
                            <p:childTnLst>
                              <p:par>
                                <p:cTn id="24" presetID="47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2500"/>
                            </p:stCondLst>
                            <p:childTnLst>
                              <p:par>
                                <p:cTn id="30" presetID="37" presetClass="path" presetSubtype="0" accel="50000" decel="5000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Motion origin="layout" path="M 3.05556E-6 0.02984 L 0.3533 0.06707 C 0.42777 0.07424 0.53715 0.09205 0.65225 0.11448 C 0.78333 0.13969 0.88732 0.16374 0.96024 0.18502 L 1.30677 0.28469 " pathEditMode="relative" rAng="499091" ptsTypes="FffFF">
                                      <p:cBhvr>
                                        <p:cTn id="31" dur="5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65573" y="10661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9000"/>
                            </p:stCondLst>
                            <p:childTnLst>
                              <p:par>
                                <p:cTn id="33" presetID="37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504 0.07053 L 0.34618 0.22594 C 0.42343 0.25971 0.52413 0.32585 0.62621 0.40425 C 0.74323 0.49514 0.83385 0.57955 0.89097 0.64893 L 1.16753 0.9808 " pathEditMode="relative" rAng="1814963" ptsTypes="FffFF">
                                      <p:cBhvr>
                                        <p:cTn id="34" dur="5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61163" y="39685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14000"/>
                            </p:stCondLst>
                            <p:childTnLst>
                              <p:par>
                                <p:cTn id="36" presetID="37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61111E-6 0.05759 L -0.16337 0.06152 C -0.1974 0.06198 -0.24827 0.06684 -0.30105 0.07331 C -0.36146 0.08071 -0.40938 0.08812 -0.44323 0.09598 L -0.60261 0.13159 " pathEditMode="relative" rAng="-311666" ptsTypes="FffFF">
                                      <p:cBhvr>
                                        <p:cTn id="37" dur="3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0208" y="2660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17000"/>
                            </p:stCondLst>
                            <p:childTnLst>
                              <p:par>
                                <p:cTn id="39" presetID="53" presetClass="entr" presetSubtype="16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  <p:bldP spid="31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3"/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34462" b="78154" l="24615" r="45231">
                        <a14:foregroundMark x1="27692" y1="44308" x2="30769" y2="59077"/>
                        <a14:foregroundMark x1="30462" y1="60615" x2="31077" y2="66769"/>
                        <a14:foregroundMark x1="19077" y1="7385" x2="16923" y2="14769"/>
                        <a14:backgroundMark x1="26154" y1="7692" x2="26769" y2="25846"/>
                        <a14:backgroundMark x1="31692" y1="6462" x2="31077" y2="30154"/>
                        <a14:backgroundMark x1="18769" y1="43385" x2="47077" y2="30154"/>
                        <a14:backgroundMark x1="55692" y1="36923" x2="34154" y2="59077"/>
                        <a14:backgroundMark x1="20923" y1="45846" x2="23077" y2="60615"/>
                        <a14:backgroundMark x1="35077" y1="52308" x2="33231" y2="64615"/>
                        <a14:backgroundMark x1="32923" y1="52615" x2="39385" y2="47692"/>
                        <a14:backgroundMark x1="26769" y1="64000" x2="22769" y2="78769"/>
                        <a14:backgroundMark x1="28308" y1="80615" x2="28923" y2="91692"/>
                        <a14:backgroundMark x1="36308" y1="65538" x2="32615" y2="81846"/>
                        <a14:backgroundMark x1="44000" y1="64615" x2="59385" y2="94769"/>
                        <a14:backgroundMark x1="68000" y1="76615" x2="70462" y2="90154"/>
                        <a14:backgroundMark x1="26462" y1="44923" x2="28308" y2="48923"/>
                        <a14:backgroundMark x1="58462" y1="21231" x2="58462" y2="21231"/>
                        <a14:backgroundMark x1="55077" y1="21231" x2="60308" y2="19385"/>
                        <a14:backgroundMark x1="59077" y1="19385" x2="61231" y2="16923"/>
                        <a14:backgroundMark x1="25846" y1="42462" x2="29231" y2="54462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5979" t="36573" r="54819" b="20618"/>
          <a:stretch/>
        </p:blipFill>
        <p:spPr bwMode="auto">
          <a:xfrm>
            <a:off x="3556297" y="3327919"/>
            <a:ext cx="594421" cy="132521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4" name="Picture 3"/>
          <p:cNvPicPr>
            <a:picLocks noChangeAspect="1" noChangeArrowheads="1"/>
          </p:cNvPicPr>
          <p:nvPr/>
        </p:nvPicPr>
        <p:blipFill rotWithShape="1">
          <a:blip r:embed="rId7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41231" b="87385" l="56615" r="89231">
                        <a14:foregroundMark x1="27692" y1="44308" x2="30769" y2="59077"/>
                        <a14:foregroundMark x1="30462" y1="60615" x2="31077" y2="66769"/>
                        <a14:foregroundMark x1="19077" y1="7385" x2="16923" y2="14769"/>
                        <a14:foregroundMark x1="65846" y1="64615" x2="62462" y2="77538"/>
                        <a14:backgroundMark x1="26154" y1="7692" x2="26769" y2="25846"/>
                        <a14:backgroundMark x1="31692" y1="6462" x2="31077" y2="30154"/>
                        <a14:backgroundMark x1="18769" y1="43385" x2="47077" y2="30154"/>
                        <a14:backgroundMark x1="55692" y1="36923" x2="34154" y2="59077"/>
                        <a14:backgroundMark x1="20923" y1="45846" x2="23077" y2="60615"/>
                        <a14:backgroundMark x1="35077" y1="52308" x2="33231" y2="64615"/>
                        <a14:backgroundMark x1="32923" y1="52615" x2="39385" y2="47692"/>
                        <a14:backgroundMark x1="26769" y1="64000" x2="22769" y2="78769"/>
                        <a14:backgroundMark x1="28308" y1="80615" x2="28923" y2="91692"/>
                        <a14:backgroundMark x1="36308" y1="65538" x2="32615" y2="81846"/>
                        <a14:backgroundMark x1="44000" y1="64615" x2="59385" y2="94769"/>
                        <a14:backgroundMark x1="68000" y1="76615" x2="70462" y2="90154"/>
                        <a14:backgroundMark x1="26462" y1="44923" x2="28308" y2="48923"/>
                        <a14:backgroundMark x1="58462" y1="21231" x2="58462" y2="21231"/>
                        <a14:backgroundMark x1="55077" y1="21231" x2="60308" y2="19385"/>
                        <a14:backgroundMark x1="59077" y1="19385" x2="61231" y2="16923"/>
                        <a14:backgroundMark x1="62154" y1="66154" x2="55077" y2="65538"/>
                        <a14:backgroundMark x1="62769" y1="66769" x2="62769" y2="69538"/>
                        <a14:backgroundMark x1="65846" y1="69538" x2="77538" y2="81538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58500" t="39670" r="6440" b="12811"/>
          <a:stretch/>
        </p:blipFill>
        <p:spPr bwMode="auto">
          <a:xfrm rot="21383373">
            <a:off x="5419408" y="4559214"/>
            <a:ext cx="899360" cy="121894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" name="Picture 2"/>
          <p:cNvPicPr>
            <a:picLocks noChangeAspect="1" noChangeArrowheads="1"/>
          </p:cNvPicPr>
          <p:nvPr/>
        </p:nvPicPr>
        <p:blipFill rotWithShape="1">
          <a:blip r:embed="rId8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backgroundRemoval t="22154" b="86462" l="0" r="89231">
                        <a14:foregroundMark x1="47692" y1="42769" x2="51692" y2="39385"/>
                        <a14:foregroundMark x1="54769" y1="85538" x2="74769" y2="86154"/>
                        <a14:backgroundMark x1="47385" y1="63692" x2="81231" y2="77538"/>
                        <a14:backgroundMark x1="40923" y1="44615" x2="54462" y2="35385"/>
                        <a14:backgroundMark x1="48923" y1="43385" x2="47692" y2="44615"/>
                        <a14:backgroundMark x1="21231" y1="31692" x2="14154" y2="24308"/>
                        <a14:backgroundMark x1="12000" y1="45846" x2="308" y2="47077"/>
                        <a14:backgroundMark x1="17538" y1="49846" x2="0" y2="53846"/>
                        <a14:backgroundMark x1="18769" y1="48615" x2="12615" y2="51385"/>
                        <a14:backgroundMark x1="15692" y1="52308" x2="308" y2="63077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44935" t="64631" r="8462" b="13477"/>
          <a:stretch/>
        </p:blipFill>
        <p:spPr bwMode="auto">
          <a:xfrm>
            <a:off x="-75203" y="2492896"/>
            <a:ext cx="6735435" cy="403244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1" name="Picture 3"/>
          <p:cNvPicPr>
            <a:picLocks noChangeAspect="1" noChangeArrowheads="1"/>
          </p:cNvPicPr>
          <p:nvPr/>
        </p:nvPicPr>
        <p:blipFill rotWithShape="1">
          <a:blip r:embed="rId10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8615" b="40308" l="43385" r="67385">
                        <a14:foregroundMark x1="27692" y1="44308" x2="30769" y2="59077"/>
                        <a14:foregroundMark x1="30462" y1="60615" x2="31077" y2="66769"/>
                        <a14:foregroundMark x1="19077" y1="7385" x2="16923" y2="14769"/>
                        <a14:backgroundMark x1="26154" y1="7692" x2="26769" y2="25846"/>
                        <a14:backgroundMark x1="31692" y1="6462" x2="31077" y2="30154"/>
                        <a14:backgroundMark x1="18769" y1="43385" x2="47077" y2="30154"/>
                        <a14:backgroundMark x1="55692" y1="36923" x2="34154" y2="59077"/>
                        <a14:backgroundMark x1="20923" y1="45846" x2="23077" y2="60615"/>
                        <a14:backgroundMark x1="35077" y1="52308" x2="33231" y2="64615"/>
                        <a14:backgroundMark x1="32923" y1="52615" x2="39385" y2="47692"/>
                        <a14:backgroundMark x1="26769" y1="64000" x2="22769" y2="78769"/>
                        <a14:backgroundMark x1="28308" y1="80615" x2="28923" y2="91692"/>
                        <a14:backgroundMark x1="36308" y1="65538" x2="32615" y2="81846"/>
                        <a14:backgroundMark x1="44000" y1="64615" x2="59385" y2="94769"/>
                        <a14:backgroundMark x1="68000" y1="76615" x2="70462" y2="90154"/>
                        <a14:backgroundMark x1="26462" y1="44923" x2="28308" y2="48923"/>
                        <a14:backgroundMark x1="58462" y1="21231" x2="58462" y2="21231"/>
                        <a14:backgroundMark x1="55077" y1="21231" x2="60308" y2="19385"/>
                        <a14:backgroundMark x1="59077" y1="19385" x2="61231" y2="16923"/>
                        <a14:backgroundMark x1="52923" y1="27077" x2="57846" y2="30769"/>
                        <a14:backgroundMark x1="49231" y1="25231" x2="45538" y2="23692"/>
                        <a14:backgroundMark x1="49231" y1="22769" x2="44308" y2="32923"/>
                        <a14:backgroundMark x1="52308" y1="25231" x2="52000" y2="29538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45078" t="9517" r="33517" b="60516"/>
          <a:stretch/>
        </p:blipFill>
        <p:spPr bwMode="auto">
          <a:xfrm>
            <a:off x="129487" y="1813046"/>
            <a:ext cx="897082" cy="125591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" name="Picture 6"/>
          <p:cNvPicPr>
            <a:picLocks noChangeAspect="1" noChangeArrowheads="1"/>
          </p:cNvPicPr>
          <p:nvPr/>
        </p:nvPicPr>
        <p:blipFill>
          <a:blip r:embed="rId11">
            <a:extLst>
              <a:ext uri="{BEBA8EAE-BF5A-486C-A8C5-ECC9F3942E4B}">
                <a14:imgProps xmlns:a14="http://schemas.microsoft.com/office/drawing/2010/main">
                  <a14:imgLayer r:embed="rId12">
                    <a14:imgEffect>
                      <a14:backgroundRemoval t="0" b="99692" l="1846" r="98462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1227930">
            <a:off x="-2585731" y="864904"/>
            <a:ext cx="2252703" cy="225270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3" name="TextovéPole 12"/>
          <p:cNvSpPr txBox="1"/>
          <p:nvPr/>
        </p:nvSpPr>
        <p:spPr>
          <a:xfrm>
            <a:off x="3562750" y="620688"/>
            <a:ext cx="2018501" cy="769441"/>
          </a:xfrm>
          <a:prstGeom prst="rect">
            <a:avLst/>
          </a:prstGeom>
          <a:noFill/>
          <a:ln w="28575">
            <a:solidFill>
              <a:srgbClr val="FF0000"/>
            </a:solidFill>
          </a:ln>
        </p:spPr>
        <p:txBody>
          <a:bodyPr wrap="none" rtlCol="0">
            <a:spAutoFit/>
          </a:bodyPr>
          <a:lstStyle/>
          <a:p>
            <a:r>
              <a:rPr lang="cs-CZ" sz="4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slalom</a:t>
            </a:r>
            <a:endParaRPr lang="cs-CZ" sz="44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pSp>
        <p:nvGrpSpPr>
          <p:cNvPr id="16" name="Skupina 15"/>
          <p:cNvGrpSpPr/>
          <p:nvPr/>
        </p:nvGrpSpPr>
        <p:grpSpPr>
          <a:xfrm>
            <a:off x="1207562" y="1228677"/>
            <a:ext cx="516291" cy="616147"/>
            <a:chOff x="5861423" y="2367921"/>
            <a:chExt cx="556922" cy="485533"/>
          </a:xfrm>
        </p:grpSpPr>
        <p:pic>
          <p:nvPicPr>
            <p:cNvPr id="17" name="Picture 6"/>
            <p:cNvPicPr>
              <a:picLocks noChangeAspect="1" noChangeArrowheads="1"/>
            </p:cNvPicPr>
            <p:nvPr/>
          </p:nvPicPr>
          <p:blipFill rotWithShape="1">
            <a:blip r:embed="rId13" cstate="print">
              <a:grayscl/>
              <a:extLst>
                <a:ext uri="{BEBA8EAE-BF5A-486C-A8C5-ECC9F3942E4B}">
                  <a14:imgProps xmlns:a14="http://schemas.microsoft.com/office/drawing/2010/main">
                    <a14:imgLayer r:embed="rId14">
                      <a14:imgEffect>
                        <a14:backgroundRemoval t="7385" b="89538" l="4308" r="92615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7542" r="6581" b="11013"/>
            <a:stretch/>
          </p:blipFill>
          <p:spPr bwMode="auto">
            <a:xfrm rot="19231054">
              <a:off x="5899599" y="2436535"/>
              <a:ext cx="476525" cy="41544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18" name="Picture 6"/>
            <p:cNvPicPr>
              <a:picLocks noChangeAspect="1" noChangeArrowheads="1"/>
            </p:cNvPicPr>
            <p:nvPr/>
          </p:nvPicPr>
          <p:blipFill rotWithShape="1">
            <a:blip r:embed="rId13" cstate="print">
              <a:grayscl/>
              <a:extLst>
                <a:ext uri="{BEBA8EAE-BF5A-486C-A8C5-ECC9F3942E4B}">
                  <a14:imgProps xmlns:a14="http://schemas.microsoft.com/office/drawing/2010/main">
                    <a14:imgLayer r:embed="rId14">
                      <a14:imgEffect>
                        <a14:backgroundRemoval t="7385" b="89538" l="4308" r="92615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7542" r="6581" b="11013"/>
            <a:stretch/>
          </p:blipFill>
          <p:spPr bwMode="auto">
            <a:xfrm>
              <a:off x="5861423" y="2367921"/>
              <a:ext cx="556922" cy="48553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grpSp>
        <p:nvGrpSpPr>
          <p:cNvPr id="19" name="Skupina 18"/>
          <p:cNvGrpSpPr/>
          <p:nvPr/>
        </p:nvGrpSpPr>
        <p:grpSpPr>
          <a:xfrm>
            <a:off x="1691680" y="188640"/>
            <a:ext cx="516291" cy="616147"/>
            <a:chOff x="5861423" y="2367921"/>
            <a:chExt cx="556922" cy="485533"/>
          </a:xfrm>
        </p:grpSpPr>
        <p:pic>
          <p:nvPicPr>
            <p:cNvPr id="20" name="Picture 6"/>
            <p:cNvPicPr>
              <a:picLocks noChangeAspect="1" noChangeArrowheads="1"/>
            </p:cNvPicPr>
            <p:nvPr/>
          </p:nvPicPr>
          <p:blipFill rotWithShape="1">
            <a:blip r:embed="rId13" cstate="print">
              <a:grayscl/>
              <a:extLst>
                <a:ext uri="{BEBA8EAE-BF5A-486C-A8C5-ECC9F3942E4B}">
                  <a14:imgProps xmlns:a14="http://schemas.microsoft.com/office/drawing/2010/main">
                    <a14:imgLayer r:embed="rId14">
                      <a14:imgEffect>
                        <a14:backgroundRemoval t="7385" b="89538" l="4308" r="92615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7542" r="6581" b="11013"/>
            <a:stretch/>
          </p:blipFill>
          <p:spPr bwMode="auto">
            <a:xfrm rot="19231054">
              <a:off x="5899599" y="2436535"/>
              <a:ext cx="476525" cy="41544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21" name="Picture 6"/>
            <p:cNvPicPr>
              <a:picLocks noChangeAspect="1" noChangeArrowheads="1"/>
            </p:cNvPicPr>
            <p:nvPr/>
          </p:nvPicPr>
          <p:blipFill rotWithShape="1">
            <a:blip r:embed="rId13" cstate="print">
              <a:grayscl/>
              <a:extLst>
                <a:ext uri="{BEBA8EAE-BF5A-486C-A8C5-ECC9F3942E4B}">
                  <a14:imgProps xmlns:a14="http://schemas.microsoft.com/office/drawing/2010/main">
                    <a14:imgLayer r:embed="rId14">
                      <a14:imgEffect>
                        <a14:backgroundRemoval t="7385" b="89538" l="4308" r="92615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7542" r="6581" b="11013"/>
            <a:stretch/>
          </p:blipFill>
          <p:spPr bwMode="auto">
            <a:xfrm>
              <a:off x="5861423" y="2367921"/>
              <a:ext cx="556922" cy="48553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grpSp>
        <p:nvGrpSpPr>
          <p:cNvPr id="22" name="Skupina 21"/>
          <p:cNvGrpSpPr/>
          <p:nvPr/>
        </p:nvGrpSpPr>
        <p:grpSpPr>
          <a:xfrm>
            <a:off x="366554" y="332656"/>
            <a:ext cx="363891" cy="308074"/>
            <a:chOff x="5861423" y="2367921"/>
            <a:chExt cx="556922" cy="485533"/>
          </a:xfrm>
        </p:grpSpPr>
        <p:pic>
          <p:nvPicPr>
            <p:cNvPr id="23" name="Picture 6"/>
            <p:cNvPicPr>
              <a:picLocks noChangeAspect="1" noChangeArrowheads="1"/>
            </p:cNvPicPr>
            <p:nvPr/>
          </p:nvPicPr>
          <p:blipFill rotWithShape="1">
            <a:blip r:embed="rId15" cstate="print">
              <a:grayscl/>
              <a:extLst>
                <a:ext uri="{BEBA8EAE-BF5A-486C-A8C5-ECC9F3942E4B}">
                  <a14:imgProps xmlns:a14="http://schemas.microsoft.com/office/drawing/2010/main">
                    <a14:imgLayer r:embed="rId16">
                      <a14:imgEffect>
                        <a14:backgroundRemoval t="7385" b="89538" l="4308" r="92615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7542" r="6581" b="11013"/>
            <a:stretch/>
          </p:blipFill>
          <p:spPr bwMode="auto">
            <a:xfrm rot="19231054">
              <a:off x="5899599" y="2436535"/>
              <a:ext cx="476525" cy="41544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24" name="Picture 6"/>
            <p:cNvPicPr>
              <a:picLocks noChangeAspect="1" noChangeArrowheads="1"/>
            </p:cNvPicPr>
            <p:nvPr/>
          </p:nvPicPr>
          <p:blipFill rotWithShape="1">
            <a:blip r:embed="rId17" cstate="print">
              <a:grayscl/>
              <a:extLst>
                <a:ext uri="{BEBA8EAE-BF5A-486C-A8C5-ECC9F3942E4B}">
                  <a14:imgProps xmlns:a14="http://schemas.microsoft.com/office/drawing/2010/main">
                    <a14:imgLayer r:embed="rId18">
                      <a14:imgEffect>
                        <a14:backgroundRemoval t="7385" b="89538" l="4308" r="92615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7542" r="6581" b="11013"/>
            <a:stretch/>
          </p:blipFill>
          <p:spPr bwMode="auto">
            <a:xfrm>
              <a:off x="5861423" y="2367921"/>
              <a:ext cx="556922" cy="48553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grpSp>
        <p:nvGrpSpPr>
          <p:cNvPr id="25" name="Skupina 24"/>
          <p:cNvGrpSpPr/>
          <p:nvPr/>
        </p:nvGrpSpPr>
        <p:grpSpPr>
          <a:xfrm>
            <a:off x="1831845" y="1032694"/>
            <a:ext cx="363891" cy="308074"/>
            <a:chOff x="5861423" y="2367921"/>
            <a:chExt cx="556922" cy="485533"/>
          </a:xfrm>
        </p:grpSpPr>
        <p:pic>
          <p:nvPicPr>
            <p:cNvPr id="26" name="Picture 6"/>
            <p:cNvPicPr>
              <a:picLocks noChangeAspect="1" noChangeArrowheads="1"/>
            </p:cNvPicPr>
            <p:nvPr/>
          </p:nvPicPr>
          <p:blipFill rotWithShape="1">
            <a:blip r:embed="rId15" cstate="print">
              <a:grayscl/>
              <a:extLst>
                <a:ext uri="{BEBA8EAE-BF5A-486C-A8C5-ECC9F3942E4B}">
                  <a14:imgProps xmlns:a14="http://schemas.microsoft.com/office/drawing/2010/main">
                    <a14:imgLayer r:embed="rId16">
                      <a14:imgEffect>
                        <a14:backgroundRemoval t="7385" b="89538" l="4308" r="92615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7542" r="6581" b="11013"/>
            <a:stretch/>
          </p:blipFill>
          <p:spPr bwMode="auto">
            <a:xfrm rot="19231054">
              <a:off x="5899599" y="2436535"/>
              <a:ext cx="476525" cy="41544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27" name="Picture 6"/>
            <p:cNvPicPr>
              <a:picLocks noChangeAspect="1" noChangeArrowheads="1"/>
            </p:cNvPicPr>
            <p:nvPr/>
          </p:nvPicPr>
          <p:blipFill rotWithShape="1">
            <a:blip r:embed="rId17" cstate="print">
              <a:grayscl/>
              <a:extLst>
                <a:ext uri="{BEBA8EAE-BF5A-486C-A8C5-ECC9F3942E4B}">
                  <a14:imgProps xmlns:a14="http://schemas.microsoft.com/office/drawing/2010/main">
                    <a14:imgLayer r:embed="rId18">
                      <a14:imgEffect>
                        <a14:backgroundRemoval t="7385" b="89538" l="4308" r="92615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7542" r="6581" b="11013"/>
            <a:stretch/>
          </p:blipFill>
          <p:spPr bwMode="auto">
            <a:xfrm>
              <a:off x="5861423" y="2367921"/>
              <a:ext cx="556922" cy="48553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grpSp>
        <p:nvGrpSpPr>
          <p:cNvPr id="28" name="Skupina 27"/>
          <p:cNvGrpSpPr/>
          <p:nvPr/>
        </p:nvGrpSpPr>
        <p:grpSpPr>
          <a:xfrm>
            <a:off x="943799" y="539127"/>
            <a:ext cx="363891" cy="308074"/>
            <a:chOff x="5861423" y="2367921"/>
            <a:chExt cx="556922" cy="485533"/>
          </a:xfrm>
        </p:grpSpPr>
        <p:pic>
          <p:nvPicPr>
            <p:cNvPr id="29" name="Picture 6"/>
            <p:cNvPicPr>
              <a:picLocks noChangeAspect="1" noChangeArrowheads="1"/>
            </p:cNvPicPr>
            <p:nvPr/>
          </p:nvPicPr>
          <p:blipFill rotWithShape="1">
            <a:blip r:embed="rId15" cstate="print">
              <a:grayscl/>
              <a:extLst>
                <a:ext uri="{BEBA8EAE-BF5A-486C-A8C5-ECC9F3942E4B}">
                  <a14:imgProps xmlns:a14="http://schemas.microsoft.com/office/drawing/2010/main">
                    <a14:imgLayer r:embed="rId16">
                      <a14:imgEffect>
                        <a14:backgroundRemoval t="7385" b="89538" l="4308" r="92615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7542" r="6581" b="11013"/>
            <a:stretch/>
          </p:blipFill>
          <p:spPr bwMode="auto">
            <a:xfrm rot="19231054">
              <a:off x="5899599" y="2436535"/>
              <a:ext cx="476525" cy="41544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30" name="Picture 6"/>
            <p:cNvPicPr>
              <a:picLocks noChangeAspect="1" noChangeArrowheads="1"/>
            </p:cNvPicPr>
            <p:nvPr/>
          </p:nvPicPr>
          <p:blipFill rotWithShape="1">
            <a:blip r:embed="rId17" cstate="print">
              <a:grayscl/>
              <a:extLst>
                <a:ext uri="{BEBA8EAE-BF5A-486C-A8C5-ECC9F3942E4B}">
                  <a14:imgProps xmlns:a14="http://schemas.microsoft.com/office/drawing/2010/main">
                    <a14:imgLayer r:embed="rId18">
                      <a14:imgEffect>
                        <a14:backgroundRemoval t="7385" b="89538" l="4308" r="92615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7542" r="6581" b="11013"/>
            <a:stretch/>
          </p:blipFill>
          <p:spPr bwMode="auto">
            <a:xfrm>
              <a:off x="5861423" y="2367921"/>
              <a:ext cx="556922" cy="48553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grpSp>
        <p:nvGrpSpPr>
          <p:cNvPr id="31" name="Skupina 30"/>
          <p:cNvGrpSpPr/>
          <p:nvPr/>
        </p:nvGrpSpPr>
        <p:grpSpPr>
          <a:xfrm>
            <a:off x="613568" y="1052736"/>
            <a:ext cx="363891" cy="308074"/>
            <a:chOff x="5861423" y="2367921"/>
            <a:chExt cx="556922" cy="485533"/>
          </a:xfrm>
        </p:grpSpPr>
        <p:pic>
          <p:nvPicPr>
            <p:cNvPr id="32" name="Picture 6"/>
            <p:cNvPicPr>
              <a:picLocks noChangeAspect="1" noChangeArrowheads="1"/>
            </p:cNvPicPr>
            <p:nvPr/>
          </p:nvPicPr>
          <p:blipFill rotWithShape="1">
            <a:blip r:embed="rId15" cstate="print">
              <a:grayscl/>
              <a:extLst>
                <a:ext uri="{BEBA8EAE-BF5A-486C-A8C5-ECC9F3942E4B}">
                  <a14:imgProps xmlns:a14="http://schemas.microsoft.com/office/drawing/2010/main">
                    <a14:imgLayer r:embed="rId16">
                      <a14:imgEffect>
                        <a14:backgroundRemoval t="7385" b="89538" l="4308" r="92615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7542" r="6581" b="11013"/>
            <a:stretch/>
          </p:blipFill>
          <p:spPr bwMode="auto">
            <a:xfrm rot="19231054">
              <a:off x="5899599" y="2436535"/>
              <a:ext cx="476525" cy="41544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33" name="Picture 6"/>
            <p:cNvPicPr>
              <a:picLocks noChangeAspect="1" noChangeArrowheads="1"/>
            </p:cNvPicPr>
            <p:nvPr/>
          </p:nvPicPr>
          <p:blipFill rotWithShape="1">
            <a:blip r:embed="rId17" cstate="print">
              <a:grayscl/>
              <a:extLst>
                <a:ext uri="{BEBA8EAE-BF5A-486C-A8C5-ECC9F3942E4B}">
                  <a14:imgProps xmlns:a14="http://schemas.microsoft.com/office/drawing/2010/main">
                    <a14:imgLayer r:embed="rId18">
                      <a14:imgEffect>
                        <a14:backgroundRemoval t="7385" b="89538" l="4308" r="92615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7542" r="6581" b="11013"/>
            <a:stretch/>
          </p:blipFill>
          <p:spPr bwMode="auto">
            <a:xfrm>
              <a:off x="5861423" y="2367921"/>
              <a:ext cx="556922" cy="48553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34" name="Výbuch 2 33"/>
          <p:cNvSpPr/>
          <p:nvPr/>
        </p:nvSpPr>
        <p:spPr>
          <a:xfrm>
            <a:off x="4355976" y="1276371"/>
            <a:ext cx="3340184" cy="2292654"/>
          </a:xfrm>
          <a:prstGeom prst="irregularSeal2">
            <a:avLst/>
          </a:prstGeom>
          <a:solidFill>
            <a:srgbClr val="FFFF0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To musím také dokázat.</a:t>
            </a:r>
            <a:endParaRPr lang="cs-CZ" sz="2000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9" name="Picture 3"/>
          <p:cNvPicPr>
            <a:picLocks noChangeAspect="1" noChangeArrowheads="1"/>
          </p:cNvPicPr>
          <p:nvPr/>
        </p:nvPicPr>
        <p:blipFill rotWithShape="1">
          <a:blip r:embed="rId7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41231" b="87385" l="56615" r="89231">
                        <a14:foregroundMark x1="27692" y1="44308" x2="30769" y2="59077"/>
                        <a14:foregroundMark x1="30462" y1="60615" x2="31077" y2="66769"/>
                        <a14:foregroundMark x1="19077" y1="7385" x2="16923" y2="14769"/>
                        <a14:foregroundMark x1="65846" y1="64615" x2="62462" y2="77538"/>
                        <a14:backgroundMark x1="26154" y1="7692" x2="26769" y2="25846"/>
                        <a14:backgroundMark x1="31692" y1="6462" x2="31077" y2="30154"/>
                        <a14:backgroundMark x1="18769" y1="43385" x2="47077" y2="30154"/>
                        <a14:backgroundMark x1="55692" y1="36923" x2="34154" y2="59077"/>
                        <a14:backgroundMark x1="20923" y1="45846" x2="23077" y2="60615"/>
                        <a14:backgroundMark x1="35077" y1="52308" x2="33231" y2="64615"/>
                        <a14:backgroundMark x1="32923" y1="52615" x2="39385" y2="47692"/>
                        <a14:backgroundMark x1="26769" y1="64000" x2="22769" y2="78769"/>
                        <a14:backgroundMark x1="28308" y1="80615" x2="28923" y2="91692"/>
                        <a14:backgroundMark x1="36308" y1="65538" x2="32615" y2="81846"/>
                        <a14:backgroundMark x1="44000" y1="64615" x2="59385" y2="94769"/>
                        <a14:backgroundMark x1="68000" y1="76615" x2="70462" y2="90154"/>
                        <a14:backgroundMark x1="26462" y1="44923" x2="28308" y2="48923"/>
                        <a14:backgroundMark x1="58462" y1="21231" x2="58462" y2="21231"/>
                        <a14:backgroundMark x1="55077" y1="21231" x2="60308" y2="19385"/>
                        <a14:backgroundMark x1="59077" y1="19385" x2="61231" y2="16923"/>
                        <a14:backgroundMark x1="62154" y1="66154" x2="55077" y2="65538"/>
                        <a14:backgroundMark x1="62769" y1="66769" x2="62769" y2="69538"/>
                        <a14:backgroundMark x1="65846" y1="69538" x2="77538" y2="81538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58500" t="39670" r="6440" b="12811"/>
          <a:stretch/>
        </p:blipFill>
        <p:spPr bwMode="auto">
          <a:xfrm rot="20807751">
            <a:off x="2084332" y="2597408"/>
            <a:ext cx="1085327" cy="147099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2" name="Picture 3"/>
          <p:cNvPicPr>
            <a:picLocks noChangeAspect="1" noChangeArrowheads="1"/>
          </p:cNvPicPr>
          <p:nvPr/>
        </p:nvPicPr>
        <p:blipFill rotWithShape="1">
          <a:blip r:embed="rId10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8615" b="40308" l="43385" r="67385">
                        <a14:foregroundMark x1="27692" y1="44308" x2="30769" y2="59077"/>
                        <a14:foregroundMark x1="30462" y1="60615" x2="31077" y2="66769"/>
                        <a14:foregroundMark x1="19077" y1="7385" x2="16923" y2="14769"/>
                        <a14:backgroundMark x1="26154" y1="7692" x2="26769" y2="25846"/>
                        <a14:backgroundMark x1="31692" y1="6462" x2="31077" y2="30154"/>
                        <a14:backgroundMark x1="18769" y1="43385" x2="47077" y2="30154"/>
                        <a14:backgroundMark x1="55692" y1="36923" x2="34154" y2="59077"/>
                        <a14:backgroundMark x1="20923" y1="45846" x2="23077" y2="60615"/>
                        <a14:backgroundMark x1="35077" y1="52308" x2="33231" y2="64615"/>
                        <a14:backgroundMark x1="32923" y1="52615" x2="39385" y2="47692"/>
                        <a14:backgroundMark x1="26769" y1="64000" x2="22769" y2="78769"/>
                        <a14:backgroundMark x1="28308" y1="80615" x2="28923" y2="91692"/>
                        <a14:backgroundMark x1="36308" y1="65538" x2="32615" y2="81846"/>
                        <a14:backgroundMark x1="44000" y1="64615" x2="59385" y2="94769"/>
                        <a14:backgroundMark x1="68000" y1="76615" x2="70462" y2="90154"/>
                        <a14:backgroundMark x1="26462" y1="44923" x2="28308" y2="48923"/>
                        <a14:backgroundMark x1="58462" y1="21231" x2="58462" y2="21231"/>
                        <a14:backgroundMark x1="55077" y1="21231" x2="60308" y2="19385"/>
                        <a14:backgroundMark x1="59077" y1="19385" x2="61231" y2="16923"/>
                        <a14:backgroundMark x1="52923" y1="27077" x2="57846" y2="30769"/>
                        <a14:backgroundMark x1="49231" y1="25231" x2="45538" y2="23692"/>
                        <a14:backgroundMark x1="49231" y1="22769" x2="44308" y2="32923"/>
                        <a14:backgroundMark x1="52308" y1="25231" x2="52000" y2="29538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45078" t="9517" r="33517" b="60516"/>
          <a:stretch/>
        </p:blipFill>
        <p:spPr bwMode="auto">
          <a:xfrm>
            <a:off x="4234237" y="4077072"/>
            <a:ext cx="830088" cy="116212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" name="Picture 2"/>
          <p:cNvPicPr>
            <a:picLocks noChangeAspect="1" noChangeArrowheads="1"/>
          </p:cNvPicPr>
          <p:nvPr/>
        </p:nvPicPr>
        <p:blipFill rotWithShape="1">
          <a:blip r:embed="rId8">
            <a:duotone>
              <a:schemeClr val="accent6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backgroundRemoval t="22154" b="86462" l="0" r="89231">
                        <a14:foregroundMark x1="47692" y1="42769" x2="51692" y2="39385"/>
                        <a14:foregroundMark x1="54769" y1="85538" x2="74769" y2="86154"/>
                        <a14:backgroundMark x1="47385" y1="63692" x2="81231" y2="77538"/>
                        <a14:backgroundMark x1="40923" y1="44615" x2="54462" y2="35385"/>
                        <a14:backgroundMark x1="48923" y1="43385" x2="47692" y2="44615"/>
                        <a14:backgroundMark x1="21231" y1="31692" x2="14154" y2="24308"/>
                        <a14:backgroundMark x1="12000" y1="45846" x2="308" y2="47077"/>
                        <a14:backgroundMark x1="17538" y1="49846" x2="0" y2="53846"/>
                        <a14:backgroundMark x1="18769" y1="48615" x2="12615" y2="51385"/>
                        <a14:backgroundMark x1="15692" y1="52308" x2="308" y2="63077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44935" t="64631" r="8462" b="13477"/>
          <a:stretch/>
        </p:blipFill>
        <p:spPr bwMode="auto">
          <a:xfrm>
            <a:off x="683568" y="4941168"/>
            <a:ext cx="8424936" cy="2016224"/>
          </a:xfrm>
          <a:prstGeom prst="rect">
            <a:avLst/>
          </a:prstGeom>
          <a:noFill/>
          <a:ln>
            <a:noFill/>
          </a:ln>
          <a:effectLst/>
          <a:scene3d>
            <a:camera prst="orthographicFront">
              <a:rot lat="0" lon="10800000" rev="0"/>
            </a:camera>
            <a:lightRig rig="threePt" dir="t"/>
          </a:scene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" name="Picture 2"/>
          <p:cNvPicPr>
            <a:picLocks noChangeAspect="1" noChangeArrowheads="1"/>
          </p:cNvPicPr>
          <p:nvPr/>
        </p:nvPicPr>
        <p:blipFill rotWithShape="1">
          <a:blip r:embed="rId8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backgroundRemoval t="22154" b="86462" l="0" r="89231">
                        <a14:foregroundMark x1="47692" y1="42769" x2="51692" y2="39385"/>
                        <a14:foregroundMark x1="54769" y1="85538" x2="74769" y2="86154"/>
                        <a14:backgroundMark x1="47385" y1="63692" x2="81231" y2="77538"/>
                        <a14:backgroundMark x1="40923" y1="44615" x2="54462" y2="35385"/>
                        <a14:backgroundMark x1="48923" y1="43385" x2="47692" y2="44615"/>
                        <a14:backgroundMark x1="21231" y1="31692" x2="14154" y2="24308"/>
                        <a14:backgroundMark x1="12000" y1="45846" x2="308" y2="47077"/>
                        <a14:backgroundMark x1="17538" y1="49846" x2="0" y2="53846"/>
                        <a14:backgroundMark x1="18769" y1="48615" x2="12615" y2="51385"/>
                        <a14:backgroundMark x1="15692" y1="52308" x2="308" y2="63077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44935" t="64631" r="8462" b="13477"/>
          <a:stretch/>
        </p:blipFill>
        <p:spPr bwMode="auto">
          <a:xfrm>
            <a:off x="-25966" y="5229199"/>
            <a:ext cx="9350494" cy="172819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5" name="Picture 5"/>
          <p:cNvPicPr>
            <a:picLocks noChangeAspect="1" noChangeArrowheads="1"/>
          </p:cNvPicPr>
          <p:nvPr/>
        </p:nvPicPr>
        <p:blipFill rotWithShape="1">
          <a:blip r:embed="rId19">
            <a:extLst>
              <a:ext uri="{BEBA8EAE-BF5A-486C-A8C5-ECC9F3942E4B}">
                <a14:imgProps xmlns:a14="http://schemas.microsoft.com/office/drawing/2010/main">
                  <a14:imgLayer r:embed="rId20">
                    <a14:imgEffect>
                      <a14:backgroundRemoval t="1846" b="97538" l="9538" r="89538">
                        <a14:backgroundMark x1="31077" y1="31385" x2="10769" y2="53538"/>
                        <a14:backgroundMark x1="29538" y1="11692" x2="45846" y2="1846"/>
                        <a14:backgroundMark x1="64615" y1="24000" x2="74462" y2="12615"/>
                        <a14:backgroundMark x1="60615" y1="24615" x2="64615" y2="27077"/>
                        <a14:backgroundMark x1="61538" y1="43385" x2="60308" y2="46462"/>
                        <a14:backgroundMark x1="67077" y1="53538" x2="85231" y2="23692"/>
                        <a14:backgroundMark x1="72308" y1="75385" x2="88308" y2="74154"/>
                        <a14:backgroundMark x1="50462" y1="62154" x2="49538" y2="70769"/>
                        <a14:backgroundMark x1="58154" y1="74769" x2="54462" y2="74769"/>
                        <a14:backgroundMark x1="57846" y1="67385" x2="57846" y2="67385"/>
                        <a14:backgroundMark x1="57846" y1="67385" x2="57846" y2="67385"/>
                        <a14:backgroundMark x1="40615" y1="78462" x2="59385" y2="86462"/>
                        <a14:backgroundMark x1="26154" y1="73231" x2="36000" y2="54154"/>
                      </a14:backgroundRemoval>
                    </a14:imgEffect>
                    <a14:imgEffect>
                      <a14:brightnessContrast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0670" t="3125" r="8546" b="7405"/>
          <a:stretch/>
        </p:blipFill>
        <p:spPr bwMode="auto">
          <a:xfrm>
            <a:off x="9199996" y="3556315"/>
            <a:ext cx="2500796" cy="2769705"/>
          </a:xfrm>
          <a:prstGeom prst="rect">
            <a:avLst/>
          </a:prstGeom>
          <a:noFill/>
          <a:ln>
            <a:noFill/>
          </a:ln>
          <a:effectLst/>
          <a:scene3d>
            <a:camera prst="orthographicFront">
              <a:rot lat="0" lon="10800000" rev="0"/>
            </a:camera>
            <a:lightRig rig="threePt" dir="t"/>
          </a:scene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5762925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repeatCount="indefinite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 tmFilter="0, 0; .2, .5; .8, .5; 1, 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0" autoRev="1" fill="hold"/>
                                        <p:tgtEl>
                                          <p:spTgt spid="22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8" presetID="26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" dur="500" tmFilter="0, 0; .2, .5; .8, .5; 1, 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0" dur="250" autoRev="1" fill="hold"/>
                                        <p:tgtEl>
                                          <p:spTgt spid="28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11" presetID="26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" dur="500" tmFilter="0, 0; .2, .5; .8, .5; 1, 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3" dur="250" autoRev="1" fill="hold"/>
                                        <p:tgtEl>
                                          <p:spTgt spid="19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14" presetID="26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5" dur="500" tmFilter="0, 0; .2, .5; .8, .5; 1, 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6" dur="250" autoRev="1" fill="hold"/>
                                        <p:tgtEl>
                                          <p:spTgt spid="25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17" presetID="26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8" dur="500" tmFilter="0, 0; .2, .5; .8, .5; 1, 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9" dur="250" autoRev="1" fill="hold"/>
                                        <p:tgtEl>
                                          <p:spTgt spid="1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20" presetID="26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1" dur="500" tmFilter="0, 0; .2, .5; .8, .5; 1, 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2" dur="250" autoRev="1" fill="hold"/>
                                        <p:tgtEl>
                                          <p:spTgt spid="31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500"/>
                            </p:stCondLst>
                            <p:childTnLst>
                              <p:par>
                                <p:cTn id="24" presetID="47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2500"/>
                            </p:stCondLst>
                            <p:childTnLst>
                              <p:par>
                                <p:cTn id="30" presetID="42" presetClass="path" presetSubtype="0" accel="50000" decel="5000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animMotion origin="layout" path="M -1.94444E-6 -3.9778E-6 L -0.42239 0.03169 " pathEditMode="relative" rAng="0" ptsTypes="AA">
                                      <p:cBhvr>
                                        <p:cTn id="31" dur="4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1128" y="1573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7000"/>
                            </p:stCondLst>
                            <p:childTnLst>
                              <p:par>
                                <p:cTn id="33" presetID="37" presetClass="path" presetSubtype="0" accel="50000" decel="5000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animMotion origin="layout" path="M -0.00399 0.01018 L 0.28143 0.11771 C 0.34149 0.13968 0.42604 0.18779 0.51111 0.24584 C 0.60747 0.31221 0.68177 0.3728 0.73021 0.42622 L 0.96268 0.67276 " pathEditMode="relative" rAng="1635953" ptsTypes="FffFF">
                                      <p:cBhvr>
                                        <p:cTn id="34" dur="7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50122" y="28492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14500"/>
                            </p:stCondLst>
                            <p:childTnLst>
                              <p:par>
                                <p:cTn id="36" presetID="53" presetClass="entr" presetSubtype="16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  <p:bldP spid="34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4" name="Picture 2"/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0" b="100000" l="3385" r="94462">
                        <a14:foregroundMark x1="37538" y1="14154" x2="37538" y2="42769"/>
                        <a14:foregroundMark x1="31077" y1="36308" x2="29846" y2="18769"/>
                        <a14:foregroundMark x1="72308" y1="43077" x2="59385" y2="15692"/>
                        <a14:foregroundMark x1="60923" y1="41538" x2="72615" y2="16308"/>
                        <a14:foregroundMark x1="87692" y1="43692" x2="74769" y2="86769"/>
                        <a14:foregroundMark x1="72308" y1="86154" x2="78462" y2="58154"/>
                        <a14:foregroundMark x1="79385" y1="87385" x2="88923" y2="49538"/>
                        <a14:foregroundMark x1="80308" y1="49231" x2="79077" y2="60308"/>
                        <a14:foregroundMark x1="48923" y1="51692" x2="57538" y2="55077"/>
                        <a14:foregroundMark x1="44000" y1="28615" x2="43077" y2="42769"/>
                        <a14:foregroundMark x1="15385" y1="45846" x2="27692" y2="88308"/>
                        <a14:foregroundMark x1="30154" y1="85231" x2="23077" y2="51692"/>
                        <a14:foregroundMark x1="12308" y1="41846" x2="15385" y2="51692"/>
                        <a14:foregroundMark x1="16923" y1="40615" x2="18154" y2="44000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4652" r="5568"/>
          <a:stretch/>
        </p:blipFill>
        <p:spPr bwMode="auto">
          <a:xfrm>
            <a:off x="6804248" y="3318663"/>
            <a:ext cx="2198594" cy="24488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8" name="Krychle 17"/>
          <p:cNvSpPr/>
          <p:nvPr/>
        </p:nvSpPr>
        <p:spPr>
          <a:xfrm>
            <a:off x="2771800" y="3068960"/>
            <a:ext cx="155138" cy="1728192"/>
          </a:xfrm>
          <a:prstGeom prst="cube">
            <a:avLst/>
          </a:prstGeom>
          <a:solidFill>
            <a:schemeClr val="bg1">
              <a:lumMod val="50000"/>
              <a:lumOff val="50000"/>
            </a:schemeClr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Krychle 26"/>
          <p:cNvSpPr/>
          <p:nvPr/>
        </p:nvSpPr>
        <p:spPr>
          <a:xfrm>
            <a:off x="3048710" y="3068960"/>
            <a:ext cx="155138" cy="1728192"/>
          </a:xfrm>
          <a:prstGeom prst="cube">
            <a:avLst/>
          </a:prstGeom>
          <a:solidFill>
            <a:schemeClr val="bg1">
              <a:lumMod val="50000"/>
              <a:lumOff val="50000"/>
            </a:schemeClr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Krychle 27"/>
          <p:cNvSpPr/>
          <p:nvPr/>
        </p:nvSpPr>
        <p:spPr>
          <a:xfrm>
            <a:off x="1403648" y="2996952"/>
            <a:ext cx="155138" cy="1728192"/>
          </a:xfrm>
          <a:prstGeom prst="cube">
            <a:avLst/>
          </a:prstGeom>
          <a:solidFill>
            <a:schemeClr val="bg1">
              <a:lumMod val="50000"/>
              <a:lumOff val="50000"/>
            </a:schemeClr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Krychle 28"/>
          <p:cNvSpPr/>
          <p:nvPr/>
        </p:nvSpPr>
        <p:spPr>
          <a:xfrm>
            <a:off x="1691680" y="3068960"/>
            <a:ext cx="155138" cy="1728192"/>
          </a:xfrm>
          <a:prstGeom prst="cube">
            <a:avLst/>
          </a:prstGeom>
          <a:solidFill>
            <a:schemeClr val="bg1">
              <a:lumMod val="50000"/>
              <a:lumOff val="50000"/>
            </a:schemeClr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Krychle 29"/>
          <p:cNvSpPr/>
          <p:nvPr/>
        </p:nvSpPr>
        <p:spPr>
          <a:xfrm>
            <a:off x="323528" y="2132856"/>
            <a:ext cx="155138" cy="1728192"/>
          </a:xfrm>
          <a:prstGeom prst="cube">
            <a:avLst/>
          </a:prstGeom>
          <a:solidFill>
            <a:schemeClr val="bg1">
              <a:lumMod val="50000"/>
              <a:lumOff val="50000"/>
            </a:schemeClr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Krychle 30"/>
          <p:cNvSpPr/>
          <p:nvPr/>
        </p:nvSpPr>
        <p:spPr>
          <a:xfrm>
            <a:off x="35496" y="1916832"/>
            <a:ext cx="155138" cy="1728192"/>
          </a:xfrm>
          <a:prstGeom prst="cube">
            <a:avLst/>
          </a:prstGeom>
          <a:solidFill>
            <a:schemeClr val="bg1">
              <a:lumMod val="50000"/>
              <a:lumOff val="50000"/>
            </a:schemeClr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2321576" y="637024"/>
            <a:ext cx="4500848" cy="769441"/>
          </a:xfrm>
          <a:prstGeom prst="rect">
            <a:avLst/>
          </a:prstGeom>
          <a:noFill/>
          <a:ln w="28575">
            <a:solidFill>
              <a:srgbClr val="FF0000"/>
            </a:solidFill>
          </a:ln>
        </p:spPr>
        <p:txBody>
          <a:bodyPr wrap="none" rtlCol="0">
            <a:spAutoFit/>
          </a:bodyPr>
          <a:lstStyle/>
          <a:p>
            <a:r>
              <a:rPr lang="cs-CZ" sz="4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skoky na lyžích</a:t>
            </a:r>
            <a:endParaRPr lang="cs-CZ" sz="44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" name="Volný tvar 6"/>
          <p:cNvSpPr/>
          <p:nvPr/>
        </p:nvSpPr>
        <p:spPr>
          <a:xfrm>
            <a:off x="13253" y="1138154"/>
            <a:ext cx="3334611" cy="1570766"/>
          </a:xfrm>
          <a:custGeom>
            <a:avLst/>
            <a:gdLst>
              <a:gd name="connsiteX0" fmla="*/ 0 w 3710609"/>
              <a:gd name="connsiteY0" fmla="*/ 0 h 1570766"/>
              <a:gd name="connsiteX1" fmla="*/ 1524000 w 3710609"/>
              <a:gd name="connsiteY1" fmla="*/ 1457739 h 1570766"/>
              <a:gd name="connsiteX2" fmla="*/ 3710609 w 3710609"/>
              <a:gd name="connsiteY2" fmla="*/ 1470991 h 15707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710609" h="1570766">
                <a:moveTo>
                  <a:pt x="0" y="0"/>
                </a:moveTo>
                <a:cubicBezTo>
                  <a:pt x="452782" y="606287"/>
                  <a:pt x="905565" y="1212574"/>
                  <a:pt x="1524000" y="1457739"/>
                </a:cubicBezTo>
                <a:cubicBezTo>
                  <a:pt x="2142435" y="1702904"/>
                  <a:pt x="3399183" y="1473200"/>
                  <a:pt x="3710609" y="1470991"/>
                </a:cubicBezTo>
              </a:path>
            </a:pathLst>
          </a:custGeom>
          <a:ln w="762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Volný tvar 13"/>
          <p:cNvSpPr/>
          <p:nvPr/>
        </p:nvSpPr>
        <p:spPr>
          <a:xfrm>
            <a:off x="-25966" y="1772816"/>
            <a:ext cx="3252058" cy="1368152"/>
          </a:xfrm>
          <a:custGeom>
            <a:avLst/>
            <a:gdLst>
              <a:gd name="connsiteX0" fmla="*/ 0 w 3710609"/>
              <a:gd name="connsiteY0" fmla="*/ 0 h 1570766"/>
              <a:gd name="connsiteX1" fmla="*/ 1524000 w 3710609"/>
              <a:gd name="connsiteY1" fmla="*/ 1457739 h 1570766"/>
              <a:gd name="connsiteX2" fmla="*/ 3710609 w 3710609"/>
              <a:gd name="connsiteY2" fmla="*/ 1470991 h 15707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710609" h="1570766">
                <a:moveTo>
                  <a:pt x="0" y="0"/>
                </a:moveTo>
                <a:cubicBezTo>
                  <a:pt x="452782" y="606287"/>
                  <a:pt x="905565" y="1212574"/>
                  <a:pt x="1524000" y="1457739"/>
                </a:cubicBezTo>
                <a:cubicBezTo>
                  <a:pt x="2142435" y="1702904"/>
                  <a:pt x="3399183" y="1473200"/>
                  <a:pt x="3710609" y="1470991"/>
                </a:cubicBezTo>
              </a:path>
            </a:pathLst>
          </a:custGeom>
          <a:ln w="762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5" name="Přímá spojnice 14"/>
          <p:cNvCxnSpPr/>
          <p:nvPr/>
        </p:nvCxnSpPr>
        <p:spPr>
          <a:xfrm flipH="1">
            <a:off x="3226092" y="2636912"/>
            <a:ext cx="121772" cy="36004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Volný tvar 19"/>
          <p:cNvSpPr/>
          <p:nvPr/>
        </p:nvSpPr>
        <p:spPr>
          <a:xfrm>
            <a:off x="0" y="1283355"/>
            <a:ext cx="3298099" cy="1570766"/>
          </a:xfrm>
          <a:custGeom>
            <a:avLst/>
            <a:gdLst>
              <a:gd name="connsiteX0" fmla="*/ 0 w 3710609"/>
              <a:gd name="connsiteY0" fmla="*/ 0 h 1570766"/>
              <a:gd name="connsiteX1" fmla="*/ 1524000 w 3710609"/>
              <a:gd name="connsiteY1" fmla="*/ 1457739 h 1570766"/>
              <a:gd name="connsiteX2" fmla="*/ 3710609 w 3710609"/>
              <a:gd name="connsiteY2" fmla="*/ 1470991 h 15707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710609" h="1570766">
                <a:moveTo>
                  <a:pt x="0" y="0"/>
                </a:moveTo>
                <a:cubicBezTo>
                  <a:pt x="452782" y="606287"/>
                  <a:pt x="905565" y="1212574"/>
                  <a:pt x="1524000" y="1457739"/>
                </a:cubicBezTo>
                <a:cubicBezTo>
                  <a:pt x="2142435" y="1702904"/>
                  <a:pt x="3399183" y="1473200"/>
                  <a:pt x="3710609" y="1470991"/>
                </a:cubicBezTo>
              </a:path>
            </a:pathLst>
          </a:custGeom>
          <a:ln w="762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Volný tvar 20"/>
          <p:cNvSpPr/>
          <p:nvPr/>
        </p:nvSpPr>
        <p:spPr>
          <a:xfrm>
            <a:off x="-36512" y="1268760"/>
            <a:ext cx="3262603" cy="1570766"/>
          </a:xfrm>
          <a:custGeom>
            <a:avLst/>
            <a:gdLst>
              <a:gd name="connsiteX0" fmla="*/ 0 w 3710609"/>
              <a:gd name="connsiteY0" fmla="*/ 0 h 1570766"/>
              <a:gd name="connsiteX1" fmla="*/ 1524000 w 3710609"/>
              <a:gd name="connsiteY1" fmla="*/ 1457739 h 1570766"/>
              <a:gd name="connsiteX2" fmla="*/ 3710609 w 3710609"/>
              <a:gd name="connsiteY2" fmla="*/ 1470991 h 15707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710609" h="1570766">
                <a:moveTo>
                  <a:pt x="0" y="0"/>
                </a:moveTo>
                <a:cubicBezTo>
                  <a:pt x="452782" y="606287"/>
                  <a:pt x="905565" y="1212574"/>
                  <a:pt x="1524000" y="1457739"/>
                </a:cubicBezTo>
                <a:cubicBezTo>
                  <a:pt x="2142435" y="1702904"/>
                  <a:pt x="3399183" y="1473200"/>
                  <a:pt x="3710609" y="1470991"/>
                </a:cubicBezTo>
              </a:path>
            </a:pathLst>
          </a:custGeom>
          <a:ln w="762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Volný tvar 21"/>
          <p:cNvSpPr/>
          <p:nvPr/>
        </p:nvSpPr>
        <p:spPr>
          <a:xfrm>
            <a:off x="260514" y="1556792"/>
            <a:ext cx="3015342" cy="1368152"/>
          </a:xfrm>
          <a:custGeom>
            <a:avLst/>
            <a:gdLst>
              <a:gd name="connsiteX0" fmla="*/ 0 w 3710609"/>
              <a:gd name="connsiteY0" fmla="*/ 0 h 1570766"/>
              <a:gd name="connsiteX1" fmla="*/ 1524000 w 3710609"/>
              <a:gd name="connsiteY1" fmla="*/ 1457739 h 1570766"/>
              <a:gd name="connsiteX2" fmla="*/ 3710609 w 3710609"/>
              <a:gd name="connsiteY2" fmla="*/ 1470991 h 15707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710609" h="1570766">
                <a:moveTo>
                  <a:pt x="0" y="0"/>
                </a:moveTo>
                <a:cubicBezTo>
                  <a:pt x="452782" y="606287"/>
                  <a:pt x="905565" y="1212574"/>
                  <a:pt x="1524000" y="1457739"/>
                </a:cubicBezTo>
                <a:cubicBezTo>
                  <a:pt x="2142435" y="1702904"/>
                  <a:pt x="3399183" y="1473200"/>
                  <a:pt x="3710609" y="1470991"/>
                </a:cubicBezTo>
              </a:path>
            </a:pathLst>
          </a:custGeom>
          <a:ln w="762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Volný tvar 22"/>
          <p:cNvSpPr/>
          <p:nvPr/>
        </p:nvSpPr>
        <p:spPr>
          <a:xfrm>
            <a:off x="1556" y="1556792"/>
            <a:ext cx="3202292" cy="1368152"/>
          </a:xfrm>
          <a:custGeom>
            <a:avLst/>
            <a:gdLst>
              <a:gd name="connsiteX0" fmla="*/ 0 w 3710609"/>
              <a:gd name="connsiteY0" fmla="*/ 0 h 1570766"/>
              <a:gd name="connsiteX1" fmla="*/ 1524000 w 3710609"/>
              <a:gd name="connsiteY1" fmla="*/ 1457739 h 1570766"/>
              <a:gd name="connsiteX2" fmla="*/ 3710609 w 3710609"/>
              <a:gd name="connsiteY2" fmla="*/ 1470991 h 15707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710609" h="1570766">
                <a:moveTo>
                  <a:pt x="0" y="0"/>
                </a:moveTo>
                <a:cubicBezTo>
                  <a:pt x="452782" y="606287"/>
                  <a:pt x="905565" y="1212574"/>
                  <a:pt x="1524000" y="1457739"/>
                </a:cubicBezTo>
                <a:cubicBezTo>
                  <a:pt x="2142435" y="1702904"/>
                  <a:pt x="3399183" y="1473200"/>
                  <a:pt x="3710609" y="1470991"/>
                </a:cubicBezTo>
              </a:path>
            </a:pathLst>
          </a:custGeom>
          <a:ln w="762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Volný tvar 23"/>
          <p:cNvSpPr/>
          <p:nvPr/>
        </p:nvSpPr>
        <p:spPr>
          <a:xfrm>
            <a:off x="-36512" y="1412776"/>
            <a:ext cx="3252058" cy="1368152"/>
          </a:xfrm>
          <a:custGeom>
            <a:avLst/>
            <a:gdLst>
              <a:gd name="connsiteX0" fmla="*/ 0 w 3710609"/>
              <a:gd name="connsiteY0" fmla="*/ 0 h 1570766"/>
              <a:gd name="connsiteX1" fmla="*/ 1524000 w 3710609"/>
              <a:gd name="connsiteY1" fmla="*/ 1457739 h 1570766"/>
              <a:gd name="connsiteX2" fmla="*/ 3710609 w 3710609"/>
              <a:gd name="connsiteY2" fmla="*/ 1470991 h 15707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710609" h="1570766">
                <a:moveTo>
                  <a:pt x="0" y="0"/>
                </a:moveTo>
                <a:cubicBezTo>
                  <a:pt x="452782" y="606287"/>
                  <a:pt x="905565" y="1212574"/>
                  <a:pt x="1524000" y="1457739"/>
                </a:cubicBezTo>
                <a:cubicBezTo>
                  <a:pt x="2142435" y="1702904"/>
                  <a:pt x="3399183" y="1473200"/>
                  <a:pt x="3710609" y="1470991"/>
                </a:cubicBezTo>
              </a:path>
            </a:pathLst>
          </a:custGeom>
          <a:ln w="762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Volný tvar 24"/>
          <p:cNvSpPr/>
          <p:nvPr/>
        </p:nvSpPr>
        <p:spPr>
          <a:xfrm>
            <a:off x="-36512" y="1628800"/>
            <a:ext cx="3252058" cy="1368152"/>
          </a:xfrm>
          <a:custGeom>
            <a:avLst/>
            <a:gdLst>
              <a:gd name="connsiteX0" fmla="*/ 0 w 3710609"/>
              <a:gd name="connsiteY0" fmla="*/ 0 h 1570766"/>
              <a:gd name="connsiteX1" fmla="*/ 1524000 w 3710609"/>
              <a:gd name="connsiteY1" fmla="*/ 1457739 h 1570766"/>
              <a:gd name="connsiteX2" fmla="*/ 3710609 w 3710609"/>
              <a:gd name="connsiteY2" fmla="*/ 1470991 h 15707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710609" h="1570766">
                <a:moveTo>
                  <a:pt x="0" y="0"/>
                </a:moveTo>
                <a:cubicBezTo>
                  <a:pt x="452782" y="606287"/>
                  <a:pt x="905565" y="1212574"/>
                  <a:pt x="1524000" y="1457739"/>
                </a:cubicBezTo>
                <a:cubicBezTo>
                  <a:pt x="2142435" y="1702904"/>
                  <a:pt x="3399183" y="1473200"/>
                  <a:pt x="3710609" y="1470991"/>
                </a:cubicBezTo>
              </a:path>
            </a:pathLst>
          </a:custGeom>
          <a:ln w="762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Volný tvar 25"/>
          <p:cNvSpPr/>
          <p:nvPr/>
        </p:nvSpPr>
        <p:spPr>
          <a:xfrm>
            <a:off x="-36512" y="1700808"/>
            <a:ext cx="3252058" cy="1368152"/>
          </a:xfrm>
          <a:custGeom>
            <a:avLst/>
            <a:gdLst>
              <a:gd name="connsiteX0" fmla="*/ 0 w 3710609"/>
              <a:gd name="connsiteY0" fmla="*/ 0 h 1570766"/>
              <a:gd name="connsiteX1" fmla="*/ 1524000 w 3710609"/>
              <a:gd name="connsiteY1" fmla="*/ 1457739 h 1570766"/>
              <a:gd name="connsiteX2" fmla="*/ 3710609 w 3710609"/>
              <a:gd name="connsiteY2" fmla="*/ 1470991 h 15707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710609" h="1570766">
                <a:moveTo>
                  <a:pt x="0" y="0"/>
                </a:moveTo>
                <a:cubicBezTo>
                  <a:pt x="452782" y="606287"/>
                  <a:pt x="905565" y="1212574"/>
                  <a:pt x="1524000" y="1457739"/>
                </a:cubicBezTo>
                <a:cubicBezTo>
                  <a:pt x="2142435" y="1702904"/>
                  <a:pt x="3399183" y="1473200"/>
                  <a:pt x="3710609" y="1470991"/>
                </a:cubicBezTo>
              </a:path>
            </a:pathLst>
          </a:custGeom>
          <a:ln w="762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Volný tvar 31"/>
          <p:cNvSpPr/>
          <p:nvPr/>
        </p:nvSpPr>
        <p:spPr>
          <a:xfrm>
            <a:off x="107504" y="1412776"/>
            <a:ext cx="3202292" cy="1368152"/>
          </a:xfrm>
          <a:custGeom>
            <a:avLst/>
            <a:gdLst>
              <a:gd name="connsiteX0" fmla="*/ 0 w 3710609"/>
              <a:gd name="connsiteY0" fmla="*/ 0 h 1570766"/>
              <a:gd name="connsiteX1" fmla="*/ 1524000 w 3710609"/>
              <a:gd name="connsiteY1" fmla="*/ 1457739 h 1570766"/>
              <a:gd name="connsiteX2" fmla="*/ 3710609 w 3710609"/>
              <a:gd name="connsiteY2" fmla="*/ 1470991 h 15707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710609" h="1570766">
                <a:moveTo>
                  <a:pt x="0" y="0"/>
                </a:moveTo>
                <a:cubicBezTo>
                  <a:pt x="452782" y="606287"/>
                  <a:pt x="905565" y="1212574"/>
                  <a:pt x="1524000" y="1457739"/>
                </a:cubicBezTo>
                <a:cubicBezTo>
                  <a:pt x="2142435" y="1702904"/>
                  <a:pt x="3399183" y="1473200"/>
                  <a:pt x="3710609" y="1470991"/>
                </a:cubicBezTo>
              </a:path>
            </a:pathLst>
          </a:custGeom>
          <a:ln w="762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6" name="Picture 2"/>
          <p:cNvPicPr>
            <a:picLocks noChangeAspect="1" noChangeArrowheads="1"/>
          </p:cNvPicPr>
          <p:nvPr/>
        </p:nvPicPr>
        <p:blipFill rotWithShape="1">
          <a:blip r:embed="rId7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22154" b="86462" l="0" r="89231">
                        <a14:foregroundMark x1="47692" y1="42769" x2="51692" y2="39385"/>
                        <a14:foregroundMark x1="54769" y1="85538" x2="74769" y2="86154"/>
                        <a14:backgroundMark x1="47385" y1="63692" x2="81231" y2="77538"/>
                        <a14:backgroundMark x1="40923" y1="44615" x2="54462" y2="35385"/>
                        <a14:backgroundMark x1="48923" y1="43385" x2="47692" y2="44615"/>
                        <a14:backgroundMark x1="21231" y1="31692" x2="14154" y2="24308"/>
                        <a14:backgroundMark x1="12000" y1="45846" x2="308" y2="47077"/>
                        <a14:backgroundMark x1="17538" y1="49846" x2="0" y2="53846"/>
                        <a14:backgroundMark x1="18769" y1="48615" x2="12615" y2="51385"/>
                        <a14:backgroundMark x1="15692" y1="52308" x2="308" y2="63077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44935" t="64631" r="8462" b="13477"/>
          <a:stretch/>
        </p:blipFill>
        <p:spPr bwMode="auto">
          <a:xfrm>
            <a:off x="-3195" y="2996952"/>
            <a:ext cx="6735435" cy="403244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" name="Picture 2"/>
          <p:cNvPicPr>
            <a:picLocks noChangeAspect="1" noChangeArrowheads="1"/>
          </p:cNvPicPr>
          <p:nvPr/>
        </p:nvPicPr>
        <p:blipFill rotWithShape="1">
          <a:blip r:embed="rId7">
            <a:duotone>
              <a:schemeClr val="accent6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22154" b="86462" l="0" r="89231">
                        <a14:foregroundMark x1="47692" y1="42769" x2="51692" y2="39385"/>
                        <a14:foregroundMark x1="54769" y1="85538" x2="74769" y2="86154"/>
                        <a14:backgroundMark x1="47385" y1="63692" x2="81231" y2="77538"/>
                        <a14:backgroundMark x1="40923" y1="44615" x2="54462" y2="35385"/>
                        <a14:backgroundMark x1="48923" y1="43385" x2="47692" y2="44615"/>
                        <a14:backgroundMark x1="21231" y1="31692" x2="14154" y2="24308"/>
                        <a14:backgroundMark x1="12000" y1="45846" x2="308" y2="47077"/>
                        <a14:backgroundMark x1="17538" y1="49846" x2="0" y2="53846"/>
                        <a14:backgroundMark x1="18769" y1="48615" x2="12615" y2="51385"/>
                        <a14:backgroundMark x1="15692" y1="52308" x2="308" y2="63077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44935" t="64631" r="8462" b="13477"/>
          <a:stretch/>
        </p:blipFill>
        <p:spPr bwMode="auto">
          <a:xfrm>
            <a:off x="683568" y="4941168"/>
            <a:ext cx="8424936" cy="2016224"/>
          </a:xfrm>
          <a:prstGeom prst="rect">
            <a:avLst/>
          </a:prstGeom>
          <a:noFill/>
          <a:ln>
            <a:noFill/>
          </a:ln>
          <a:effectLst/>
          <a:scene3d>
            <a:camera prst="orthographicFront">
              <a:rot lat="0" lon="10800000" rev="0"/>
            </a:camera>
            <a:lightRig rig="threePt" dir="t"/>
          </a:scene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" name="Picture 2"/>
          <p:cNvPicPr>
            <a:picLocks noChangeAspect="1" noChangeArrowheads="1"/>
          </p:cNvPicPr>
          <p:nvPr/>
        </p:nvPicPr>
        <p:blipFill rotWithShape="1">
          <a:blip r:embed="rId7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22154" b="86462" l="0" r="89231">
                        <a14:foregroundMark x1="47692" y1="42769" x2="51692" y2="39385"/>
                        <a14:foregroundMark x1="54769" y1="85538" x2="74769" y2="86154"/>
                        <a14:backgroundMark x1="47385" y1="63692" x2="81231" y2="77538"/>
                        <a14:backgroundMark x1="40923" y1="44615" x2="54462" y2="35385"/>
                        <a14:backgroundMark x1="48923" y1="43385" x2="47692" y2="44615"/>
                        <a14:backgroundMark x1="21231" y1="31692" x2="14154" y2="24308"/>
                        <a14:backgroundMark x1="12000" y1="45846" x2="308" y2="47077"/>
                        <a14:backgroundMark x1="17538" y1="49846" x2="0" y2="53846"/>
                        <a14:backgroundMark x1="18769" y1="48615" x2="12615" y2="51385"/>
                        <a14:backgroundMark x1="15692" y1="52308" x2="308" y2="63077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44935" t="64631" r="8462" b="13477"/>
          <a:stretch/>
        </p:blipFill>
        <p:spPr bwMode="auto">
          <a:xfrm>
            <a:off x="-25966" y="5229199"/>
            <a:ext cx="9350494" cy="172819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3" name="Picture 6"/>
          <p:cNvPicPr>
            <a:picLocks noChangeAspect="1" noChangeArrowheads="1"/>
          </p:cNvPicPr>
          <p:nvPr/>
        </p:nvPicPr>
        <p:blipFill rotWithShape="1">
          <a:blip r:embed="rId9">
            <a:extLst>
              <a:ext uri="{BEBA8EAE-BF5A-486C-A8C5-ECC9F3942E4B}">
                <a14:imgProps xmlns:a14="http://schemas.microsoft.com/office/drawing/2010/main">
                  <a14:imgLayer r:embed="rId10">
                    <a14:imgEffect>
                      <a14:backgroundRemoval t="923" b="99077" l="9538" r="100000">
                        <a14:foregroundMark x1="54769" y1="80615" x2="54769" y2="83692"/>
                        <a14:foregroundMark x1="57231" y1="78462" x2="60000" y2="80615"/>
                        <a14:backgroundMark x1="35385" y1="78462" x2="32923" y2="76615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8198" t="4247" b="1320"/>
          <a:stretch/>
        </p:blipFill>
        <p:spPr bwMode="auto">
          <a:xfrm rot="21174117">
            <a:off x="906496" y="3707736"/>
            <a:ext cx="2527008" cy="2599432"/>
          </a:xfrm>
          <a:prstGeom prst="rect">
            <a:avLst/>
          </a:prstGeom>
          <a:noFill/>
          <a:ln>
            <a:noFill/>
          </a:ln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grpSp>
        <p:nvGrpSpPr>
          <p:cNvPr id="35" name="Skupina 34"/>
          <p:cNvGrpSpPr/>
          <p:nvPr/>
        </p:nvGrpSpPr>
        <p:grpSpPr>
          <a:xfrm>
            <a:off x="1207562" y="1228677"/>
            <a:ext cx="516291" cy="616147"/>
            <a:chOff x="5861423" y="2367921"/>
            <a:chExt cx="556922" cy="485533"/>
          </a:xfrm>
        </p:grpSpPr>
        <p:pic>
          <p:nvPicPr>
            <p:cNvPr id="36" name="Picture 6"/>
            <p:cNvPicPr>
              <a:picLocks noChangeAspect="1" noChangeArrowheads="1"/>
            </p:cNvPicPr>
            <p:nvPr/>
          </p:nvPicPr>
          <p:blipFill rotWithShape="1">
            <a:blip r:embed="rId11" cstate="print">
              <a:grayscl/>
              <a:extLst>
                <a:ext uri="{BEBA8EAE-BF5A-486C-A8C5-ECC9F3942E4B}">
                  <a14:imgProps xmlns:a14="http://schemas.microsoft.com/office/drawing/2010/main">
                    <a14:imgLayer r:embed="rId12">
                      <a14:imgEffect>
                        <a14:backgroundRemoval t="7385" b="89538" l="4308" r="92615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7542" r="6581" b="11013"/>
            <a:stretch/>
          </p:blipFill>
          <p:spPr bwMode="auto">
            <a:xfrm rot="19231054">
              <a:off x="5899599" y="2436535"/>
              <a:ext cx="476525" cy="41544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37" name="Picture 6"/>
            <p:cNvPicPr>
              <a:picLocks noChangeAspect="1" noChangeArrowheads="1"/>
            </p:cNvPicPr>
            <p:nvPr/>
          </p:nvPicPr>
          <p:blipFill rotWithShape="1">
            <a:blip r:embed="rId11" cstate="print">
              <a:grayscl/>
              <a:extLst>
                <a:ext uri="{BEBA8EAE-BF5A-486C-A8C5-ECC9F3942E4B}">
                  <a14:imgProps xmlns:a14="http://schemas.microsoft.com/office/drawing/2010/main">
                    <a14:imgLayer r:embed="rId12">
                      <a14:imgEffect>
                        <a14:backgroundRemoval t="7385" b="89538" l="4308" r="92615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7542" r="6581" b="11013"/>
            <a:stretch/>
          </p:blipFill>
          <p:spPr bwMode="auto">
            <a:xfrm>
              <a:off x="5861423" y="2367921"/>
              <a:ext cx="556922" cy="48553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grpSp>
        <p:nvGrpSpPr>
          <p:cNvPr id="38" name="Skupina 37"/>
          <p:cNvGrpSpPr/>
          <p:nvPr/>
        </p:nvGrpSpPr>
        <p:grpSpPr>
          <a:xfrm>
            <a:off x="1691680" y="188640"/>
            <a:ext cx="516291" cy="616147"/>
            <a:chOff x="5861423" y="2367921"/>
            <a:chExt cx="556922" cy="485533"/>
          </a:xfrm>
        </p:grpSpPr>
        <p:pic>
          <p:nvPicPr>
            <p:cNvPr id="39" name="Picture 6"/>
            <p:cNvPicPr>
              <a:picLocks noChangeAspect="1" noChangeArrowheads="1"/>
            </p:cNvPicPr>
            <p:nvPr/>
          </p:nvPicPr>
          <p:blipFill rotWithShape="1">
            <a:blip r:embed="rId11" cstate="print">
              <a:grayscl/>
              <a:extLst>
                <a:ext uri="{BEBA8EAE-BF5A-486C-A8C5-ECC9F3942E4B}">
                  <a14:imgProps xmlns:a14="http://schemas.microsoft.com/office/drawing/2010/main">
                    <a14:imgLayer r:embed="rId12">
                      <a14:imgEffect>
                        <a14:backgroundRemoval t="7385" b="89538" l="4308" r="92615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7542" r="6581" b="11013"/>
            <a:stretch/>
          </p:blipFill>
          <p:spPr bwMode="auto">
            <a:xfrm rot="19231054">
              <a:off x="5899599" y="2436535"/>
              <a:ext cx="476525" cy="41544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40" name="Picture 6"/>
            <p:cNvPicPr>
              <a:picLocks noChangeAspect="1" noChangeArrowheads="1"/>
            </p:cNvPicPr>
            <p:nvPr/>
          </p:nvPicPr>
          <p:blipFill rotWithShape="1">
            <a:blip r:embed="rId11" cstate="print">
              <a:grayscl/>
              <a:extLst>
                <a:ext uri="{BEBA8EAE-BF5A-486C-A8C5-ECC9F3942E4B}">
                  <a14:imgProps xmlns:a14="http://schemas.microsoft.com/office/drawing/2010/main">
                    <a14:imgLayer r:embed="rId12">
                      <a14:imgEffect>
                        <a14:backgroundRemoval t="7385" b="89538" l="4308" r="92615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7542" r="6581" b="11013"/>
            <a:stretch/>
          </p:blipFill>
          <p:spPr bwMode="auto">
            <a:xfrm>
              <a:off x="5861423" y="2367921"/>
              <a:ext cx="556922" cy="48553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grpSp>
        <p:nvGrpSpPr>
          <p:cNvPr id="41" name="Skupina 40"/>
          <p:cNvGrpSpPr/>
          <p:nvPr/>
        </p:nvGrpSpPr>
        <p:grpSpPr>
          <a:xfrm>
            <a:off x="366554" y="332656"/>
            <a:ext cx="363891" cy="308074"/>
            <a:chOff x="5861423" y="2367921"/>
            <a:chExt cx="556922" cy="485533"/>
          </a:xfrm>
        </p:grpSpPr>
        <p:pic>
          <p:nvPicPr>
            <p:cNvPr id="42" name="Picture 6"/>
            <p:cNvPicPr>
              <a:picLocks noChangeAspect="1" noChangeArrowheads="1"/>
            </p:cNvPicPr>
            <p:nvPr/>
          </p:nvPicPr>
          <p:blipFill rotWithShape="1">
            <a:blip r:embed="rId13" cstate="print">
              <a:grayscl/>
              <a:extLst>
                <a:ext uri="{BEBA8EAE-BF5A-486C-A8C5-ECC9F3942E4B}">
                  <a14:imgProps xmlns:a14="http://schemas.microsoft.com/office/drawing/2010/main">
                    <a14:imgLayer r:embed="rId14">
                      <a14:imgEffect>
                        <a14:backgroundRemoval t="7385" b="89538" l="4308" r="92615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7542" r="6581" b="11013"/>
            <a:stretch/>
          </p:blipFill>
          <p:spPr bwMode="auto">
            <a:xfrm rot="19231054">
              <a:off x="5899599" y="2436535"/>
              <a:ext cx="476525" cy="41544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43" name="Picture 6"/>
            <p:cNvPicPr>
              <a:picLocks noChangeAspect="1" noChangeArrowheads="1"/>
            </p:cNvPicPr>
            <p:nvPr/>
          </p:nvPicPr>
          <p:blipFill rotWithShape="1">
            <a:blip r:embed="rId15" cstate="print">
              <a:grayscl/>
              <a:extLst>
                <a:ext uri="{BEBA8EAE-BF5A-486C-A8C5-ECC9F3942E4B}">
                  <a14:imgProps xmlns:a14="http://schemas.microsoft.com/office/drawing/2010/main">
                    <a14:imgLayer r:embed="rId16">
                      <a14:imgEffect>
                        <a14:backgroundRemoval t="7385" b="89538" l="4308" r="92615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7542" r="6581" b="11013"/>
            <a:stretch/>
          </p:blipFill>
          <p:spPr bwMode="auto">
            <a:xfrm>
              <a:off x="5861423" y="2367921"/>
              <a:ext cx="556922" cy="48553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grpSp>
        <p:nvGrpSpPr>
          <p:cNvPr id="44" name="Skupina 43"/>
          <p:cNvGrpSpPr/>
          <p:nvPr/>
        </p:nvGrpSpPr>
        <p:grpSpPr>
          <a:xfrm>
            <a:off x="1831845" y="1032694"/>
            <a:ext cx="363891" cy="308074"/>
            <a:chOff x="5861423" y="2367921"/>
            <a:chExt cx="556922" cy="485533"/>
          </a:xfrm>
        </p:grpSpPr>
        <p:pic>
          <p:nvPicPr>
            <p:cNvPr id="45" name="Picture 6"/>
            <p:cNvPicPr>
              <a:picLocks noChangeAspect="1" noChangeArrowheads="1"/>
            </p:cNvPicPr>
            <p:nvPr/>
          </p:nvPicPr>
          <p:blipFill rotWithShape="1">
            <a:blip r:embed="rId13" cstate="print">
              <a:grayscl/>
              <a:extLst>
                <a:ext uri="{BEBA8EAE-BF5A-486C-A8C5-ECC9F3942E4B}">
                  <a14:imgProps xmlns:a14="http://schemas.microsoft.com/office/drawing/2010/main">
                    <a14:imgLayer r:embed="rId14">
                      <a14:imgEffect>
                        <a14:backgroundRemoval t="7385" b="89538" l="4308" r="92615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7542" r="6581" b="11013"/>
            <a:stretch/>
          </p:blipFill>
          <p:spPr bwMode="auto">
            <a:xfrm rot="19231054">
              <a:off x="5899599" y="2436535"/>
              <a:ext cx="476525" cy="41544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46" name="Picture 6"/>
            <p:cNvPicPr>
              <a:picLocks noChangeAspect="1" noChangeArrowheads="1"/>
            </p:cNvPicPr>
            <p:nvPr/>
          </p:nvPicPr>
          <p:blipFill rotWithShape="1">
            <a:blip r:embed="rId15" cstate="print">
              <a:grayscl/>
              <a:extLst>
                <a:ext uri="{BEBA8EAE-BF5A-486C-A8C5-ECC9F3942E4B}">
                  <a14:imgProps xmlns:a14="http://schemas.microsoft.com/office/drawing/2010/main">
                    <a14:imgLayer r:embed="rId16">
                      <a14:imgEffect>
                        <a14:backgroundRemoval t="7385" b="89538" l="4308" r="92615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7542" r="6581" b="11013"/>
            <a:stretch/>
          </p:blipFill>
          <p:spPr bwMode="auto">
            <a:xfrm>
              <a:off x="5861423" y="2367921"/>
              <a:ext cx="556922" cy="48553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grpSp>
        <p:nvGrpSpPr>
          <p:cNvPr id="47" name="Skupina 46"/>
          <p:cNvGrpSpPr/>
          <p:nvPr/>
        </p:nvGrpSpPr>
        <p:grpSpPr>
          <a:xfrm>
            <a:off x="943799" y="539127"/>
            <a:ext cx="363891" cy="308074"/>
            <a:chOff x="5861423" y="2367921"/>
            <a:chExt cx="556922" cy="485533"/>
          </a:xfrm>
        </p:grpSpPr>
        <p:pic>
          <p:nvPicPr>
            <p:cNvPr id="48" name="Picture 6"/>
            <p:cNvPicPr>
              <a:picLocks noChangeAspect="1" noChangeArrowheads="1"/>
            </p:cNvPicPr>
            <p:nvPr/>
          </p:nvPicPr>
          <p:blipFill rotWithShape="1">
            <a:blip r:embed="rId13" cstate="print">
              <a:grayscl/>
              <a:extLst>
                <a:ext uri="{BEBA8EAE-BF5A-486C-A8C5-ECC9F3942E4B}">
                  <a14:imgProps xmlns:a14="http://schemas.microsoft.com/office/drawing/2010/main">
                    <a14:imgLayer r:embed="rId14">
                      <a14:imgEffect>
                        <a14:backgroundRemoval t="7385" b="89538" l="4308" r="92615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7542" r="6581" b="11013"/>
            <a:stretch/>
          </p:blipFill>
          <p:spPr bwMode="auto">
            <a:xfrm rot="19231054">
              <a:off x="5899599" y="2436535"/>
              <a:ext cx="476525" cy="41544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49" name="Picture 6"/>
            <p:cNvPicPr>
              <a:picLocks noChangeAspect="1" noChangeArrowheads="1"/>
            </p:cNvPicPr>
            <p:nvPr/>
          </p:nvPicPr>
          <p:blipFill rotWithShape="1">
            <a:blip r:embed="rId15" cstate="print">
              <a:grayscl/>
              <a:extLst>
                <a:ext uri="{BEBA8EAE-BF5A-486C-A8C5-ECC9F3942E4B}">
                  <a14:imgProps xmlns:a14="http://schemas.microsoft.com/office/drawing/2010/main">
                    <a14:imgLayer r:embed="rId16">
                      <a14:imgEffect>
                        <a14:backgroundRemoval t="7385" b="89538" l="4308" r="92615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7542" r="6581" b="11013"/>
            <a:stretch/>
          </p:blipFill>
          <p:spPr bwMode="auto">
            <a:xfrm>
              <a:off x="5861423" y="2367921"/>
              <a:ext cx="556922" cy="48553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grpSp>
        <p:nvGrpSpPr>
          <p:cNvPr id="50" name="Skupina 49"/>
          <p:cNvGrpSpPr/>
          <p:nvPr/>
        </p:nvGrpSpPr>
        <p:grpSpPr>
          <a:xfrm>
            <a:off x="613568" y="1052736"/>
            <a:ext cx="363891" cy="308074"/>
            <a:chOff x="5861423" y="2367921"/>
            <a:chExt cx="556922" cy="485533"/>
          </a:xfrm>
        </p:grpSpPr>
        <p:pic>
          <p:nvPicPr>
            <p:cNvPr id="51" name="Picture 6"/>
            <p:cNvPicPr>
              <a:picLocks noChangeAspect="1" noChangeArrowheads="1"/>
            </p:cNvPicPr>
            <p:nvPr/>
          </p:nvPicPr>
          <p:blipFill rotWithShape="1">
            <a:blip r:embed="rId13" cstate="print">
              <a:grayscl/>
              <a:extLst>
                <a:ext uri="{BEBA8EAE-BF5A-486C-A8C5-ECC9F3942E4B}">
                  <a14:imgProps xmlns:a14="http://schemas.microsoft.com/office/drawing/2010/main">
                    <a14:imgLayer r:embed="rId14">
                      <a14:imgEffect>
                        <a14:backgroundRemoval t="7385" b="89538" l="4308" r="92615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7542" r="6581" b="11013"/>
            <a:stretch/>
          </p:blipFill>
          <p:spPr bwMode="auto">
            <a:xfrm rot="19231054">
              <a:off x="5899599" y="2436535"/>
              <a:ext cx="476525" cy="41544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52" name="Picture 6"/>
            <p:cNvPicPr>
              <a:picLocks noChangeAspect="1" noChangeArrowheads="1"/>
            </p:cNvPicPr>
            <p:nvPr/>
          </p:nvPicPr>
          <p:blipFill rotWithShape="1">
            <a:blip r:embed="rId15" cstate="print">
              <a:grayscl/>
              <a:extLst>
                <a:ext uri="{BEBA8EAE-BF5A-486C-A8C5-ECC9F3942E4B}">
                  <a14:imgProps xmlns:a14="http://schemas.microsoft.com/office/drawing/2010/main">
                    <a14:imgLayer r:embed="rId16">
                      <a14:imgEffect>
                        <a14:backgroundRemoval t="7385" b="89538" l="4308" r="92615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7542" r="6581" b="11013"/>
            <a:stretch/>
          </p:blipFill>
          <p:spPr bwMode="auto">
            <a:xfrm>
              <a:off x="5861423" y="2367921"/>
              <a:ext cx="556922" cy="48553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53" name="Výbuch 2 52"/>
          <p:cNvSpPr/>
          <p:nvPr/>
        </p:nvSpPr>
        <p:spPr>
          <a:xfrm>
            <a:off x="3995936" y="3140968"/>
            <a:ext cx="3096343" cy="2088231"/>
          </a:xfrm>
          <a:prstGeom prst="irregularSeal2">
            <a:avLst/>
          </a:prstGeom>
          <a:solidFill>
            <a:srgbClr val="FFFF0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Jak toto dopadne???</a:t>
            </a:r>
            <a:endParaRPr lang="cs-CZ" sz="2000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9" name="Picture 6"/>
          <p:cNvPicPr>
            <a:picLocks noChangeAspect="1" noChangeArrowheads="1"/>
          </p:cNvPicPr>
          <p:nvPr/>
        </p:nvPicPr>
        <p:blipFill rotWithShape="1">
          <a:blip r:embed="rId17">
            <a:extLst>
              <a:ext uri="{BEBA8EAE-BF5A-486C-A8C5-ECC9F3942E4B}">
                <a14:imgProps xmlns:a14="http://schemas.microsoft.com/office/drawing/2010/main">
                  <a14:imgLayer r:embed="rId18">
                    <a14:imgEffect>
                      <a14:backgroundRemoval t="9231" b="81538" l="1538" r="100000">
                        <a14:foregroundMark x1="16923" y1="75692" x2="88308" y2="54769"/>
                        <a14:foregroundMark x1="89231" y1="54462" x2="97538" y2="49846"/>
                        <a14:backgroundMark x1="61538" y1="44923" x2="21538" y2="68000"/>
                        <a14:backgroundMark x1="54154" y1="45538" x2="42769" y2="58769"/>
                        <a14:backgroundMark x1="59385" y1="59077" x2="84308" y2="49231"/>
                        <a14:backgroundMark x1="48923" y1="63692" x2="17846" y2="73231"/>
                        <a14:backgroundMark x1="46462" y1="61538" x2="35692" y2="68615"/>
                        <a14:backgroundMark x1="57231" y1="62154" x2="57231" y2="62154"/>
                        <a14:backgroundMark x1="58154" y1="48308" x2="52000" y2="54462"/>
                        <a14:backgroundMark x1="51077" y1="41231" x2="59385" y2="38462"/>
                        <a14:backgroundMark x1="61846" y1="37846" x2="65846" y2="35692"/>
                        <a14:backgroundMark x1="21231" y1="61231" x2="13538" y2="67385"/>
                        <a14:backgroundMark x1="69231" y1="46154" x2="67077" y2="49846"/>
                        <a14:backgroundMark x1="95077" y1="49538" x2="96615" y2="51692"/>
                        <a14:backgroundMark x1="96615" y1="49231" x2="97846" y2="49846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0456" t="17164" b="21191"/>
          <a:stretch/>
        </p:blipFill>
        <p:spPr bwMode="auto">
          <a:xfrm>
            <a:off x="-3708920" y="44624"/>
            <a:ext cx="3229319" cy="2223184"/>
          </a:xfrm>
          <a:prstGeom prst="rect">
            <a:avLst/>
          </a:prstGeom>
          <a:noFill/>
          <a:ln>
            <a:noFill/>
          </a:ln>
          <a:effectLst>
            <a:outerShdw dist="35921" dir="2700000" algn="ctr" rotWithShape="0">
              <a:schemeClr val="bg2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6911457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repeatCount="indefinite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 tmFilter="0, 0; .2, .5; .8, .5; 1, 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0" autoRev="1" fill="hold"/>
                                        <p:tgtEl>
                                          <p:spTgt spid="41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8" presetID="26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" dur="500" tmFilter="0, 0; .2, .5; .8, .5; 1, 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0" dur="250" autoRev="1" fill="hold"/>
                                        <p:tgtEl>
                                          <p:spTgt spid="47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11" presetID="26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" dur="500" tmFilter="0, 0; .2, .5; .8, .5; 1, 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3" dur="250" autoRev="1" fill="hold"/>
                                        <p:tgtEl>
                                          <p:spTgt spid="38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14" presetID="26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5" dur="500" tmFilter="0, 0; .2, .5; .8, .5; 1, 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6" dur="250" autoRev="1" fill="hold"/>
                                        <p:tgtEl>
                                          <p:spTgt spid="44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17" presetID="26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8" dur="500" tmFilter="0, 0; .2, .5; .8, .5; 1, 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9" dur="250" autoRev="1" fill="hold"/>
                                        <p:tgtEl>
                                          <p:spTgt spid="35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20" presetID="26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1" dur="500" tmFilter="0, 0; .2, .5; .8, .5; 1, 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2" dur="250" autoRev="1" fill="hold"/>
                                        <p:tgtEl>
                                          <p:spTgt spid="50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500"/>
                            </p:stCondLst>
                            <p:childTnLst>
                              <p:par>
                                <p:cTn id="24" presetID="47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3000"/>
                            </p:stCondLst>
                            <p:childTnLst>
                              <p:par>
                                <p:cTn id="30" presetID="2" presetClass="entr" presetSubtype="8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2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2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6000"/>
                            </p:stCondLst>
                            <p:childTnLst>
                              <p:par>
                                <p:cTn id="35" presetID="42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8000"/>
                            </p:stCondLst>
                            <p:childTnLst>
                              <p:par>
                                <p:cTn id="41" presetID="53" presetClass="entr" presetSubtype="16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9000"/>
                            </p:stCondLst>
                            <p:childTnLst>
                              <p:par>
                                <p:cTn id="47" presetID="32" presetClass="emph" presetSubtype="0" repeatCount="indefinite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48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9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50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51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52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3" fill="hold">
                            <p:stCondLst>
                              <p:cond delay="10000"/>
                            </p:stCondLst>
                            <p:childTnLst>
                              <p:par>
                                <p:cTn id="54" presetID="2" presetClass="entr" presetSubtype="8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>
                            <p:stCondLst>
                              <p:cond delay="12000"/>
                            </p:stCondLst>
                            <p:childTnLst>
                              <p:par>
                                <p:cTn id="59" presetID="0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23003 -0.0636 L 0.37204 0.15842 L 0.42708 0.18155 L 0.44444 0.1834 L 0.50243 0.18548 L 0.53576 0.18548 L 0.55173 0.18548 L 0.59236 0.18155 L 0.62847 0.16998 L 0.65312 0.16998 L 0.70382 0.15842 L 0.73576 0.14686 L 0.76336 0.14293 L 0.78958 0.14293 L 0.81701 0.13136 L 0.83281 0.13529 L 0.89513 0.15056 L 0.95746 0.15264 " pathEditMode="relative" rAng="0" ptsTypes="AAAAAAAAAAAAAAAAAA">
                                      <p:cBhvr>
                                        <p:cTn id="60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6372" y="12442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61" fill="hold">
                            <p:stCondLst>
                              <p:cond delay="14000"/>
                            </p:stCondLst>
                            <p:childTnLst>
                              <p:par>
                                <p:cTn id="62" presetID="2" presetClass="exit" presetSubtype="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3" dur="1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1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1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3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7" name="Skupina 16"/>
          <p:cNvGrpSpPr/>
          <p:nvPr/>
        </p:nvGrpSpPr>
        <p:grpSpPr>
          <a:xfrm>
            <a:off x="1207562" y="1188312"/>
            <a:ext cx="516291" cy="616147"/>
            <a:chOff x="5861423" y="2367921"/>
            <a:chExt cx="556922" cy="485533"/>
          </a:xfrm>
        </p:grpSpPr>
        <p:pic>
          <p:nvPicPr>
            <p:cNvPr id="18" name="Picture 6"/>
            <p:cNvPicPr>
              <a:picLocks noChangeAspect="1" noChangeArrowheads="1"/>
            </p:cNvPicPr>
            <p:nvPr/>
          </p:nvPicPr>
          <p:blipFill rotWithShape="1">
            <a:blip r:embed="rId5" cstate="print">
              <a:grayscl/>
              <a:extLst>
                <a:ext uri="{BEBA8EAE-BF5A-486C-A8C5-ECC9F3942E4B}">
                  <a14:imgProps xmlns:a14="http://schemas.microsoft.com/office/drawing/2010/main">
                    <a14:imgLayer r:embed="rId6">
                      <a14:imgEffect>
                        <a14:backgroundRemoval t="7385" b="89538" l="4308" r="92615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7542" r="6581" b="11013"/>
            <a:stretch/>
          </p:blipFill>
          <p:spPr bwMode="auto">
            <a:xfrm rot="19231054">
              <a:off x="5899599" y="2436535"/>
              <a:ext cx="476525" cy="41544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19" name="Picture 6"/>
            <p:cNvPicPr>
              <a:picLocks noChangeAspect="1" noChangeArrowheads="1"/>
            </p:cNvPicPr>
            <p:nvPr/>
          </p:nvPicPr>
          <p:blipFill rotWithShape="1">
            <a:blip r:embed="rId5" cstate="print">
              <a:grayscl/>
              <a:extLst>
                <a:ext uri="{BEBA8EAE-BF5A-486C-A8C5-ECC9F3942E4B}">
                  <a14:imgProps xmlns:a14="http://schemas.microsoft.com/office/drawing/2010/main">
                    <a14:imgLayer r:embed="rId6">
                      <a14:imgEffect>
                        <a14:backgroundRemoval t="7385" b="89538" l="4308" r="92615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7542" r="6581" b="11013"/>
            <a:stretch/>
          </p:blipFill>
          <p:spPr bwMode="auto">
            <a:xfrm>
              <a:off x="5861423" y="2367921"/>
              <a:ext cx="556922" cy="48553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pic>
        <p:nvPicPr>
          <p:cNvPr id="6" name="Picture 2"/>
          <p:cNvPicPr>
            <a:picLocks noChangeAspect="1" noChangeArrowheads="1"/>
          </p:cNvPicPr>
          <p:nvPr/>
        </p:nvPicPr>
        <p:blipFill rotWithShape="1">
          <a:blip r:embed="rId7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22154" b="86462" l="0" r="89231">
                        <a14:foregroundMark x1="47692" y1="42769" x2="51692" y2="39385"/>
                        <a14:foregroundMark x1="54769" y1="85538" x2="74769" y2="86154"/>
                        <a14:backgroundMark x1="47385" y1="63692" x2="81231" y2="77538"/>
                        <a14:backgroundMark x1="40923" y1="44615" x2="54462" y2="35385"/>
                        <a14:backgroundMark x1="48923" y1="43385" x2="47692" y2="44615"/>
                        <a14:backgroundMark x1="21231" y1="31692" x2="14154" y2="24308"/>
                        <a14:backgroundMark x1="12000" y1="45846" x2="308" y2="47077"/>
                        <a14:backgroundMark x1="17538" y1="49846" x2="0" y2="53846"/>
                        <a14:backgroundMark x1="18769" y1="48615" x2="12615" y2="51385"/>
                        <a14:backgroundMark x1="15692" y1="52308" x2="308" y2="63077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44935" t="64631" r="8462" b="13477"/>
          <a:stretch/>
        </p:blipFill>
        <p:spPr bwMode="auto">
          <a:xfrm>
            <a:off x="-75203" y="2636912"/>
            <a:ext cx="6735435" cy="403244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2" name="Picture 7"/>
          <p:cNvPicPr>
            <a:picLocks noChangeAspect="1" noChangeArrowheads="1"/>
          </p:cNvPicPr>
          <p:nvPr/>
        </p:nvPicPr>
        <p:blipFill rotWithShape="1">
          <a:blip r:embed="rId9">
            <a:extLst>
              <a:ext uri="{BEBA8EAE-BF5A-486C-A8C5-ECC9F3942E4B}">
                <a14:imgProps xmlns:a14="http://schemas.microsoft.com/office/drawing/2010/main">
                  <a14:imgLayer r:embed="rId10">
                    <a14:imgEffect>
                      <a14:backgroundRemoval t="0" b="89846" l="9846" r="89846">
                        <a14:foregroundMark x1="58154" y1="31692" x2="69846" y2="63077"/>
                        <a14:backgroundMark x1="57231" y1="32923" x2="59077" y2="38462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9414" r="15667" b="10878"/>
          <a:stretch/>
        </p:blipFill>
        <p:spPr bwMode="auto">
          <a:xfrm>
            <a:off x="1122200" y="1390194"/>
            <a:ext cx="2171442" cy="2981012"/>
          </a:xfrm>
          <a:prstGeom prst="rect">
            <a:avLst/>
          </a:prstGeom>
          <a:noFill/>
          <a:ln>
            <a:noFill/>
          </a:ln>
          <a:effectLst/>
          <a:scene3d>
            <a:camera prst="orthographicFront">
              <a:rot lat="0" lon="10800000" rev="0"/>
            </a:camera>
            <a:lightRig rig="threePt" dir="t"/>
          </a:scene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" name="Picture 2"/>
          <p:cNvPicPr>
            <a:picLocks noChangeAspect="1" noChangeArrowheads="1"/>
          </p:cNvPicPr>
          <p:nvPr/>
        </p:nvPicPr>
        <p:blipFill rotWithShape="1">
          <a:blip r:embed="rId7">
            <a:duotone>
              <a:schemeClr val="accent6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22154" b="86462" l="0" r="89231">
                        <a14:foregroundMark x1="47692" y1="42769" x2="51692" y2="39385"/>
                        <a14:foregroundMark x1="54769" y1="85538" x2="74769" y2="86154"/>
                        <a14:backgroundMark x1="47385" y1="63692" x2="81231" y2="77538"/>
                        <a14:backgroundMark x1="40923" y1="44615" x2="54462" y2="35385"/>
                        <a14:backgroundMark x1="48923" y1="43385" x2="47692" y2="44615"/>
                        <a14:backgroundMark x1="21231" y1="31692" x2="14154" y2="24308"/>
                        <a14:backgroundMark x1="12000" y1="45846" x2="308" y2="47077"/>
                        <a14:backgroundMark x1="17538" y1="49846" x2="0" y2="53846"/>
                        <a14:backgroundMark x1="18769" y1="48615" x2="12615" y2="51385"/>
                        <a14:backgroundMark x1="15692" y1="52308" x2="308" y2="63077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44935" t="64631" r="8462" b="13477"/>
          <a:stretch/>
        </p:blipFill>
        <p:spPr bwMode="auto">
          <a:xfrm>
            <a:off x="683568" y="4941168"/>
            <a:ext cx="8424936" cy="2016224"/>
          </a:xfrm>
          <a:prstGeom prst="rect">
            <a:avLst/>
          </a:prstGeom>
          <a:noFill/>
          <a:ln>
            <a:noFill/>
          </a:ln>
          <a:effectLst/>
          <a:scene3d>
            <a:camera prst="orthographicFront">
              <a:rot lat="0" lon="10800000" rev="0"/>
            </a:camera>
            <a:lightRig rig="threePt" dir="t"/>
          </a:scene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" name="Picture 2"/>
          <p:cNvPicPr>
            <a:picLocks noChangeAspect="1" noChangeArrowheads="1"/>
          </p:cNvPicPr>
          <p:nvPr/>
        </p:nvPicPr>
        <p:blipFill rotWithShape="1">
          <a:blip r:embed="rId7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22154" b="86462" l="0" r="89231">
                        <a14:foregroundMark x1="47692" y1="42769" x2="51692" y2="39385"/>
                        <a14:foregroundMark x1="54769" y1="85538" x2="74769" y2="86154"/>
                        <a14:backgroundMark x1="47385" y1="63692" x2="81231" y2="77538"/>
                        <a14:backgroundMark x1="40923" y1="44615" x2="54462" y2="35385"/>
                        <a14:backgroundMark x1="48923" y1="43385" x2="47692" y2="44615"/>
                        <a14:backgroundMark x1="21231" y1="31692" x2="14154" y2="24308"/>
                        <a14:backgroundMark x1="12000" y1="45846" x2="308" y2="47077"/>
                        <a14:backgroundMark x1="17538" y1="49846" x2="0" y2="53846"/>
                        <a14:backgroundMark x1="18769" y1="48615" x2="12615" y2="51385"/>
                        <a14:backgroundMark x1="15692" y1="52308" x2="308" y2="63077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44935" t="64631" r="8462" b="13477"/>
          <a:stretch/>
        </p:blipFill>
        <p:spPr bwMode="auto">
          <a:xfrm>
            <a:off x="-25966" y="5229199"/>
            <a:ext cx="9350494" cy="172819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3" name="Picture 6"/>
          <p:cNvPicPr>
            <a:picLocks noChangeAspect="1" noChangeArrowheads="1"/>
          </p:cNvPicPr>
          <p:nvPr/>
        </p:nvPicPr>
        <p:blipFill rotWithShape="1">
          <a:blip r:embed="rId11">
            <a:extLst>
              <a:ext uri="{BEBA8EAE-BF5A-486C-A8C5-ECC9F3942E4B}">
                <a14:imgProps xmlns:a14="http://schemas.microsoft.com/office/drawing/2010/main">
                  <a14:imgLayer r:embed="rId12">
                    <a14:imgEffect>
                      <a14:backgroundRemoval t="923" b="99077" l="9538" r="100000">
                        <a14:foregroundMark x1="54769" y1="80615" x2="54769" y2="83692"/>
                        <a14:foregroundMark x1="57231" y1="78462" x2="60000" y2="80615"/>
                        <a14:backgroundMark x1="35385" y1="78462" x2="32923" y2="76615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8198" t="4247" b="1320"/>
          <a:stretch/>
        </p:blipFill>
        <p:spPr bwMode="auto">
          <a:xfrm rot="483164">
            <a:off x="9244264" y="2909559"/>
            <a:ext cx="2841848" cy="2923295"/>
          </a:xfrm>
          <a:prstGeom prst="rect">
            <a:avLst/>
          </a:prstGeom>
          <a:noFill/>
          <a:ln>
            <a:noFill/>
          </a:ln>
          <a:effectLst/>
          <a:scene3d>
            <a:camera prst="orthographicFront">
              <a:rot lat="0" lon="10800000" rev="0"/>
            </a:camera>
            <a:lightRig rig="threePt" dir="t"/>
          </a:scene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5" name="Picture 6"/>
          <p:cNvPicPr>
            <a:picLocks noChangeAspect="1" noChangeArrowheads="1"/>
          </p:cNvPicPr>
          <p:nvPr/>
        </p:nvPicPr>
        <p:blipFill rotWithShape="1">
          <a:blip r:embed="rId11">
            <a:extLst>
              <a:ext uri="{BEBA8EAE-BF5A-486C-A8C5-ECC9F3942E4B}">
                <a14:imgProps xmlns:a14="http://schemas.microsoft.com/office/drawing/2010/main">
                  <a14:imgLayer r:embed="rId12">
                    <a14:imgEffect>
                      <a14:backgroundRemoval t="923" b="99077" l="9538" r="100000">
                        <a14:foregroundMark x1="54769" y1="80615" x2="54769" y2="83692"/>
                        <a14:foregroundMark x1="57231" y1="78462" x2="60000" y2="80615"/>
                        <a14:backgroundMark x1="35385" y1="78462" x2="32923" y2="76615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8198" t="4247" b="1320"/>
          <a:stretch/>
        </p:blipFill>
        <p:spPr bwMode="auto">
          <a:xfrm rot="483164">
            <a:off x="9396664" y="3061959"/>
            <a:ext cx="2841848" cy="2923295"/>
          </a:xfrm>
          <a:prstGeom prst="rect">
            <a:avLst/>
          </a:prstGeom>
          <a:noFill/>
          <a:ln>
            <a:noFill/>
          </a:ln>
          <a:effectLst/>
          <a:scene3d>
            <a:camera prst="orthographicFront">
              <a:rot lat="0" lon="10800000" rev="0"/>
            </a:camera>
            <a:lightRig rig="threePt" dir="t"/>
          </a:scene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6" name="TextovéPole 15"/>
          <p:cNvSpPr txBox="1"/>
          <p:nvPr/>
        </p:nvSpPr>
        <p:spPr>
          <a:xfrm>
            <a:off x="2614573" y="620688"/>
            <a:ext cx="3914854" cy="769441"/>
          </a:xfrm>
          <a:prstGeom prst="rect">
            <a:avLst/>
          </a:prstGeom>
          <a:noFill/>
          <a:ln w="28575">
            <a:solidFill>
              <a:srgbClr val="FF0000"/>
            </a:solidFill>
          </a:ln>
        </p:spPr>
        <p:txBody>
          <a:bodyPr wrap="none" rtlCol="0">
            <a:spAutoFit/>
          </a:bodyPr>
          <a:lstStyle/>
          <a:p>
            <a:r>
              <a:rPr lang="cs-CZ" sz="4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běh na lyžích</a:t>
            </a:r>
            <a:endParaRPr lang="cs-CZ" sz="44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pSp>
        <p:nvGrpSpPr>
          <p:cNvPr id="20" name="Skupina 19"/>
          <p:cNvGrpSpPr/>
          <p:nvPr/>
        </p:nvGrpSpPr>
        <p:grpSpPr>
          <a:xfrm>
            <a:off x="1691680" y="188640"/>
            <a:ext cx="516291" cy="616147"/>
            <a:chOff x="5861423" y="2367921"/>
            <a:chExt cx="556922" cy="485533"/>
          </a:xfrm>
        </p:grpSpPr>
        <p:pic>
          <p:nvPicPr>
            <p:cNvPr id="21" name="Picture 6"/>
            <p:cNvPicPr>
              <a:picLocks noChangeAspect="1" noChangeArrowheads="1"/>
            </p:cNvPicPr>
            <p:nvPr/>
          </p:nvPicPr>
          <p:blipFill rotWithShape="1">
            <a:blip r:embed="rId5" cstate="print">
              <a:grayscl/>
              <a:extLst>
                <a:ext uri="{BEBA8EAE-BF5A-486C-A8C5-ECC9F3942E4B}">
                  <a14:imgProps xmlns:a14="http://schemas.microsoft.com/office/drawing/2010/main">
                    <a14:imgLayer r:embed="rId6">
                      <a14:imgEffect>
                        <a14:backgroundRemoval t="7385" b="89538" l="4308" r="92615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7542" r="6581" b="11013"/>
            <a:stretch/>
          </p:blipFill>
          <p:spPr bwMode="auto">
            <a:xfrm rot="19231054">
              <a:off x="5899599" y="2436535"/>
              <a:ext cx="476525" cy="41544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22" name="Picture 6"/>
            <p:cNvPicPr>
              <a:picLocks noChangeAspect="1" noChangeArrowheads="1"/>
            </p:cNvPicPr>
            <p:nvPr/>
          </p:nvPicPr>
          <p:blipFill rotWithShape="1">
            <a:blip r:embed="rId5" cstate="print">
              <a:grayscl/>
              <a:extLst>
                <a:ext uri="{BEBA8EAE-BF5A-486C-A8C5-ECC9F3942E4B}">
                  <a14:imgProps xmlns:a14="http://schemas.microsoft.com/office/drawing/2010/main">
                    <a14:imgLayer r:embed="rId6">
                      <a14:imgEffect>
                        <a14:backgroundRemoval t="7385" b="89538" l="4308" r="92615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7542" r="6581" b="11013"/>
            <a:stretch/>
          </p:blipFill>
          <p:spPr bwMode="auto">
            <a:xfrm>
              <a:off x="5861423" y="2367921"/>
              <a:ext cx="556922" cy="48553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grpSp>
        <p:nvGrpSpPr>
          <p:cNvPr id="23" name="Skupina 22"/>
          <p:cNvGrpSpPr/>
          <p:nvPr/>
        </p:nvGrpSpPr>
        <p:grpSpPr>
          <a:xfrm>
            <a:off x="366554" y="332656"/>
            <a:ext cx="363891" cy="308074"/>
            <a:chOff x="5861423" y="2367921"/>
            <a:chExt cx="556922" cy="485533"/>
          </a:xfrm>
        </p:grpSpPr>
        <p:pic>
          <p:nvPicPr>
            <p:cNvPr id="24" name="Picture 6"/>
            <p:cNvPicPr>
              <a:picLocks noChangeAspect="1" noChangeArrowheads="1"/>
            </p:cNvPicPr>
            <p:nvPr/>
          </p:nvPicPr>
          <p:blipFill rotWithShape="1">
            <a:blip r:embed="rId13" cstate="print">
              <a:grayscl/>
              <a:extLst>
                <a:ext uri="{BEBA8EAE-BF5A-486C-A8C5-ECC9F3942E4B}">
                  <a14:imgProps xmlns:a14="http://schemas.microsoft.com/office/drawing/2010/main">
                    <a14:imgLayer r:embed="rId14">
                      <a14:imgEffect>
                        <a14:backgroundRemoval t="7385" b="89538" l="4308" r="92615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7542" r="6581" b="11013"/>
            <a:stretch/>
          </p:blipFill>
          <p:spPr bwMode="auto">
            <a:xfrm rot="19231054">
              <a:off x="5899599" y="2436535"/>
              <a:ext cx="476525" cy="41544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25" name="Picture 6"/>
            <p:cNvPicPr>
              <a:picLocks noChangeAspect="1" noChangeArrowheads="1"/>
            </p:cNvPicPr>
            <p:nvPr/>
          </p:nvPicPr>
          <p:blipFill rotWithShape="1">
            <a:blip r:embed="rId15" cstate="print">
              <a:grayscl/>
              <a:extLst>
                <a:ext uri="{BEBA8EAE-BF5A-486C-A8C5-ECC9F3942E4B}">
                  <a14:imgProps xmlns:a14="http://schemas.microsoft.com/office/drawing/2010/main">
                    <a14:imgLayer r:embed="rId16">
                      <a14:imgEffect>
                        <a14:backgroundRemoval t="7385" b="89538" l="4308" r="92615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7542" r="6581" b="11013"/>
            <a:stretch/>
          </p:blipFill>
          <p:spPr bwMode="auto">
            <a:xfrm>
              <a:off x="5861423" y="2367921"/>
              <a:ext cx="556922" cy="48553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grpSp>
        <p:nvGrpSpPr>
          <p:cNvPr id="26" name="Skupina 25"/>
          <p:cNvGrpSpPr/>
          <p:nvPr/>
        </p:nvGrpSpPr>
        <p:grpSpPr>
          <a:xfrm>
            <a:off x="1831845" y="992329"/>
            <a:ext cx="363891" cy="308074"/>
            <a:chOff x="5861423" y="2367921"/>
            <a:chExt cx="556922" cy="485533"/>
          </a:xfrm>
        </p:grpSpPr>
        <p:pic>
          <p:nvPicPr>
            <p:cNvPr id="27" name="Picture 6"/>
            <p:cNvPicPr>
              <a:picLocks noChangeAspect="1" noChangeArrowheads="1"/>
            </p:cNvPicPr>
            <p:nvPr/>
          </p:nvPicPr>
          <p:blipFill rotWithShape="1">
            <a:blip r:embed="rId13" cstate="print">
              <a:grayscl/>
              <a:extLst>
                <a:ext uri="{BEBA8EAE-BF5A-486C-A8C5-ECC9F3942E4B}">
                  <a14:imgProps xmlns:a14="http://schemas.microsoft.com/office/drawing/2010/main">
                    <a14:imgLayer r:embed="rId14">
                      <a14:imgEffect>
                        <a14:backgroundRemoval t="7385" b="89538" l="4308" r="92615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7542" r="6581" b="11013"/>
            <a:stretch/>
          </p:blipFill>
          <p:spPr bwMode="auto">
            <a:xfrm rot="19231054">
              <a:off x="5899599" y="2436535"/>
              <a:ext cx="476525" cy="41544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28" name="Picture 6"/>
            <p:cNvPicPr>
              <a:picLocks noChangeAspect="1" noChangeArrowheads="1"/>
            </p:cNvPicPr>
            <p:nvPr/>
          </p:nvPicPr>
          <p:blipFill rotWithShape="1">
            <a:blip r:embed="rId15" cstate="print">
              <a:grayscl/>
              <a:extLst>
                <a:ext uri="{BEBA8EAE-BF5A-486C-A8C5-ECC9F3942E4B}">
                  <a14:imgProps xmlns:a14="http://schemas.microsoft.com/office/drawing/2010/main">
                    <a14:imgLayer r:embed="rId16">
                      <a14:imgEffect>
                        <a14:backgroundRemoval t="7385" b="89538" l="4308" r="92615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7542" r="6581" b="11013"/>
            <a:stretch/>
          </p:blipFill>
          <p:spPr bwMode="auto">
            <a:xfrm>
              <a:off x="5861423" y="2367921"/>
              <a:ext cx="556922" cy="48553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grpSp>
        <p:nvGrpSpPr>
          <p:cNvPr id="29" name="Skupina 28"/>
          <p:cNvGrpSpPr/>
          <p:nvPr/>
        </p:nvGrpSpPr>
        <p:grpSpPr>
          <a:xfrm>
            <a:off x="943799" y="539127"/>
            <a:ext cx="363891" cy="308074"/>
            <a:chOff x="5861423" y="2367921"/>
            <a:chExt cx="556922" cy="485533"/>
          </a:xfrm>
        </p:grpSpPr>
        <p:pic>
          <p:nvPicPr>
            <p:cNvPr id="30" name="Picture 6"/>
            <p:cNvPicPr>
              <a:picLocks noChangeAspect="1" noChangeArrowheads="1"/>
            </p:cNvPicPr>
            <p:nvPr/>
          </p:nvPicPr>
          <p:blipFill rotWithShape="1">
            <a:blip r:embed="rId13" cstate="print">
              <a:grayscl/>
              <a:extLst>
                <a:ext uri="{BEBA8EAE-BF5A-486C-A8C5-ECC9F3942E4B}">
                  <a14:imgProps xmlns:a14="http://schemas.microsoft.com/office/drawing/2010/main">
                    <a14:imgLayer r:embed="rId14">
                      <a14:imgEffect>
                        <a14:backgroundRemoval t="7385" b="89538" l="4308" r="92615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7542" r="6581" b="11013"/>
            <a:stretch/>
          </p:blipFill>
          <p:spPr bwMode="auto">
            <a:xfrm rot="19231054">
              <a:off x="5899599" y="2436535"/>
              <a:ext cx="476525" cy="41544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31" name="Picture 6"/>
            <p:cNvPicPr>
              <a:picLocks noChangeAspect="1" noChangeArrowheads="1"/>
            </p:cNvPicPr>
            <p:nvPr/>
          </p:nvPicPr>
          <p:blipFill rotWithShape="1">
            <a:blip r:embed="rId15" cstate="print">
              <a:grayscl/>
              <a:extLst>
                <a:ext uri="{BEBA8EAE-BF5A-486C-A8C5-ECC9F3942E4B}">
                  <a14:imgProps xmlns:a14="http://schemas.microsoft.com/office/drawing/2010/main">
                    <a14:imgLayer r:embed="rId16">
                      <a14:imgEffect>
                        <a14:backgroundRemoval t="7385" b="89538" l="4308" r="92615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7542" r="6581" b="11013"/>
            <a:stretch/>
          </p:blipFill>
          <p:spPr bwMode="auto">
            <a:xfrm>
              <a:off x="5861423" y="2367921"/>
              <a:ext cx="556922" cy="48553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grpSp>
        <p:nvGrpSpPr>
          <p:cNvPr id="32" name="Skupina 31"/>
          <p:cNvGrpSpPr/>
          <p:nvPr/>
        </p:nvGrpSpPr>
        <p:grpSpPr>
          <a:xfrm>
            <a:off x="613568" y="1052736"/>
            <a:ext cx="363891" cy="308074"/>
            <a:chOff x="5861423" y="2367921"/>
            <a:chExt cx="556922" cy="485533"/>
          </a:xfrm>
        </p:grpSpPr>
        <p:pic>
          <p:nvPicPr>
            <p:cNvPr id="33" name="Picture 6"/>
            <p:cNvPicPr>
              <a:picLocks noChangeAspect="1" noChangeArrowheads="1"/>
            </p:cNvPicPr>
            <p:nvPr/>
          </p:nvPicPr>
          <p:blipFill rotWithShape="1">
            <a:blip r:embed="rId13" cstate="print">
              <a:grayscl/>
              <a:extLst>
                <a:ext uri="{BEBA8EAE-BF5A-486C-A8C5-ECC9F3942E4B}">
                  <a14:imgProps xmlns:a14="http://schemas.microsoft.com/office/drawing/2010/main">
                    <a14:imgLayer r:embed="rId14">
                      <a14:imgEffect>
                        <a14:backgroundRemoval t="7385" b="89538" l="4308" r="92615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7542" r="6581" b="11013"/>
            <a:stretch/>
          </p:blipFill>
          <p:spPr bwMode="auto">
            <a:xfrm rot="19231054">
              <a:off x="5899599" y="2436535"/>
              <a:ext cx="476525" cy="41544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34" name="Picture 6"/>
            <p:cNvPicPr>
              <a:picLocks noChangeAspect="1" noChangeArrowheads="1"/>
            </p:cNvPicPr>
            <p:nvPr/>
          </p:nvPicPr>
          <p:blipFill rotWithShape="1">
            <a:blip r:embed="rId15" cstate="print">
              <a:grayscl/>
              <a:extLst>
                <a:ext uri="{BEBA8EAE-BF5A-486C-A8C5-ECC9F3942E4B}">
                  <a14:imgProps xmlns:a14="http://schemas.microsoft.com/office/drawing/2010/main">
                    <a14:imgLayer r:embed="rId16">
                      <a14:imgEffect>
                        <a14:backgroundRemoval t="7385" b="89538" l="4308" r="92615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7542" r="6581" b="11013"/>
            <a:stretch/>
          </p:blipFill>
          <p:spPr bwMode="auto">
            <a:xfrm>
              <a:off x="5861423" y="2367921"/>
              <a:ext cx="556922" cy="48553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35" name="Výbuch 2 34"/>
          <p:cNvSpPr/>
          <p:nvPr/>
        </p:nvSpPr>
        <p:spPr>
          <a:xfrm>
            <a:off x="3562750" y="1496385"/>
            <a:ext cx="3340184" cy="2493773"/>
          </a:xfrm>
          <a:prstGeom prst="irregularSeal2">
            <a:avLst/>
          </a:prstGeom>
          <a:solidFill>
            <a:srgbClr val="FFFF0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Ty holky se naběhají.</a:t>
            </a:r>
            <a:endParaRPr lang="cs-CZ" sz="2000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4" name="Picture 6"/>
          <p:cNvPicPr>
            <a:picLocks noChangeAspect="1" noChangeArrowheads="1"/>
          </p:cNvPicPr>
          <p:nvPr/>
        </p:nvPicPr>
        <p:blipFill rotWithShape="1">
          <a:blip r:embed="rId11">
            <a:extLst>
              <a:ext uri="{BEBA8EAE-BF5A-486C-A8C5-ECC9F3942E4B}">
                <a14:imgProps xmlns:a14="http://schemas.microsoft.com/office/drawing/2010/main">
                  <a14:imgLayer r:embed="rId12">
                    <a14:imgEffect>
                      <a14:backgroundRemoval t="923" b="99077" l="9538" r="100000">
                        <a14:foregroundMark x1="54769" y1="80615" x2="54769" y2="83692"/>
                        <a14:foregroundMark x1="57231" y1="78462" x2="60000" y2="80615"/>
                        <a14:backgroundMark x1="35385" y1="78462" x2="32923" y2="76615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8198" t="4247" b="1320"/>
          <a:stretch/>
        </p:blipFill>
        <p:spPr bwMode="auto">
          <a:xfrm rot="20946416">
            <a:off x="-3026257" y="4232344"/>
            <a:ext cx="2841848" cy="292329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" name="Picture 6"/>
          <p:cNvPicPr>
            <a:picLocks noChangeAspect="1" noChangeArrowheads="1"/>
          </p:cNvPicPr>
          <p:nvPr/>
        </p:nvPicPr>
        <p:blipFill rotWithShape="1">
          <a:blip r:embed="rId11">
            <a:extLst>
              <a:ext uri="{BEBA8EAE-BF5A-486C-A8C5-ECC9F3942E4B}">
                <a14:imgProps xmlns:a14="http://schemas.microsoft.com/office/drawing/2010/main">
                  <a14:imgLayer r:embed="rId12">
                    <a14:imgEffect>
                      <a14:backgroundRemoval t="923" b="99077" l="9538" r="100000">
                        <a14:foregroundMark x1="54769" y1="80615" x2="54769" y2="83692"/>
                        <a14:foregroundMark x1="57231" y1="78462" x2="60000" y2="80615"/>
                        <a14:backgroundMark x1="35385" y1="78462" x2="32923" y2="76615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8198" t="4247" b="1320"/>
          <a:stretch/>
        </p:blipFill>
        <p:spPr bwMode="auto">
          <a:xfrm rot="20946416">
            <a:off x="-3098265" y="4079944"/>
            <a:ext cx="2841848" cy="292329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5166263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repeatCount="indefinite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 tmFilter="0, 0; .2, .5; .8, .5; 1, 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0" autoRev="1" fill="hold"/>
                                        <p:tgtEl>
                                          <p:spTgt spid="23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8" presetID="26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" dur="500" tmFilter="0, 0; .2, .5; .8, .5; 1, 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0" dur="250" autoRev="1" fill="hold"/>
                                        <p:tgtEl>
                                          <p:spTgt spid="29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11" presetID="26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" dur="500" tmFilter="0, 0; .2, .5; .8, .5; 1, 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3" dur="250" autoRev="1" fill="hold"/>
                                        <p:tgtEl>
                                          <p:spTgt spid="20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14" presetID="26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5" dur="500" tmFilter="0, 0; .2, .5; .8, .5; 1, 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6" dur="250" autoRev="1" fill="hold"/>
                                        <p:tgtEl>
                                          <p:spTgt spid="2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17" presetID="26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8" dur="500" tmFilter="0, 0; .2, .5; .8, .5; 1, 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9" dur="250" autoRev="1" fill="hold"/>
                                        <p:tgtEl>
                                          <p:spTgt spid="17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20" presetID="26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1" dur="500" tmFilter="0, 0; .2, .5; .8, .5; 1, 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2" dur="250" autoRev="1" fill="hold"/>
                                        <p:tgtEl>
                                          <p:spTgt spid="32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500"/>
                            </p:stCondLst>
                            <p:childTnLst>
                              <p:par>
                                <p:cTn id="24" presetID="47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2500"/>
                            </p:stCondLst>
                            <p:childTnLst>
                              <p:par>
                                <p:cTn id="30" presetID="2" presetClass="entr" presetSubtype="8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3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3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6000"/>
                            </p:stCondLst>
                            <p:childTnLst>
                              <p:par>
                                <p:cTn id="35" presetID="42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156 -3.03423E-6 L 1.34341 -0.00347 " pathEditMode="relative" rAng="0" ptsTypes="AA">
                                      <p:cBhvr>
                                        <p:cTn id="36" dur="6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67240" y="-185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12000"/>
                            </p:stCondLst>
                            <p:childTnLst>
                              <p:par>
                                <p:cTn id="38" presetID="37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451 -0.08303 L -0.35504 0.03099 C -0.42899 0.05805 -0.53958 0.07724 -0.65469 0.08441 C -0.78646 0.09227 -0.89219 0.08626 -0.96667 0.06845 L -1.3224 -0.00254 " pathEditMode="relative" rAng="-155155" ptsTypes="FffFF">
                                      <p:cBhvr>
                                        <p:cTn id="39" dur="6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65677" y="10384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18000"/>
                            </p:stCondLst>
                            <p:childTnLst>
                              <p:par>
                                <p:cTn id="41" presetID="42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156 -3.03423E-6 L 1.34341 -0.00347 " pathEditMode="relative" rAng="0" ptsTypes="AA">
                                      <p:cBhvr>
                                        <p:cTn id="42" dur="6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67240" y="-185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43" presetID="37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452 -0.08302 L -0.35504 0.03099 C -0.429 0.05805 -0.53959 0.07724 -0.65469 0.08441 C -0.78646 0.09228 -0.89219 0.08626 -0.96667 0.06846 L -1.3224 -0.00254 " pathEditMode="relative" rAng="-155155" ptsTypes="FffFF">
                                      <p:cBhvr>
                                        <p:cTn id="44" dur="6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65677" y="10384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>
                            <p:stCondLst>
                              <p:cond delay="24000"/>
                            </p:stCondLst>
                            <p:childTnLst>
                              <p:par>
                                <p:cTn id="46" presetID="53" presetClass="entr" presetSubtype="16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 animBg="1"/>
      <p:bldP spid="35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2"/>
          <p:cNvPicPr>
            <a:picLocks noChangeAspect="1" noChangeArrowheads="1"/>
          </p:cNvPicPr>
          <p:nvPr/>
        </p:nvPicPr>
        <p:blipFill rotWithShape="1">
          <a:blip r:embed="rId5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22154" b="86462" l="0" r="89231">
                        <a14:foregroundMark x1="47692" y1="42769" x2="51692" y2="39385"/>
                        <a14:foregroundMark x1="54769" y1="85538" x2="74769" y2="86154"/>
                        <a14:backgroundMark x1="47385" y1="63692" x2="81231" y2="77538"/>
                        <a14:backgroundMark x1="40923" y1="44615" x2="54462" y2="35385"/>
                        <a14:backgroundMark x1="48923" y1="43385" x2="47692" y2="44615"/>
                        <a14:backgroundMark x1="21231" y1="31692" x2="14154" y2="24308"/>
                        <a14:backgroundMark x1="12000" y1="45846" x2="308" y2="47077"/>
                        <a14:backgroundMark x1="17538" y1="49846" x2="0" y2="53846"/>
                        <a14:backgroundMark x1="18769" y1="48615" x2="12615" y2="51385"/>
                        <a14:backgroundMark x1="15692" y1="52308" x2="308" y2="63077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44935" t="64631" r="8462" b="13477"/>
          <a:stretch/>
        </p:blipFill>
        <p:spPr bwMode="auto">
          <a:xfrm>
            <a:off x="-75203" y="2636912"/>
            <a:ext cx="6735435" cy="403244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9" name="Picture 3"/>
          <p:cNvPicPr>
            <a:picLocks noChangeAspect="1" noChangeArrowheads="1"/>
          </p:cNvPicPr>
          <p:nvPr/>
        </p:nvPicPr>
        <p:blipFill rotWithShape="1">
          <a:blip r:embed="rId7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0" b="100000" l="9538" r="89538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2719" r="12793"/>
          <a:stretch/>
        </p:blipFill>
        <p:spPr bwMode="auto">
          <a:xfrm>
            <a:off x="-2043799" y="4058682"/>
            <a:ext cx="1944650" cy="261067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2" name="TextovéPole 11"/>
          <p:cNvSpPr txBox="1"/>
          <p:nvPr/>
        </p:nvSpPr>
        <p:spPr>
          <a:xfrm>
            <a:off x="2939983" y="620688"/>
            <a:ext cx="3264035" cy="769441"/>
          </a:xfrm>
          <a:prstGeom prst="rect">
            <a:avLst/>
          </a:prstGeom>
          <a:noFill/>
          <a:ln w="28575">
            <a:solidFill>
              <a:srgbClr val="FF0000"/>
            </a:solidFill>
          </a:ln>
        </p:spPr>
        <p:txBody>
          <a:bodyPr wrap="none" rtlCol="0">
            <a:spAutoFit/>
          </a:bodyPr>
          <a:lstStyle/>
          <a:p>
            <a:r>
              <a:rPr lang="cs-CZ" sz="4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snowboard</a:t>
            </a:r>
            <a:endParaRPr lang="cs-CZ" sz="44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pSp>
        <p:nvGrpSpPr>
          <p:cNvPr id="13" name="Skupina 12"/>
          <p:cNvGrpSpPr/>
          <p:nvPr/>
        </p:nvGrpSpPr>
        <p:grpSpPr>
          <a:xfrm>
            <a:off x="1207562" y="1188312"/>
            <a:ext cx="516291" cy="616147"/>
            <a:chOff x="5861423" y="2367921"/>
            <a:chExt cx="556922" cy="485533"/>
          </a:xfrm>
        </p:grpSpPr>
        <p:pic>
          <p:nvPicPr>
            <p:cNvPr id="14" name="Picture 6"/>
            <p:cNvPicPr>
              <a:picLocks noChangeAspect="1" noChangeArrowheads="1"/>
            </p:cNvPicPr>
            <p:nvPr/>
          </p:nvPicPr>
          <p:blipFill rotWithShape="1">
            <a:blip r:embed="rId9" cstate="print">
              <a:grayscl/>
              <a:extLst>
                <a:ext uri="{BEBA8EAE-BF5A-486C-A8C5-ECC9F3942E4B}">
                  <a14:imgProps xmlns:a14="http://schemas.microsoft.com/office/drawing/2010/main">
                    <a14:imgLayer r:embed="rId10">
                      <a14:imgEffect>
                        <a14:backgroundRemoval t="7385" b="89538" l="4308" r="92615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7542" r="6581" b="11013"/>
            <a:stretch/>
          </p:blipFill>
          <p:spPr bwMode="auto">
            <a:xfrm rot="19231054">
              <a:off x="5899599" y="2436535"/>
              <a:ext cx="476525" cy="41544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15" name="Picture 6"/>
            <p:cNvPicPr>
              <a:picLocks noChangeAspect="1" noChangeArrowheads="1"/>
            </p:cNvPicPr>
            <p:nvPr/>
          </p:nvPicPr>
          <p:blipFill rotWithShape="1">
            <a:blip r:embed="rId9" cstate="print">
              <a:grayscl/>
              <a:extLst>
                <a:ext uri="{BEBA8EAE-BF5A-486C-A8C5-ECC9F3942E4B}">
                  <a14:imgProps xmlns:a14="http://schemas.microsoft.com/office/drawing/2010/main">
                    <a14:imgLayer r:embed="rId10">
                      <a14:imgEffect>
                        <a14:backgroundRemoval t="7385" b="89538" l="4308" r="92615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7542" r="6581" b="11013"/>
            <a:stretch/>
          </p:blipFill>
          <p:spPr bwMode="auto">
            <a:xfrm>
              <a:off x="5861423" y="2367921"/>
              <a:ext cx="556922" cy="48553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grpSp>
        <p:nvGrpSpPr>
          <p:cNvPr id="16" name="Skupina 15"/>
          <p:cNvGrpSpPr/>
          <p:nvPr/>
        </p:nvGrpSpPr>
        <p:grpSpPr>
          <a:xfrm>
            <a:off x="1691680" y="188640"/>
            <a:ext cx="516291" cy="616147"/>
            <a:chOff x="5861423" y="2367921"/>
            <a:chExt cx="556922" cy="485533"/>
          </a:xfrm>
        </p:grpSpPr>
        <p:pic>
          <p:nvPicPr>
            <p:cNvPr id="17" name="Picture 6"/>
            <p:cNvPicPr>
              <a:picLocks noChangeAspect="1" noChangeArrowheads="1"/>
            </p:cNvPicPr>
            <p:nvPr/>
          </p:nvPicPr>
          <p:blipFill rotWithShape="1">
            <a:blip r:embed="rId9" cstate="print">
              <a:grayscl/>
              <a:extLst>
                <a:ext uri="{BEBA8EAE-BF5A-486C-A8C5-ECC9F3942E4B}">
                  <a14:imgProps xmlns:a14="http://schemas.microsoft.com/office/drawing/2010/main">
                    <a14:imgLayer r:embed="rId10">
                      <a14:imgEffect>
                        <a14:backgroundRemoval t="7385" b="89538" l="4308" r="92615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7542" r="6581" b="11013"/>
            <a:stretch/>
          </p:blipFill>
          <p:spPr bwMode="auto">
            <a:xfrm rot="19231054">
              <a:off x="5899599" y="2436535"/>
              <a:ext cx="476525" cy="41544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18" name="Picture 6"/>
            <p:cNvPicPr>
              <a:picLocks noChangeAspect="1" noChangeArrowheads="1"/>
            </p:cNvPicPr>
            <p:nvPr/>
          </p:nvPicPr>
          <p:blipFill rotWithShape="1">
            <a:blip r:embed="rId9" cstate="print">
              <a:grayscl/>
              <a:extLst>
                <a:ext uri="{BEBA8EAE-BF5A-486C-A8C5-ECC9F3942E4B}">
                  <a14:imgProps xmlns:a14="http://schemas.microsoft.com/office/drawing/2010/main">
                    <a14:imgLayer r:embed="rId10">
                      <a14:imgEffect>
                        <a14:backgroundRemoval t="7385" b="89538" l="4308" r="92615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7542" r="6581" b="11013"/>
            <a:stretch/>
          </p:blipFill>
          <p:spPr bwMode="auto">
            <a:xfrm>
              <a:off x="5861423" y="2367921"/>
              <a:ext cx="556922" cy="48553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grpSp>
        <p:nvGrpSpPr>
          <p:cNvPr id="19" name="Skupina 18"/>
          <p:cNvGrpSpPr/>
          <p:nvPr/>
        </p:nvGrpSpPr>
        <p:grpSpPr>
          <a:xfrm>
            <a:off x="366554" y="332656"/>
            <a:ext cx="363891" cy="308074"/>
            <a:chOff x="5861423" y="2367921"/>
            <a:chExt cx="556922" cy="485533"/>
          </a:xfrm>
        </p:grpSpPr>
        <p:pic>
          <p:nvPicPr>
            <p:cNvPr id="20" name="Picture 6"/>
            <p:cNvPicPr>
              <a:picLocks noChangeAspect="1" noChangeArrowheads="1"/>
            </p:cNvPicPr>
            <p:nvPr/>
          </p:nvPicPr>
          <p:blipFill rotWithShape="1">
            <a:blip r:embed="rId11" cstate="print">
              <a:grayscl/>
              <a:extLst>
                <a:ext uri="{BEBA8EAE-BF5A-486C-A8C5-ECC9F3942E4B}">
                  <a14:imgProps xmlns:a14="http://schemas.microsoft.com/office/drawing/2010/main">
                    <a14:imgLayer r:embed="rId12">
                      <a14:imgEffect>
                        <a14:backgroundRemoval t="7385" b="89538" l="4308" r="92615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7542" r="6581" b="11013"/>
            <a:stretch/>
          </p:blipFill>
          <p:spPr bwMode="auto">
            <a:xfrm rot="19231054">
              <a:off x="5899599" y="2436535"/>
              <a:ext cx="476525" cy="41544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21" name="Picture 6"/>
            <p:cNvPicPr>
              <a:picLocks noChangeAspect="1" noChangeArrowheads="1"/>
            </p:cNvPicPr>
            <p:nvPr/>
          </p:nvPicPr>
          <p:blipFill rotWithShape="1">
            <a:blip r:embed="rId13" cstate="print">
              <a:grayscl/>
              <a:extLst>
                <a:ext uri="{BEBA8EAE-BF5A-486C-A8C5-ECC9F3942E4B}">
                  <a14:imgProps xmlns:a14="http://schemas.microsoft.com/office/drawing/2010/main">
                    <a14:imgLayer r:embed="rId14">
                      <a14:imgEffect>
                        <a14:backgroundRemoval t="7385" b="89538" l="4308" r="92615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7542" r="6581" b="11013"/>
            <a:stretch/>
          </p:blipFill>
          <p:spPr bwMode="auto">
            <a:xfrm>
              <a:off x="5861423" y="2367921"/>
              <a:ext cx="556922" cy="48553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grpSp>
        <p:nvGrpSpPr>
          <p:cNvPr id="22" name="Skupina 21"/>
          <p:cNvGrpSpPr/>
          <p:nvPr/>
        </p:nvGrpSpPr>
        <p:grpSpPr>
          <a:xfrm>
            <a:off x="1831845" y="992329"/>
            <a:ext cx="363891" cy="308074"/>
            <a:chOff x="5861423" y="2367921"/>
            <a:chExt cx="556922" cy="485533"/>
          </a:xfrm>
        </p:grpSpPr>
        <p:pic>
          <p:nvPicPr>
            <p:cNvPr id="23" name="Picture 6"/>
            <p:cNvPicPr>
              <a:picLocks noChangeAspect="1" noChangeArrowheads="1"/>
            </p:cNvPicPr>
            <p:nvPr/>
          </p:nvPicPr>
          <p:blipFill rotWithShape="1">
            <a:blip r:embed="rId11" cstate="print">
              <a:grayscl/>
              <a:extLst>
                <a:ext uri="{BEBA8EAE-BF5A-486C-A8C5-ECC9F3942E4B}">
                  <a14:imgProps xmlns:a14="http://schemas.microsoft.com/office/drawing/2010/main">
                    <a14:imgLayer r:embed="rId12">
                      <a14:imgEffect>
                        <a14:backgroundRemoval t="7385" b="89538" l="4308" r="92615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7542" r="6581" b="11013"/>
            <a:stretch/>
          </p:blipFill>
          <p:spPr bwMode="auto">
            <a:xfrm rot="19231054">
              <a:off x="5899599" y="2436535"/>
              <a:ext cx="476525" cy="41544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24" name="Picture 6"/>
            <p:cNvPicPr>
              <a:picLocks noChangeAspect="1" noChangeArrowheads="1"/>
            </p:cNvPicPr>
            <p:nvPr/>
          </p:nvPicPr>
          <p:blipFill rotWithShape="1">
            <a:blip r:embed="rId13" cstate="print">
              <a:grayscl/>
              <a:extLst>
                <a:ext uri="{BEBA8EAE-BF5A-486C-A8C5-ECC9F3942E4B}">
                  <a14:imgProps xmlns:a14="http://schemas.microsoft.com/office/drawing/2010/main">
                    <a14:imgLayer r:embed="rId14">
                      <a14:imgEffect>
                        <a14:backgroundRemoval t="7385" b="89538" l="4308" r="92615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7542" r="6581" b="11013"/>
            <a:stretch/>
          </p:blipFill>
          <p:spPr bwMode="auto">
            <a:xfrm>
              <a:off x="5861423" y="2367921"/>
              <a:ext cx="556922" cy="48553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grpSp>
        <p:nvGrpSpPr>
          <p:cNvPr id="25" name="Skupina 24"/>
          <p:cNvGrpSpPr/>
          <p:nvPr/>
        </p:nvGrpSpPr>
        <p:grpSpPr>
          <a:xfrm>
            <a:off x="943799" y="539127"/>
            <a:ext cx="363891" cy="308074"/>
            <a:chOff x="5861423" y="2367921"/>
            <a:chExt cx="556922" cy="485533"/>
          </a:xfrm>
        </p:grpSpPr>
        <p:pic>
          <p:nvPicPr>
            <p:cNvPr id="26" name="Picture 6"/>
            <p:cNvPicPr>
              <a:picLocks noChangeAspect="1" noChangeArrowheads="1"/>
            </p:cNvPicPr>
            <p:nvPr/>
          </p:nvPicPr>
          <p:blipFill rotWithShape="1">
            <a:blip r:embed="rId11" cstate="print">
              <a:grayscl/>
              <a:extLst>
                <a:ext uri="{BEBA8EAE-BF5A-486C-A8C5-ECC9F3942E4B}">
                  <a14:imgProps xmlns:a14="http://schemas.microsoft.com/office/drawing/2010/main">
                    <a14:imgLayer r:embed="rId12">
                      <a14:imgEffect>
                        <a14:backgroundRemoval t="7385" b="89538" l="4308" r="92615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7542" r="6581" b="11013"/>
            <a:stretch/>
          </p:blipFill>
          <p:spPr bwMode="auto">
            <a:xfrm rot="19231054">
              <a:off x="5899599" y="2436535"/>
              <a:ext cx="476525" cy="41544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27" name="Picture 6"/>
            <p:cNvPicPr>
              <a:picLocks noChangeAspect="1" noChangeArrowheads="1"/>
            </p:cNvPicPr>
            <p:nvPr/>
          </p:nvPicPr>
          <p:blipFill rotWithShape="1">
            <a:blip r:embed="rId13" cstate="print">
              <a:grayscl/>
              <a:extLst>
                <a:ext uri="{BEBA8EAE-BF5A-486C-A8C5-ECC9F3942E4B}">
                  <a14:imgProps xmlns:a14="http://schemas.microsoft.com/office/drawing/2010/main">
                    <a14:imgLayer r:embed="rId14">
                      <a14:imgEffect>
                        <a14:backgroundRemoval t="7385" b="89538" l="4308" r="92615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7542" r="6581" b="11013"/>
            <a:stretch/>
          </p:blipFill>
          <p:spPr bwMode="auto">
            <a:xfrm>
              <a:off x="5861423" y="2367921"/>
              <a:ext cx="556922" cy="48553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grpSp>
        <p:nvGrpSpPr>
          <p:cNvPr id="28" name="Skupina 27"/>
          <p:cNvGrpSpPr/>
          <p:nvPr/>
        </p:nvGrpSpPr>
        <p:grpSpPr>
          <a:xfrm>
            <a:off x="613568" y="1052736"/>
            <a:ext cx="363891" cy="308074"/>
            <a:chOff x="5861423" y="2367921"/>
            <a:chExt cx="556922" cy="485533"/>
          </a:xfrm>
        </p:grpSpPr>
        <p:pic>
          <p:nvPicPr>
            <p:cNvPr id="29" name="Picture 6"/>
            <p:cNvPicPr>
              <a:picLocks noChangeAspect="1" noChangeArrowheads="1"/>
            </p:cNvPicPr>
            <p:nvPr/>
          </p:nvPicPr>
          <p:blipFill rotWithShape="1">
            <a:blip r:embed="rId11" cstate="print">
              <a:grayscl/>
              <a:extLst>
                <a:ext uri="{BEBA8EAE-BF5A-486C-A8C5-ECC9F3942E4B}">
                  <a14:imgProps xmlns:a14="http://schemas.microsoft.com/office/drawing/2010/main">
                    <a14:imgLayer r:embed="rId12">
                      <a14:imgEffect>
                        <a14:backgroundRemoval t="7385" b="89538" l="4308" r="92615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7542" r="6581" b="11013"/>
            <a:stretch/>
          </p:blipFill>
          <p:spPr bwMode="auto">
            <a:xfrm rot="19231054">
              <a:off x="5899599" y="2436535"/>
              <a:ext cx="476525" cy="41544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30" name="Picture 6"/>
            <p:cNvPicPr>
              <a:picLocks noChangeAspect="1" noChangeArrowheads="1"/>
            </p:cNvPicPr>
            <p:nvPr/>
          </p:nvPicPr>
          <p:blipFill rotWithShape="1">
            <a:blip r:embed="rId13" cstate="print">
              <a:grayscl/>
              <a:extLst>
                <a:ext uri="{BEBA8EAE-BF5A-486C-A8C5-ECC9F3942E4B}">
                  <a14:imgProps xmlns:a14="http://schemas.microsoft.com/office/drawing/2010/main">
                    <a14:imgLayer r:embed="rId14">
                      <a14:imgEffect>
                        <a14:backgroundRemoval t="7385" b="89538" l="4308" r="92615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7542" r="6581" b="11013"/>
            <a:stretch/>
          </p:blipFill>
          <p:spPr bwMode="auto">
            <a:xfrm>
              <a:off x="5861423" y="2367921"/>
              <a:ext cx="556922" cy="48553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pic>
        <p:nvPicPr>
          <p:cNvPr id="5" name="Picture 2"/>
          <p:cNvPicPr>
            <a:picLocks noChangeAspect="1" noChangeArrowheads="1"/>
          </p:cNvPicPr>
          <p:nvPr/>
        </p:nvPicPr>
        <p:blipFill rotWithShape="1">
          <a:blip r:embed="rId5">
            <a:duotone>
              <a:schemeClr val="accent6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22154" b="86462" l="0" r="89231">
                        <a14:foregroundMark x1="47692" y1="42769" x2="51692" y2="39385"/>
                        <a14:foregroundMark x1="54769" y1="85538" x2="74769" y2="86154"/>
                        <a14:backgroundMark x1="47385" y1="63692" x2="81231" y2="77538"/>
                        <a14:backgroundMark x1="40923" y1="44615" x2="54462" y2="35385"/>
                        <a14:backgroundMark x1="48923" y1="43385" x2="47692" y2="44615"/>
                        <a14:backgroundMark x1="21231" y1="31692" x2="14154" y2="24308"/>
                        <a14:backgroundMark x1="12000" y1="45846" x2="308" y2="47077"/>
                        <a14:backgroundMark x1="17538" y1="49846" x2="0" y2="53846"/>
                        <a14:backgroundMark x1="18769" y1="48615" x2="12615" y2="51385"/>
                        <a14:backgroundMark x1="15692" y1="52308" x2="308" y2="63077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44935" t="64631" r="8462" b="13477"/>
          <a:stretch/>
        </p:blipFill>
        <p:spPr bwMode="auto">
          <a:xfrm>
            <a:off x="683568" y="3429000"/>
            <a:ext cx="8424936" cy="3528392"/>
          </a:xfrm>
          <a:prstGeom prst="rect">
            <a:avLst/>
          </a:prstGeom>
          <a:noFill/>
          <a:ln>
            <a:noFill/>
          </a:ln>
          <a:effectLst/>
          <a:scene3d>
            <a:camera prst="orthographicFront">
              <a:rot lat="0" lon="10800000" rev="0"/>
            </a:camera>
            <a:lightRig rig="threePt" dir="t"/>
          </a:scene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" name="Picture 2"/>
          <p:cNvPicPr>
            <a:picLocks noChangeAspect="1" noChangeArrowheads="1"/>
          </p:cNvPicPr>
          <p:nvPr/>
        </p:nvPicPr>
        <p:blipFill rotWithShape="1">
          <a:blip r:embed="rId5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22154" b="86462" l="0" r="89231">
                        <a14:foregroundMark x1="47692" y1="42769" x2="51692" y2="39385"/>
                        <a14:foregroundMark x1="54769" y1="85538" x2="74769" y2="86154"/>
                        <a14:backgroundMark x1="47385" y1="63692" x2="81231" y2="77538"/>
                        <a14:backgroundMark x1="40923" y1="44615" x2="54462" y2="35385"/>
                        <a14:backgroundMark x1="48923" y1="43385" x2="47692" y2="44615"/>
                        <a14:backgroundMark x1="21231" y1="31692" x2="14154" y2="24308"/>
                        <a14:backgroundMark x1="12000" y1="45846" x2="308" y2="47077"/>
                        <a14:backgroundMark x1="17538" y1="49846" x2="0" y2="53846"/>
                        <a14:backgroundMark x1="18769" y1="48615" x2="12615" y2="51385"/>
                        <a14:backgroundMark x1="15692" y1="52308" x2="308" y2="63077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44935" t="64631" r="8462" b="13477"/>
          <a:stretch/>
        </p:blipFill>
        <p:spPr bwMode="auto">
          <a:xfrm>
            <a:off x="-25966" y="5229199"/>
            <a:ext cx="9350494" cy="172819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1" name="Picture 3"/>
          <p:cNvPicPr>
            <a:picLocks noChangeAspect="1" noChangeArrowheads="1"/>
          </p:cNvPicPr>
          <p:nvPr/>
        </p:nvPicPr>
        <p:blipFill rotWithShape="1">
          <a:blip r:embed="rId7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0" b="100000" l="9538" r="89538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2719" r="12793"/>
          <a:stretch/>
        </p:blipFill>
        <p:spPr bwMode="auto">
          <a:xfrm>
            <a:off x="9252086" y="1923246"/>
            <a:ext cx="1944650" cy="2610678"/>
          </a:xfrm>
          <a:prstGeom prst="rect">
            <a:avLst/>
          </a:prstGeom>
          <a:noFill/>
          <a:ln>
            <a:noFill/>
          </a:ln>
          <a:effectLst/>
          <a:scene3d>
            <a:camera prst="orthographicFront">
              <a:rot lat="0" lon="10800000" rev="0"/>
            </a:camera>
            <a:lightRig rig="threePt" dir="t"/>
          </a:scene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" name="Picture 5"/>
          <p:cNvPicPr>
            <a:picLocks noChangeAspect="1" noChangeArrowheads="1"/>
          </p:cNvPicPr>
          <p:nvPr/>
        </p:nvPicPr>
        <p:blipFill>
          <a:blip r:embed="rId15">
            <a:extLst>
              <a:ext uri="{BEBA8EAE-BF5A-486C-A8C5-ECC9F3942E4B}">
                <a14:imgProps xmlns:a14="http://schemas.microsoft.com/office/drawing/2010/main">
                  <a14:imgLayer r:embed="rId16">
                    <a14:imgEffect>
                      <a14:backgroundRemoval t="0" b="100000" l="0" r="100000">
                        <a14:foregroundMark x1="5538" y1="78462" x2="87385" y2="90154"/>
                        <a14:foregroundMark x1="10154" y1="73231" x2="38154" y2="78462"/>
                        <a14:foregroundMark x1="49538" y1="19692" x2="53846" y2="43692"/>
                        <a14:backgroundMark x1="34769" y1="44615" x2="17846" y2="24615"/>
                        <a14:backgroundMark x1="34769" y1="26154" x2="31692" y2="27385"/>
                        <a14:backgroundMark x1="30462" y1="55692" x2="19692" y2="66462"/>
                        <a14:backgroundMark x1="48308" y1="68923" x2="56615" y2="78462"/>
                        <a14:backgroundMark x1="51692" y1="12923" x2="86769" y2="41231"/>
                        <a14:backgroundMark x1="76923" y1="41231" x2="85231" y2="55692"/>
                        <a14:backgroundMark x1="68923" y1="51385" x2="80923" y2="71692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43509" y="483483"/>
            <a:ext cx="2701299" cy="270129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1" name="Výbuch 2 30"/>
          <p:cNvSpPr/>
          <p:nvPr/>
        </p:nvSpPr>
        <p:spPr>
          <a:xfrm>
            <a:off x="4355976" y="1496386"/>
            <a:ext cx="3340184" cy="2292654"/>
          </a:xfrm>
          <a:prstGeom prst="irregularSeal2">
            <a:avLst/>
          </a:prstGeom>
          <a:solidFill>
            <a:srgbClr val="FFFF0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Ten prcek je </a:t>
            </a:r>
            <a:r>
              <a:rPr lang="cs-CZ" sz="2000" dirty="0" err="1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dobrej</a:t>
            </a:r>
            <a:r>
              <a:rPr lang="cs-CZ" sz="2000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</a:t>
            </a:r>
            <a:endParaRPr lang="cs-CZ" sz="2000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2338508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repeatCount="indefinite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 tmFilter="0, 0; .2, .5; .8, .5; 1, 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0" autoRev="1" fill="hold"/>
                                        <p:tgtEl>
                                          <p:spTgt spid="19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8" presetID="26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" dur="500" tmFilter="0, 0; .2, .5; .8, .5; 1, 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0" dur="250" autoRev="1" fill="hold"/>
                                        <p:tgtEl>
                                          <p:spTgt spid="25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11" presetID="26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" dur="500" tmFilter="0, 0; .2, .5; .8, .5; 1, 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3" dur="250" autoRev="1" fill="hold"/>
                                        <p:tgtEl>
                                          <p:spTgt spid="1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14" presetID="26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5" dur="500" tmFilter="0, 0; .2, .5; .8, .5; 1, 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6" dur="250" autoRev="1" fill="hold"/>
                                        <p:tgtEl>
                                          <p:spTgt spid="22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17" presetID="26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8" dur="500" tmFilter="0, 0; .2, .5; .8, .5; 1, 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9" dur="250" autoRev="1" fill="hold"/>
                                        <p:tgtEl>
                                          <p:spTgt spid="13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20" presetID="26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1" dur="500" tmFilter="0, 0; .2, .5; .8, .5; 1, 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2" dur="250" autoRev="1" fill="hold"/>
                                        <p:tgtEl>
                                          <p:spTgt spid="28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500"/>
                            </p:stCondLst>
                            <p:childTnLst>
                              <p:par>
                                <p:cTn id="24" presetID="47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2500"/>
                            </p:stCondLst>
                            <p:childTnLst>
                              <p:par>
                                <p:cTn id="30" presetID="37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88889E-6 0.07331 L 0.22066 -0.27197 C 0.2677 -0.35106 0.33645 -0.38968 0.40868 -0.38968 C 0.49184 -0.38968 0.55694 -0.3506 0.60382 -0.27035 L 0.82569 0.0747 " pathEditMode="relative" rAng="0" ptsTypes="FffFF">
                                      <p:cBhvr>
                                        <p:cTn id="31" dur="4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41285" y="-23080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6500"/>
                            </p:stCondLst>
                            <p:childTnLst>
                              <p:par>
                                <p:cTn id="33" presetID="37" presetClass="path" presetSubtype="0" accel="50000" decel="5000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animMotion origin="layout" path="M -2.77778E-7 -9.71323E-7 L -0.22917 -0.01966 C -0.27865 -0.02521 -0.34566 -0.00994 -0.41528 0.01318 C -0.49462 0.03955 -0.55729 0.06753 -0.59774 0.10291 L -0.79306 0.26295 " pathEditMode="relative" rAng="-836905" ptsTypes="FffFF">
                                      <p:cBhvr>
                                        <p:cTn id="34" dur="3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40747" y="7285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10000"/>
                            </p:stCondLst>
                            <p:childTnLst>
                              <p:par>
                                <p:cTn id="36" presetID="42" presetClass="path" presetSubtype="0" accel="50000" decel="5000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animMotion origin="layout" path="M 5.55556E-7 -3.78353E-6 L -0.39549 0.48428 " pathEditMode="relative" rAng="0" ptsTypes="AA">
                                      <p:cBhvr>
                                        <p:cTn id="37" dur="3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9774" y="24214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13500"/>
                            </p:stCondLst>
                            <p:childTnLst>
                              <p:par>
                                <p:cTn id="39" presetID="53" presetClass="entr" presetSubtype="16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 animBg="1"/>
      <p:bldP spid="31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1" name="Picture 6"/>
          <p:cNvPicPr>
            <a:picLocks noChangeAspect="1" noChangeArrowheads="1"/>
          </p:cNvPicPr>
          <p:nvPr/>
        </p:nvPicPr>
        <p:blipFill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0" b="100000" l="0" r="99077">
                        <a14:foregroundMark x1="16923" y1="10769" x2="18462" y2="15385"/>
                        <a14:foregroundMark x1="17538" y1="25231" x2="20000" y2="24615"/>
                        <a14:foregroundMark x1="25231" y1="2769" x2="29538" y2="2769"/>
                        <a14:foregroundMark x1="26462" y1="13538" x2="27385" y2="11385"/>
                        <a14:foregroundMark x1="43077" y1="45846" x2="52000" y2="32615"/>
                        <a14:foregroundMark x1="39385" y1="34462" x2="44000" y2="43077"/>
                        <a14:foregroundMark x1="69538" y1="45846" x2="73846" y2="33231"/>
                        <a14:foregroundMark x1="63385" y1="40308" x2="65538" y2="44308"/>
                        <a14:foregroundMark x1="56923" y1="92615" x2="66769" y2="66154"/>
                        <a14:foregroundMark x1="54154" y1="92615" x2="58154" y2="92615"/>
                        <a14:foregroundMark x1="52000" y1="92308" x2="58462" y2="94154"/>
                        <a14:foregroundMark x1="56923" y1="88308" x2="51385" y2="72923"/>
                        <a14:foregroundMark x1="56923" y1="76308" x2="67692" y2="64000"/>
                        <a14:foregroundMark x1="46154" y1="67385" x2="50769" y2="72615"/>
                        <a14:foregroundMark x1="49846" y1="75077" x2="53846" y2="89231"/>
                        <a14:foregroundMark x1="8000" y1="13846" x2="11077" y2="10769"/>
                        <a14:foregroundMark x1="16615" y1="20308" x2="14769" y2="18154"/>
                        <a14:foregroundMark x1="30154" y1="5231" x2="31692" y2="3077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17989" y="2601267"/>
            <a:ext cx="3095625" cy="30956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" name="Picture 2"/>
          <p:cNvPicPr>
            <a:picLocks noChangeAspect="1" noChangeArrowheads="1"/>
          </p:cNvPicPr>
          <p:nvPr/>
        </p:nvPicPr>
        <p:blipFill rotWithShape="1">
          <a:blip r:embed="rId7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22154" b="86462" l="0" r="89231">
                        <a14:foregroundMark x1="47692" y1="42769" x2="51692" y2="39385"/>
                        <a14:foregroundMark x1="54769" y1="85538" x2="74769" y2="86154"/>
                        <a14:backgroundMark x1="47385" y1="63692" x2="81231" y2="77538"/>
                        <a14:backgroundMark x1="40923" y1="44615" x2="54462" y2="35385"/>
                        <a14:backgroundMark x1="48923" y1="43385" x2="47692" y2="44615"/>
                        <a14:backgroundMark x1="21231" y1="31692" x2="14154" y2="24308"/>
                        <a14:backgroundMark x1="12000" y1="45846" x2="308" y2="47077"/>
                        <a14:backgroundMark x1="17538" y1="49846" x2="0" y2="53846"/>
                        <a14:backgroundMark x1="18769" y1="48615" x2="12615" y2="51385"/>
                        <a14:backgroundMark x1="15692" y1="52308" x2="308" y2="63077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44935" t="64631" r="8462" b="13477"/>
          <a:stretch/>
        </p:blipFill>
        <p:spPr bwMode="auto">
          <a:xfrm>
            <a:off x="-75203" y="2636912"/>
            <a:ext cx="6735435" cy="403244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" name="Picture 2"/>
          <p:cNvPicPr>
            <a:picLocks noChangeAspect="1" noChangeArrowheads="1"/>
          </p:cNvPicPr>
          <p:nvPr/>
        </p:nvPicPr>
        <p:blipFill rotWithShape="1">
          <a:blip r:embed="rId7">
            <a:duotone>
              <a:schemeClr val="accent6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22154" b="86462" l="0" r="89231">
                        <a14:foregroundMark x1="47692" y1="42769" x2="51692" y2="39385"/>
                        <a14:foregroundMark x1="54769" y1="85538" x2="74769" y2="86154"/>
                        <a14:backgroundMark x1="47385" y1="63692" x2="81231" y2="77538"/>
                        <a14:backgroundMark x1="40923" y1="44615" x2="54462" y2="35385"/>
                        <a14:backgroundMark x1="48923" y1="43385" x2="47692" y2="44615"/>
                        <a14:backgroundMark x1="21231" y1="31692" x2="14154" y2="24308"/>
                        <a14:backgroundMark x1="12000" y1="45846" x2="308" y2="47077"/>
                        <a14:backgroundMark x1="17538" y1="49846" x2="0" y2="53846"/>
                        <a14:backgroundMark x1="18769" y1="48615" x2="12615" y2="51385"/>
                        <a14:backgroundMark x1="15692" y1="52308" x2="308" y2="63077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44935" t="64631" r="8462" b="13477"/>
          <a:stretch/>
        </p:blipFill>
        <p:spPr bwMode="auto">
          <a:xfrm>
            <a:off x="683568" y="4941168"/>
            <a:ext cx="8424936" cy="2016224"/>
          </a:xfrm>
          <a:prstGeom prst="rect">
            <a:avLst/>
          </a:prstGeom>
          <a:noFill/>
          <a:ln>
            <a:noFill/>
          </a:ln>
          <a:effectLst/>
          <a:scene3d>
            <a:camera prst="orthographicFront">
              <a:rot lat="0" lon="10800000" rev="0"/>
            </a:camera>
            <a:lightRig rig="threePt" dir="t"/>
          </a:scene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" name="Picture 2"/>
          <p:cNvPicPr>
            <a:picLocks noChangeAspect="1" noChangeArrowheads="1"/>
          </p:cNvPicPr>
          <p:nvPr/>
        </p:nvPicPr>
        <p:blipFill rotWithShape="1">
          <a:blip r:embed="rId7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22154" b="86462" l="0" r="89231">
                        <a14:foregroundMark x1="47692" y1="42769" x2="51692" y2="39385"/>
                        <a14:foregroundMark x1="54769" y1="85538" x2="74769" y2="86154"/>
                        <a14:backgroundMark x1="47385" y1="63692" x2="81231" y2="77538"/>
                        <a14:backgroundMark x1="40923" y1="44615" x2="54462" y2="35385"/>
                        <a14:backgroundMark x1="48923" y1="43385" x2="47692" y2="44615"/>
                        <a14:backgroundMark x1="21231" y1="31692" x2="14154" y2="24308"/>
                        <a14:backgroundMark x1="12000" y1="45846" x2="308" y2="47077"/>
                        <a14:backgroundMark x1="17538" y1="49846" x2="0" y2="53846"/>
                        <a14:backgroundMark x1="18769" y1="48615" x2="12615" y2="51385"/>
                        <a14:backgroundMark x1="15692" y1="52308" x2="308" y2="63077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44935" t="64631" r="8462" b="13477"/>
          <a:stretch/>
        </p:blipFill>
        <p:spPr bwMode="auto">
          <a:xfrm>
            <a:off x="-25966" y="5229199"/>
            <a:ext cx="9350494" cy="172819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3" name="Picture 4"/>
          <p:cNvPicPr>
            <a:picLocks noChangeAspect="1" noChangeArrowheads="1"/>
          </p:cNvPicPr>
          <p:nvPr/>
        </p:nvPicPr>
        <p:blipFill>
          <a:blip r:embed="rId9">
            <a:extLst>
              <a:ext uri="{BEBA8EAE-BF5A-486C-A8C5-ECC9F3942E4B}">
                <a14:imgProps xmlns:a14="http://schemas.microsoft.com/office/drawing/2010/main">
                  <a14:imgLayer r:embed="rId10">
                    <a14:imgEffect>
                      <a14:backgroundRemoval t="1846" b="100000" l="0" r="99385">
                        <a14:backgroundMark x1="26154" y1="60923" x2="28615" y2="67692"/>
                        <a14:backgroundMark x1="47077" y1="68308" x2="50154" y2="72000"/>
                        <a14:backgroundMark x1="21231" y1="45538" x2="19692" y2="47077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2628800" y="1052736"/>
            <a:ext cx="2699940" cy="269994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4" name="Picture 4"/>
          <p:cNvPicPr>
            <a:picLocks noChangeAspect="1" noChangeArrowheads="1"/>
          </p:cNvPicPr>
          <p:nvPr/>
        </p:nvPicPr>
        <p:blipFill>
          <a:blip r:embed="rId11">
            <a:extLst>
              <a:ext uri="{BEBA8EAE-BF5A-486C-A8C5-ECC9F3942E4B}">
                <a14:imgProps xmlns:a14="http://schemas.microsoft.com/office/drawing/2010/main">
                  <a14:imgLayer r:embed="rId10">
                    <a14:imgEffect>
                      <a14:backgroundRemoval t="1846" b="100000" l="0" r="99385">
                        <a14:backgroundMark x1="26154" y1="60923" x2="28615" y2="67692"/>
                        <a14:backgroundMark x1="47077" y1="68308" x2="50154" y2="72000"/>
                        <a14:backgroundMark x1="21231" y1="45538" x2="19692" y2="47077"/>
                      </a14:backgroundRemoval>
                    </a14:imgEffect>
                    <a14:imgEffect>
                      <a14:brightnessContrast bright="-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000852" y="2996952"/>
            <a:ext cx="2699940" cy="2699940"/>
          </a:xfrm>
          <a:prstGeom prst="rect">
            <a:avLst/>
          </a:prstGeom>
          <a:noFill/>
          <a:ln>
            <a:noFill/>
          </a:ln>
          <a:effectLst/>
          <a:scene3d>
            <a:camera prst="orthographicFront">
              <a:rot lat="0" lon="10800000" rev="0"/>
            </a:camera>
            <a:lightRig rig="threePt" dir="t"/>
          </a:scene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pSp>
        <p:nvGrpSpPr>
          <p:cNvPr id="9" name="Skupina 8"/>
          <p:cNvGrpSpPr/>
          <p:nvPr/>
        </p:nvGrpSpPr>
        <p:grpSpPr>
          <a:xfrm>
            <a:off x="1207562" y="1360810"/>
            <a:ext cx="516291" cy="616147"/>
            <a:chOff x="5861423" y="2367921"/>
            <a:chExt cx="556922" cy="485533"/>
          </a:xfrm>
        </p:grpSpPr>
        <p:pic>
          <p:nvPicPr>
            <p:cNvPr id="10" name="Picture 6"/>
            <p:cNvPicPr>
              <a:picLocks noChangeAspect="1" noChangeArrowheads="1"/>
            </p:cNvPicPr>
            <p:nvPr/>
          </p:nvPicPr>
          <p:blipFill rotWithShape="1">
            <a:blip r:embed="rId12" cstate="print">
              <a:grayscl/>
              <a:extLst>
                <a:ext uri="{BEBA8EAE-BF5A-486C-A8C5-ECC9F3942E4B}">
                  <a14:imgProps xmlns:a14="http://schemas.microsoft.com/office/drawing/2010/main">
                    <a14:imgLayer r:embed="rId13">
                      <a14:imgEffect>
                        <a14:backgroundRemoval t="7385" b="89538" l="4308" r="92615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7542" r="6581" b="11013"/>
            <a:stretch/>
          </p:blipFill>
          <p:spPr bwMode="auto">
            <a:xfrm rot="19231054">
              <a:off x="5899599" y="2436535"/>
              <a:ext cx="476525" cy="41544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11" name="Picture 6"/>
            <p:cNvPicPr>
              <a:picLocks noChangeAspect="1" noChangeArrowheads="1"/>
            </p:cNvPicPr>
            <p:nvPr/>
          </p:nvPicPr>
          <p:blipFill rotWithShape="1">
            <a:blip r:embed="rId12" cstate="print">
              <a:grayscl/>
              <a:extLst>
                <a:ext uri="{BEBA8EAE-BF5A-486C-A8C5-ECC9F3942E4B}">
                  <a14:imgProps xmlns:a14="http://schemas.microsoft.com/office/drawing/2010/main">
                    <a14:imgLayer r:embed="rId13">
                      <a14:imgEffect>
                        <a14:backgroundRemoval t="7385" b="89538" l="4308" r="92615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7542" r="6581" b="11013"/>
            <a:stretch/>
          </p:blipFill>
          <p:spPr bwMode="auto">
            <a:xfrm>
              <a:off x="5861423" y="2367921"/>
              <a:ext cx="556922" cy="48553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15" name="TextovéPole 14"/>
          <p:cNvSpPr txBox="1"/>
          <p:nvPr/>
        </p:nvSpPr>
        <p:spPr>
          <a:xfrm>
            <a:off x="1531007" y="620688"/>
            <a:ext cx="5980996" cy="769441"/>
          </a:xfrm>
          <a:prstGeom prst="rect">
            <a:avLst/>
          </a:prstGeom>
          <a:noFill/>
          <a:ln w="28575">
            <a:solidFill>
              <a:srgbClr val="FF0000"/>
            </a:solidFill>
          </a:ln>
        </p:spPr>
        <p:txBody>
          <a:bodyPr wrap="none" rtlCol="0">
            <a:spAutoFit/>
          </a:bodyPr>
          <a:lstStyle/>
          <a:p>
            <a:r>
              <a:rPr lang="cs-CZ" sz="4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</a:t>
            </a:r>
            <a:r>
              <a:rPr lang="cs-CZ" sz="4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hůze se sněžnicemi</a:t>
            </a:r>
            <a:endParaRPr lang="cs-CZ" sz="44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pSp>
        <p:nvGrpSpPr>
          <p:cNvPr id="16" name="Skupina 15"/>
          <p:cNvGrpSpPr/>
          <p:nvPr/>
        </p:nvGrpSpPr>
        <p:grpSpPr>
          <a:xfrm>
            <a:off x="1439997" y="98316"/>
            <a:ext cx="516291" cy="616147"/>
            <a:chOff x="5861423" y="2367921"/>
            <a:chExt cx="556922" cy="485533"/>
          </a:xfrm>
        </p:grpSpPr>
        <p:pic>
          <p:nvPicPr>
            <p:cNvPr id="17" name="Picture 6"/>
            <p:cNvPicPr>
              <a:picLocks noChangeAspect="1" noChangeArrowheads="1"/>
            </p:cNvPicPr>
            <p:nvPr/>
          </p:nvPicPr>
          <p:blipFill rotWithShape="1">
            <a:blip r:embed="rId12" cstate="print">
              <a:grayscl/>
              <a:extLst>
                <a:ext uri="{BEBA8EAE-BF5A-486C-A8C5-ECC9F3942E4B}">
                  <a14:imgProps xmlns:a14="http://schemas.microsoft.com/office/drawing/2010/main">
                    <a14:imgLayer r:embed="rId13">
                      <a14:imgEffect>
                        <a14:backgroundRemoval t="7385" b="89538" l="4308" r="92615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7542" r="6581" b="11013"/>
            <a:stretch/>
          </p:blipFill>
          <p:spPr bwMode="auto">
            <a:xfrm rot="19231054">
              <a:off x="5899599" y="2436535"/>
              <a:ext cx="476525" cy="41544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18" name="Picture 6"/>
            <p:cNvPicPr>
              <a:picLocks noChangeAspect="1" noChangeArrowheads="1"/>
            </p:cNvPicPr>
            <p:nvPr/>
          </p:nvPicPr>
          <p:blipFill rotWithShape="1">
            <a:blip r:embed="rId12" cstate="print">
              <a:grayscl/>
              <a:extLst>
                <a:ext uri="{BEBA8EAE-BF5A-486C-A8C5-ECC9F3942E4B}">
                  <a14:imgProps xmlns:a14="http://schemas.microsoft.com/office/drawing/2010/main">
                    <a14:imgLayer r:embed="rId13">
                      <a14:imgEffect>
                        <a14:backgroundRemoval t="7385" b="89538" l="4308" r="92615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7542" r="6581" b="11013"/>
            <a:stretch/>
          </p:blipFill>
          <p:spPr bwMode="auto">
            <a:xfrm>
              <a:off x="5861423" y="2367921"/>
              <a:ext cx="556922" cy="48553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grpSp>
        <p:nvGrpSpPr>
          <p:cNvPr id="19" name="Skupina 18"/>
          <p:cNvGrpSpPr/>
          <p:nvPr/>
        </p:nvGrpSpPr>
        <p:grpSpPr>
          <a:xfrm>
            <a:off x="366554" y="332656"/>
            <a:ext cx="363891" cy="308074"/>
            <a:chOff x="5861423" y="2367921"/>
            <a:chExt cx="556922" cy="485533"/>
          </a:xfrm>
        </p:grpSpPr>
        <p:pic>
          <p:nvPicPr>
            <p:cNvPr id="20" name="Picture 6"/>
            <p:cNvPicPr>
              <a:picLocks noChangeAspect="1" noChangeArrowheads="1"/>
            </p:cNvPicPr>
            <p:nvPr/>
          </p:nvPicPr>
          <p:blipFill rotWithShape="1">
            <a:blip r:embed="rId14" cstate="print">
              <a:grayscl/>
              <a:extLst>
                <a:ext uri="{BEBA8EAE-BF5A-486C-A8C5-ECC9F3942E4B}">
                  <a14:imgProps xmlns:a14="http://schemas.microsoft.com/office/drawing/2010/main">
                    <a14:imgLayer r:embed="rId15">
                      <a14:imgEffect>
                        <a14:backgroundRemoval t="7385" b="89538" l="4308" r="92615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7542" r="6581" b="11013"/>
            <a:stretch/>
          </p:blipFill>
          <p:spPr bwMode="auto">
            <a:xfrm rot="19231054">
              <a:off x="5899599" y="2436535"/>
              <a:ext cx="476525" cy="41544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21" name="Picture 6"/>
            <p:cNvPicPr>
              <a:picLocks noChangeAspect="1" noChangeArrowheads="1"/>
            </p:cNvPicPr>
            <p:nvPr/>
          </p:nvPicPr>
          <p:blipFill rotWithShape="1">
            <a:blip r:embed="rId16" cstate="print">
              <a:grayscl/>
              <a:extLst>
                <a:ext uri="{BEBA8EAE-BF5A-486C-A8C5-ECC9F3942E4B}">
                  <a14:imgProps xmlns:a14="http://schemas.microsoft.com/office/drawing/2010/main">
                    <a14:imgLayer r:embed="rId17">
                      <a14:imgEffect>
                        <a14:backgroundRemoval t="7385" b="89538" l="4308" r="92615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7542" r="6581" b="11013"/>
            <a:stretch/>
          </p:blipFill>
          <p:spPr bwMode="auto">
            <a:xfrm>
              <a:off x="5861423" y="2367921"/>
              <a:ext cx="556922" cy="48553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grpSp>
        <p:nvGrpSpPr>
          <p:cNvPr id="22" name="Skupina 21"/>
          <p:cNvGrpSpPr/>
          <p:nvPr/>
        </p:nvGrpSpPr>
        <p:grpSpPr>
          <a:xfrm>
            <a:off x="2470045" y="208787"/>
            <a:ext cx="363891" cy="308074"/>
            <a:chOff x="5861423" y="2367921"/>
            <a:chExt cx="556922" cy="485533"/>
          </a:xfrm>
        </p:grpSpPr>
        <p:pic>
          <p:nvPicPr>
            <p:cNvPr id="23" name="Picture 6"/>
            <p:cNvPicPr>
              <a:picLocks noChangeAspect="1" noChangeArrowheads="1"/>
            </p:cNvPicPr>
            <p:nvPr/>
          </p:nvPicPr>
          <p:blipFill rotWithShape="1">
            <a:blip r:embed="rId14" cstate="print">
              <a:grayscl/>
              <a:extLst>
                <a:ext uri="{BEBA8EAE-BF5A-486C-A8C5-ECC9F3942E4B}">
                  <a14:imgProps xmlns:a14="http://schemas.microsoft.com/office/drawing/2010/main">
                    <a14:imgLayer r:embed="rId15">
                      <a14:imgEffect>
                        <a14:backgroundRemoval t="7385" b="89538" l="4308" r="92615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7542" r="6581" b="11013"/>
            <a:stretch/>
          </p:blipFill>
          <p:spPr bwMode="auto">
            <a:xfrm rot="19231054">
              <a:off x="5899599" y="2436535"/>
              <a:ext cx="476525" cy="41544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24" name="Picture 6"/>
            <p:cNvPicPr>
              <a:picLocks noChangeAspect="1" noChangeArrowheads="1"/>
            </p:cNvPicPr>
            <p:nvPr/>
          </p:nvPicPr>
          <p:blipFill rotWithShape="1">
            <a:blip r:embed="rId16" cstate="print">
              <a:grayscl/>
              <a:extLst>
                <a:ext uri="{BEBA8EAE-BF5A-486C-A8C5-ECC9F3942E4B}">
                  <a14:imgProps xmlns:a14="http://schemas.microsoft.com/office/drawing/2010/main">
                    <a14:imgLayer r:embed="rId17">
                      <a14:imgEffect>
                        <a14:backgroundRemoval t="7385" b="89538" l="4308" r="92615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7542" r="6581" b="11013"/>
            <a:stretch/>
          </p:blipFill>
          <p:spPr bwMode="auto">
            <a:xfrm>
              <a:off x="5861423" y="2367921"/>
              <a:ext cx="556922" cy="48553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grpSp>
        <p:nvGrpSpPr>
          <p:cNvPr id="25" name="Skupina 24"/>
          <p:cNvGrpSpPr/>
          <p:nvPr/>
        </p:nvGrpSpPr>
        <p:grpSpPr>
          <a:xfrm>
            <a:off x="943799" y="539127"/>
            <a:ext cx="363891" cy="308074"/>
            <a:chOff x="5861423" y="2367921"/>
            <a:chExt cx="556922" cy="485533"/>
          </a:xfrm>
        </p:grpSpPr>
        <p:pic>
          <p:nvPicPr>
            <p:cNvPr id="26" name="Picture 6"/>
            <p:cNvPicPr>
              <a:picLocks noChangeAspect="1" noChangeArrowheads="1"/>
            </p:cNvPicPr>
            <p:nvPr/>
          </p:nvPicPr>
          <p:blipFill rotWithShape="1">
            <a:blip r:embed="rId14" cstate="print">
              <a:grayscl/>
              <a:extLst>
                <a:ext uri="{BEBA8EAE-BF5A-486C-A8C5-ECC9F3942E4B}">
                  <a14:imgProps xmlns:a14="http://schemas.microsoft.com/office/drawing/2010/main">
                    <a14:imgLayer r:embed="rId15">
                      <a14:imgEffect>
                        <a14:backgroundRemoval t="7385" b="89538" l="4308" r="92615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7542" r="6581" b="11013"/>
            <a:stretch/>
          </p:blipFill>
          <p:spPr bwMode="auto">
            <a:xfrm rot="19231054">
              <a:off x="5899599" y="2436535"/>
              <a:ext cx="476525" cy="41544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27" name="Picture 6"/>
            <p:cNvPicPr>
              <a:picLocks noChangeAspect="1" noChangeArrowheads="1"/>
            </p:cNvPicPr>
            <p:nvPr/>
          </p:nvPicPr>
          <p:blipFill rotWithShape="1">
            <a:blip r:embed="rId16" cstate="print">
              <a:grayscl/>
              <a:extLst>
                <a:ext uri="{BEBA8EAE-BF5A-486C-A8C5-ECC9F3942E4B}">
                  <a14:imgProps xmlns:a14="http://schemas.microsoft.com/office/drawing/2010/main">
                    <a14:imgLayer r:embed="rId17">
                      <a14:imgEffect>
                        <a14:backgroundRemoval t="7385" b="89538" l="4308" r="92615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7542" r="6581" b="11013"/>
            <a:stretch/>
          </p:blipFill>
          <p:spPr bwMode="auto">
            <a:xfrm>
              <a:off x="5861423" y="2367921"/>
              <a:ext cx="556922" cy="48553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grpSp>
        <p:nvGrpSpPr>
          <p:cNvPr id="28" name="Skupina 27"/>
          <p:cNvGrpSpPr/>
          <p:nvPr/>
        </p:nvGrpSpPr>
        <p:grpSpPr>
          <a:xfrm>
            <a:off x="613568" y="1052736"/>
            <a:ext cx="363891" cy="308074"/>
            <a:chOff x="5861423" y="2367921"/>
            <a:chExt cx="556922" cy="485533"/>
          </a:xfrm>
        </p:grpSpPr>
        <p:pic>
          <p:nvPicPr>
            <p:cNvPr id="29" name="Picture 6"/>
            <p:cNvPicPr>
              <a:picLocks noChangeAspect="1" noChangeArrowheads="1"/>
            </p:cNvPicPr>
            <p:nvPr/>
          </p:nvPicPr>
          <p:blipFill rotWithShape="1">
            <a:blip r:embed="rId14" cstate="print">
              <a:grayscl/>
              <a:extLst>
                <a:ext uri="{BEBA8EAE-BF5A-486C-A8C5-ECC9F3942E4B}">
                  <a14:imgProps xmlns:a14="http://schemas.microsoft.com/office/drawing/2010/main">
                    <a14:imgLayer r:embed="rId15">
                      <a14:imgEffect>
                        <a14:backgroundRemoval t="7385" b="89538" l="4308" r="92615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7542" r="6581" b="11013"/>
            <a:stretch/>
          </p:blipFill>
          <p:spPr bwMode="auto">
            <a:xfrm rot="19231054">
              <a:off x="5899599" y="2436535"/>
              <a:ext cx="476525" cy="41544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30" name="Picture 6"/>
            <p:cNvPicPr>
              <a:picLocks noChangeAspect="1" noChangeArrowheads="1"/>
            </p:cNvPicPr>
            <p:nvPr/>
          </p:nvPicPr>
          <p:blipFill rotWithShape="1">
            <a:blip r:embed="rId16" cstate="print">
              <a:grayscl/>
              <a:extLst>
                <a:ext uri="{BEBA8EAE-BF5A-486C-A8C5-ECC9F3942E4B}">
                  <a14:imgProps xmlns:a14="http://schemas.microsoft.com/office/drawing/2010/main">
                    <a14:imgLayer r:embed="rId17">
                      <a14:imgEffect>
                        <a14:backgroundRemoval t="7385" b="89538" l="4308" r="92615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7542" r="6581" b="11013"/>
            <a:stretch/>
          </p:blipFill>
          <p:spPr bwMode="auto">
            <a:xfrm>
              <a:off x="5861423" y="2367921"/>
              <a:ext cx="556922" cy="48553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32" name="Výbuch 2 31"/>
          <p:cNvSpPr/>
          <p:nvPr/>
        </p:nvSpPr>
        <p:spPr>
          <a:xfrm>
            <a:off x="3731328" y="1354381"/>
            <a:ext cx="2953466" cy="2218636"/>
          </a:xfrm>
          <a:prstGeom prst="irregularSeal2">
            <a:avLst/>
          </a:prstGeom>
          <a:solidFill>
            <a:srgbClr val="FFFF0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Čím to je, že se neboří?</a:t>
            </a:r>
            <a:endParaRPr lang="cs-CZ" sz="2000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244406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repeatCount="indefinite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 tmFilter="0, 0; .2, .5; .8, .5; 1, 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0" autoRev="1" fill="hold"/>
                                        <p:tgtEl>
                                          <p:spTgt spid="19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8" presetID="26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" dur="500" tmFilter="0, 0; .2, .5; .8, .5; 1, 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0" dur="250" autoRev="1" fill="hold"/>
                                        <p:tgtEl>
                                          <p:spTgt spid="25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11" presetID="26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" dur="500" tmFilter="0, 0; .2, .5; .8, .5; 1, 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3" dur="250" autoRev="1" fill="hold"/>
                                        <p:tgtEl>
                                          <p:spTgt spid="1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14" presetID="26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5" dur="500" tmFilter="0, 0; .2, .5; .8, .5; 1, 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6" dur="250" autoRev="1" fill="hold"/>
                                        <p:tgtEl>
                                          <p:spTgt spid="22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17" presetID="26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8" dur="500" tmFilter="0, 0; .2, .5; .8, .5; 1, 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9" dur="250" autoRev="1" fill="hold"/>
                                        <p:tgtEl>
                                          <p:spTgt spid="9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20" presetID="26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1" dur="500" tmFilter="0, 0; .2, .5; .8, .5; 1, 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2" dur="250" autoRev="1" fill="hold"/>
                                        <p:tgtEl>
                                          <p:spTgt spid="28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500"/>
                            </p:stCondLst>
                            <p:childTnLst>
                              <p:par>
                                <p:cTn id="24" presetID="47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2500"/>
                            </p:stCondLst>
                            <p:childTnLst>
                              <p:par>
                                <p:cTn id="30" presetID="38" presetClass="path" presetSubtype="0" accel="50000" decel="5000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animMotion origin="layout" path="M -0.00017 0.18108 L -0.08281 0.12003 L -0.16111 0.18108 L -0.24357 0.12003 L -0.32621 0.18108 L -0.40329 0.12003 L -0.48593 0.18108 L -0.56423 0.12003 L -0.64687 0.18108 L -0.72934 0.12003 L -0.80781 0.18108 L -0.89045 0.12003 L -0.96753 0.18108 L -1.05 0.12003 L -1.13246 0.18108 L -1.21076 0.12003 L -1.2934 0.18108 " pathEditMode="relative" rAng="0" ptsTypes="FFFFFFFFFFFFFFFFF">
                                      <p:cBhvr>
                                        <p:cTn id="31" dur="6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64670" y="-3053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9000"/>
                            </p:stCondLst>
                            <p:childTnLst>
                              <p:par>
                                <p:cTn id="33" presetID="40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1719 0.0074 C 0.02865 0.00139 0.04184 -0.0037 0.06181 0.00809 C 0.08473 0.02289 0.09011 0.03769 0.09271 0.05273 C 0.09931 0.07123 0.10226 0.08719 0.12882 0.10291 C 0.15035 0.11471 0.16181 0.10823 0.17535 0.10152 C 0.18351 0.09366 0.19757 0.0895 0.22014 0.1043 C 0.2408 0.11586 0.24705 0.13251 0.25087 0.14662 C 0.254 0.1642 0.26042 0.18224 0.28368 0.19657 C 0.30677 0.20976 0.33229 0.19542 0.33247 0.19657 C 0.34323 0.18987 0.35434 0.18362 0.37726 0.19704 C 0.39914 0.21068 0.40469 0.22687 0.40747 0.24167 C 0.41459 0.25994 0.41789 0.27682 0.44271 0.29139 C 0.46545 0.30573 0.47726 0.29764 0.48924 0.29047 C 0.50261 0.28492 0.51337 0.27937 0.53681 0.29301 C 0.55643 0.30573 0.56302 0.32192 0.56736 0.33719 C 0.57049 0.35314 0.57761 0.37234 0.59948 0.38552 C 0.62275 0.39986 0.63351 0.3913 0.64792 0.38529 " pathEditMode="relative" rAng="1457088" ptsTypes="fffffffffffffffff">
                                      <p:cBhvr>
                                        <p:cTn id="34" dur="3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1493" y="19033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12000"/>
                            </p:stCondLst>
                            <p:childTnLst>
                              <p:par>
                                <p:cTn id="36" presetID="42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14000"/>
                            </p:stCondLst>
                            <p:childTnLst>
                              <p:par>
                                <p:cTn id="42" presetID="32" presetClass="emph" presetSubtype="0" repeatCount="indefinite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4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4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4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15000"/>
                            </p:stCondLst>
                            <p:childTnLst>
                              <p:par>
                                <p:cTn id="49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1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3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 animBg="1"/>
      <p:bldP spid="32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2"/>
          <p:cNvPicPr>
            <a:picLocks noChangeAspect="1" noChangeArrowheads="1"/>
          </p:cNvPicPr>
          <p:nvPr/>
        </p:nvPicPr>
        <p:blipFill rotWithShape="1">
          <a:blip r:embed="rId5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22154" b="86462" l="0" r="89231">
                        <a14:foregroundMark x1="47692" y1="42769" x2="51692" y2="39385"/>
                        <a14:foregroundMark x1="54769" y1="85538" x2="74769" y2="86154"/>
                        <a14:backgroundMark x1="47385" y1="63692" x2="81231" y2="77538"/>
                        <a14:backgroundMark x1="40923" y1="44615" x2="54462" y2="35385"/>
                        <a14:backgroundMark x1="48923" y1="43385" x2="47692" y2="44615"/>
                        <a14:backgroundMark x1="21231" y1="31692" x2="14154" y2="24308"/>
                        <a14:backgroundMark x1="12000" y1="45846" x2="308" y2="47077"/>
                        <a14:backgroundMark x1="17538" y1="49846" x2="0" y2="53846"/>
                        <a14:backgroundMark x1="18769" y1="48615" x2="12615" y2="51385"/>
                        <a14:backgroundMark x1="15692" y1="52308" x2="308" y2="63077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44935" t="64631" r="8462" b="13477"/>
          <a:stretch/>
        </p:blipFill>
        <p:spPr bwMode="auto">
          <a:xfrm>
            <a:off x="-75203" y="2636912"/>
            <a:ext cx="6735435" cy="403244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" name="Picture 2"/>
          <p:cNvPicPr>
            <a:picLocks noChangeAspect="1" noChangeArrowheads="1"/>
          </p:cNvPicPr>
          <p:nvPr/>
        </p:nvPicPr>
        <p:blipFill rotWithShape="1">
          <a:blip r:embed="rId5">
            <a:duotone>
              <a:schemeClr val="accent6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22154" b="86462" l="0" r="89231">
                        <a14:foregroundMark x1="47692" y1="42769" x2="51692" y2="39385"/>
                        <a14:foregroundMark x1="54769" y1="85538" x2="74769" y2="86154"/>
                        <a14:backgroundMark x1="47385" y1="63692" x2="81231" y2="77538"/>
                        <a14:backgroundMark x1="40923" y1="44615" x2="54462" y2="35385"/>
                        <a14:backgroundMark x1="48923" y1="43385" x2="47692" y2="44615"/>
                        <a14:backgroundMark x1="21231" y1="31692" x2="14154" y2="24308"/>
                        <a14:backgroundMark x1="12000" y1="45846" x2="308" y2="47077"/>
                        <a14:backgroundMark x1="17538" y1="49846" x2="0" y2="53846"/>
                        <a14:backgroundMark x1="18769" y1="48615" x2="12615" y2="51385"/>
                        <a14:backgroundMark x1="15692" y1="52308" x2="308" y2="63077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44935" t="64631" r="8462" b="13477"/>
          <a:stretch/>
        </p:blipFill>
        <p:spPr bwMode="auto">
          <a:xfrm>
            <a:off x="683568" y="4941168"/>
            <a:ext cx="8424936" cy="2016224"/>
          </a:xfrm>
          <a:prstGeom prst="rect">
            <a:avLst/>
          </a:prstGeom>
          <a:noFill/>
          <a:ln>
            <a:noFill/>
          </a:ln>
          <a:effectLst/>
          <a:scene3d>
            <a:camera prst="orthographicFront">
              <a:rot lat="0" lon="10800000" rev="0"/>
            </a:camera>
            <a:lightRig rig="threePt" dir="t"/>
          </a:scene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" name="Picture 2"/>
          <p:cNvPicPr>
            <a:picLocks noChangeAspect="1" noChangeArrowheads="1"/>
          </p:cNvPicPr>
          <p:nvPr/>
        </p:nvPicPr>
        <p:blipFill rotWithShape="1">
          <a:blip r:embed="rId5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22154" b="86462" l="0" r="89231">
                        <a14:foregroundMark x1="47692" y1="42769" x2="51692" y2="39385"/>
                        <a14:foregroundMark x1="54769" y1="85538" x2="74769" y2="86154"/>
                        <a14:backgroundMark x1="47385" y1="63692" x2="81231" y2="77538"/>
                        <a14:backgroundMark x1="40923" y1="44615" x2="54462" y2="35385"/>
                        <a14:backgroundMark x1="48923" y1="43385" x2="47692" y2="44615"/>
                        <a14:backgroundMark x1="21231" y1="31692" x2="14154" y2="24308"/>
                        <a14:backgroundMark x1="12000" y1="45846" x2="308" y2="47077"/>
                        <a14:backgroundMark x1="17538" y1="49846" x2="0" y2="53846"/>
                        <a14:backgroundMark x1="18769" y1="48615" x2="12615" y2="51385"/>
                        <a14:backgroundMark x1="15692" y1="52308" x2="308" y2="63077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44935" t="64631" r="8462" b="13477"/>
          <a:stretch/>
        </p:blipFill>
        <p:spPr bwMode="auto">
          <a:xfrm>
            <a:off x="-25966" y="5229199"/>
            <a:ext cx="9350494" cy="172819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2" name="Picture 8"/>
          <p:cNvPicPr>
            <a:picLocks noChangeAspect="1" noChangeArrowheads="1"/>
          </p:cNvPicPr>
          <p:nvPr/>
        </p:nvPicPr>
        <p:blipFill rotWithShape="1">
          <a:blip r:embed="rId7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0" b="89846" l="9846" r="100000">
                        <a14:backgroundMark x1="40308" y1="75385" x2="40308" y2="75385"/>
                        <a14:backgroundMark x1="41538" y1="64000" x2="41538" y2="64000"/>
                        <a14:backgroundMark x1="56308" y1="67385" x2="56308" y2="67385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2782" b="9918"/>
          <a:stretch/>
        </p:blipFill>
        <p:spPr bwMode="auto">
          <a:xfrm rot="650716">
            <a:off x="9219163" y="2746575"/>
            <a:ext cx="2478920" cy="256030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3" name="Picture 9"/>
          <p:cNvPicPr>
            <a:picLocks noChangeAspect="1" noChangeArrowheads="1"/>
          </p:cNvPicPr>
          <p:nvPr/>
        </p:nvPicPr>
        <p:blipFill rotWithShape="1">
          <a:blip r:embed="rId9">
            <a:extLst>
              <a:ext uri="{BEBA8EAE-BF5A-486C-A8C5-ECC9F3942E4B}">
                <a14:imgProps xmlns:a14="http://schemas.microsoft.com/office/drawing/2010/main">
                  <a14:imgLayer r:embed="rId10">
                    <a14:imgEffect>
                      <a14:backgroundRemoval t="0" b="100000" l="9538" r="89538">
                        <a14:foregroundMark x1="49846" y1="39385" x2="51077" y2="41231"/>
                        <a14:foregroundMark x1="60923" y1="56923" x2="66462" y2="57846"/>
                        <a14:backgroundMark x1="16000" y1="42769" x2="25538" y2="66462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0404" r="12595"/>
          <a:stretch/>
        </p:blipFill>
        <p:spPr bwMode="auto">
          <a:xfrm rot="21123205">
            <a:off x="-2227949" y="107453"/>
            <a:ext cx="2175200" cy="282490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4" name="TextovéPole 13"/>
          <p:cNvSpPr txBox="1"/>
          <p:nvPr/>
        </p:nvSpPr>
        <p:spPr>
          <a:xfrm>
            <a:off x="3059407" y="637024"/>
            <a:ext cx="3025187" cy="769441"/>
          </a:xfrm>
          <a:prstGeom prst="rect">
            <a:avLst/>
          </a:prstGeom>
          <a:noFill/>
          <a:ln w="28575">
            <a:solidFill>
              <a:srgbClr val="FF0000"/>
            </a:solidFill>
          </a:ln>
        </p:spPr>
        <p:txBody>
          <a:bodyPr wrap="none" rtlCol="0">
            <a:spAutoFit/>
          </a:bodyPr>
          <a:lstStyle/>
          <a:p>
            <a:r>
              <a:rPr lang="cs-CZ" sz="4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sáňkování</a:t>
            </a:r>
            <a:endParaRPr lang="cs-CZ" sz="44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6" name="Picture 2"/>
          <p:cNvPicPr>
            <a:picLocks noChangeAspect="1" noChangeArrowheads="1"/>
          </p:cNvPicPr>
          <p:nvPr/>
        </p:nvPicPr>
        <p:blipFill rotWithShape="1">
          <a:blip r:embed="rId11">
            <a:extLst>
              <a:ext uri="{BEBA8EAE-BF5A-486C-A8C5-ECC9F3942E4B}">
                <a14:imgProps xmlns:a14="http://schemas.microsoft.com/office/drawing/2010/main">
                  <a14:imgLayer r:embed="rId12">
                    <a14:imgEffect>
                      <a14:backgroundRemoval t="0" b="100000" l="3385" r="94462">
                        <a14:foregroundMark x1="37538" y1="14154" x2="37538" y2="42769"/>
                        <a14:foregroundMark x1="31077" y1="36308" x2="29846" y2="18769"/>
                        <a14:foregroundMark x1="72308" y1="43077" x2="59385" y2="15692"/>
                        <a14:foregroundMark x1="60923" y1="41538" x2="72615" y2="16308"/>
                        <a14:foregroundMark x1="87692" y1="43692" x2="74769" y2="86769"/>
                        <a14:foregroundMark x1="72308" y1="86154" x2="78462" y2="58154"/>
                        <a14:foregroundMark x1="79385" y1="87385" x2="88923" y2="49538"/>
                        <a14:foregroundMark x1="80308" y1="49231" x2="79077" y2="60308"/>
                        <a14:foregroundMark x1="48923" y1="51692" x2="57538" y2="55077"/>
                        <a14:foregroundMark x1="44000" y1="28615" x2="43077" y2="42769"/>
                        <a14:foregroundMark x1="15385" y1="45846" x2="27692" y2="88308"/>
                        <a14:foregroundMark x1="30154" y1="85231" x2="23077" y2="51692"/>
                        <a14:foregroundMark x1="12308" y1="41846" x2="15385" y2="51692"/>
                        <a14:foregroundMark x1="16923" y1="40615" x2="18154" y2="44000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4652" r="5568"/>
          <a:stretch/>
        </p:blipFill>
        <p:spPr bwMode="auto">
          <a:xfrm>
            <a:off x="6516216" y="926820"/>
            <a:ext cx="2198594" cy="24488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7" name="Výbuch 2 16"/>
          <p:cNvSpPr/>
          <p:nvPr/>
        </p:nvSpPr>
        <p:spPr>
          <a:xfrm>
            <a:off x="3318228" y="1640402"/>
            <a:ext cx="3340184" cy="2088231"/>
          </a:xfrm>
          <a:prstGeom prst="irregularSeal2">
            <a:avLst/>
          </a:prstGeom>
          <a:solidFill>
            <a:srgbClr val="FFFF0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To bude karambol!!!</a:t>
            </a:r>
            <a:endParaRPr lang="cs-CZ" sz="2000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pSp>
        <p:nvGrpSpPr>
          <p:cNvPr id="18" name="Skupina 17"/>
          <p:cNvGrpSpPr/>
          <p:nvPr/>
        </p:nvGrpSpPr>
        <p:grpSpPr>
          <a:xfrm>
            <a:off x="1207562" y="1228677"/>
            <a:ext cx="516291" cy="616147"/>
            <a:chOff x="5861423" y="2367921"/>
            <a:chExt cx="556922" cy="485533"/>
          </a:xfrm>
        </p:grpSpPr>
        <p:pic>
          <p:nvPicPr>
            <p:cNvPr id="19" name="Picture 6"/>
            <p:cNvPicPr>
              <a:picLocks noChangeAspect="1" noChangeArrowheads="1"/>
            </p:cNvPicPr>
            <p:nvPr/>
          </p:nvPicPr>
          <p:blipFill rotWithShape="1">
            <a:blip r:embed="rId13" cstate="print">
              <a:grayscl/>
              <a:extLst>
                <a:ext uri="{BEBA8EAE-BF5A-486C-A8C5-ECC9F3942E4B}">
                  <a14:imgProps xmlns:a14="http://schemas.microsoft.com/office/drawing/2010/main">
                    <a14:imgLayer r:embed="rId14">
                      <a14:imgEffect>
                        <a14:backgroundRemoval t="7385" b="89538" l="4308" r="92615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7542" r="6581" b="11013"/>
            <a:stretch/>
          </p:blipFill>
          <p:spPr bwMode="auto">
            <a:xfrm rot="19231054">
              <a:off x="5899599" y="2436535"/>
              <a:ext cx="476525" cy="41544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20" name="Picture 6"/>
            <p:cNvPicPr>
              <a:picLocks noChangeAspect="1" noChangeArrowheads="1"/>
            </p:cNvPicPr>
            <p:nvPr/>
          </p:nvPicPr>
          <p:blipFill rotWithShape="1">
            <a:blip r:embed="rId13" cstate="print">
              <a:grayscl/>
              <a:extLst>
                <a:ext uri="{BEBA8EAE-BF5A-486C-A8C5-ECC9F3942E4B}">
                  <a14:imgProps xmlns:a14="http://schemas.microsoft.com/office/drawing/2010/main">
                    <a14:imgLayer r:embed="rId14">
                      <a14:imgEffect>
                        <a14:backgroundRemoval t="7385" b="89538" l="4308" r="92615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7542" r="6581" b="11013"/>
            <a:stretch/>
          </p:blipFill>
          <p:spPr bwMode="auto">
            <a:xfrm>
              <a:off x="5861423" y="2367921"/>
              <a:ext cx="556922" cy="48553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grpSp>
        <p:nvGrpSpPr>
          <p:cNvPr id="21" name="Skupina 20"/>
          <p:cNvGrpSpPr/>
          <p:nvPr/>
        </p:nvGrpSpPr>
        <p:grpSpPr>
          <a:xfrm>
            <a:off x="1691680" y="188640"/>
            <a:ext cx="516291" cy="616147"/>
            <a:chOff x="5861423" y="2367921"/>
            <a:chExt cx="556922" cy="485533"/>
          </a:xfrm>
        </p:grpSpPr>
        <p:pic>
          <p:nvPicPr>
            <p:cNvPr id="22" name="Picture 6"/>
            <p:cNvPicPr>
              <a:picLocks noChangeAspect="1" noChangeArrowheads="1"/>
            </p:cNvPicPr>
            <p:nvPr/>
          </p:nvPicPr>
          <p:blipFill rotWithShape="1">
            <a:blip r:embed="rId13" cstate="print">
              <a:grayscl/>
              <a:extLst>
                <a:ext uri="{BEBA8EAE-BF5A-486C-A8C5-ECC9F3942E4B}">
                  <a14:imgProps xmlns:a14="http://schemas.microsoft.com/office/drawing/2010/main">
                    <a14:imgLayer r:embed="rId14">
                      <a14:imgEffect>
                        <a14:backgroundRemoval t="7385" b="89538" l="4308" r="92615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7542" r="6581" b="11013"/>
            <a:stretch/>
          </p:blipFill>
          <p:spPr bwMode="auto">
            <a:xfrm rot="19231054">
              <a:off x="5899599" y="2436535"/>
              <a:ext cx="476525" cy="41544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23" name="Picture 6"/>
            <p:cNvPicPr>
              <a:picLocks noChangeAspect="1" noChangeArrowheads="1"/>
            </p:cNvPicPr>
            <p:nvPr/>
          </p:nvPicPr>
          <p:blipFill rotWithShape="1">
            <a:blip r:embed="rId13" cstate="print">
              <a:grayscl/>
              <a:extLst>
                <a:ext uri="{BEBA8EAE-BF5A-486C-A8C5-ECC9F3942E4B}">
                  <a14:imgProps xmlns:a14="http://schemas.microsoft.com/office/drawing/2010/main">
                    <a14:imgLayer r:embed="rId14">
                      <a14:imgEffect>
                        <a14:backgroundRemoval t="7385" b="89538" l="4308" r="92615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7542" r="6581" b="11013"/>
            <a:stretch/>
          </p:blipFill>
          <p:spPr bwMode="auto">
            <a:xfrm>
              <a:off x="5861423" y="2367921"/>
              <a:ext cx="556922" cy="48553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grpSp>
        <p:nvGrpSpPr>
          <p:cNvPr id="24" name="Skupina 23"/>
          <p:cNvGrpSpPr/>
          <p:nvPr/>
        </p:nvGrpSpPr>
        <p:grpSpPr>
          <a:xfrm>
            <a:off x="366554" y="332656"/>
            <a:ext cx="363891" cy="308074"/>
            <a:chOff x="5861423" y="2367921"/>
            <a:chExt cx="556922" cy="485533"/>
          </a:xfrm>
        </p:grpSpPr>
        <p:pic>
          <p:nvPicPr>
            <p:cNvPr id="25" name="Picture 6"/>
            <p:cNvPicPr>
              <a:picLocks noChangeAspect="1" noChangeArrowheads="1"/>
            </p:cNvPicPr>
            <p:nvPr/>
          </p:nvPicPr>
          <p:blipFill rotWithShape="1">
            <a:blip r:embed="rId15" cstate="print">
              <a:grayscl/>
              <a:extLst>
                <a:ext uri="{BEBA8EAE-BF5A-486C-A8C5-ECC9F3942E4B}">
                  <a14:imgProps xmlns:a14="http://schemas.microsoft.com/office/drawing/2010/main">
                    <a14:imgLayer r:embed="rId16">
                      <a14:imgEffect>
                        <a14:backgroundRemoval t="7385" b="89538" l="4308" r="92615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7542" r="6581" b="11013"/>
            <a:stretch/>
          </p:blipFill>
          <p:spPr bwMode="auto">
            <a:xfrm rot="19231054">
              <a:off x="5899599" y="2436535"/>
              <a:ext cx="476525" cy="41544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26" name="Picture 6"/>
            <p:cNvPicPr>
              <a:picLocks noChangeAspect="1" noChangeArrowheads="1"/>
            </p:cNvPicPr>
            <p:nvPr/>
          </p:nvPicPr>
          <p:blipFill rotWithShape="1">
            <a:blip r:embed="rId17" cstate="print">
              <a:grayscl/>
              <a:extLst>
                <a:ext uri="{BEBA8EAE-BF5A-486C-A8C5-ECC9F3942E4B}">
                  <a14:imgProps xmlns:a14="http://schemas.microsoft.com/office/drawing/2010/main">
                    <a14:imgLayer r:embed="rId18">
                      <a14:imgEffect>
                        <a14:backgroundRemoval t="7385" b="89538" l="4308" r="92615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7542" r="6581" b="11013"/>
            <a:stretch/>
          </p:blipFill>
          <p:spPr bwMode="auto">
            <a:xfrm>
              <a:off x="5861423" y="2367921"/>
              <a:ext cx="556922" cy="48553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grpSp>
        <p:nvGrpSpPr>
          <p:cNvPr id="27" name="Skupina 26"/>
          <p:cNvGrpSpPr/>
          <p:nvPr/>
        </p:nvGrpSpPr>
        <p:grpSpPr>
          <a:xfrm>
            <a:off x="1831845" y="1032694"/>
            <a:ext cx="363891" cy="308074"/>
            <a:chOff x="5861423" y="2367921"/>
            <a:chExt cx="556922" cy="485533"/>
          </a:xfrm>
        </p:grpSpPr>
        <p:pic>
          <p:nvPicPr>
            <p:cNvPr id="28" name="Picture 6"/>
            <p:cNvPicPr>
              <a:picLocks noChangeAspect="1" noChangeArrowheads="1"/>
            </p:cNvPicPr>
            <p:nvPr/>
          </p:nvPicPr>
          <p:blipFill rotWithShape="1">
            <a:blip r:embed="rId15" cstate="print">
              <a:grayscl/>
              <a:extLst>
                <a:ext uri="{BEBA8EAE-BF5A-486C-A8C5-ECC9F3942E4B}">
                  <a14:imgProps xmlns:a14="http://schemas.microsoft.com/office/drawing/2010/main">
                    <a14:imgLayer r:embed="rId16">
                      <a14:imgEffect>
                        <a14:backgroundRemoval t="7385" b="89538" l="4308" r="92615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7542" r="6581" b="11013"/>
            <a:stretch/>
          </p:blipFill>
          <p:spPr bwMode="auto">
            <a:xfrm rot="19231054">
              <a:off x="5899599" y="2436535"/>
              <a:ext cx="476525" cy="41544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29" name="Picture 6"/>
            <p:cNvPicPr>
              <a:picLocks noChangeAspect="1" noChangeArrowheads="1"/>
            </p:cNvPicPr>
            <p:nvPr/>
          </p:nvPicPr>
          <p:blipFill rotWithShape="1">
            <a:blip r:embed="rId17" cstate="print">
              <a:grayscl/>
              <a:extLst>
                <a:ext uri="{BEBA8EAE-BF5A-486C-A8C5-ECC9F3942E4B}">
                  <a14:imgProps xmlns:a14="http://schemas.microsoft.com/office/drawing/2010/main">
                    <a14:imgLayer r:embed="rId18">
                      <a14:imgEffect>
                        <a14:backgroundRemoval t="7385" b="89538" l="4308" r="92615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7542" r="6581" b="11013"/>
            <a:stretch/>
          </p:blipFill>
          <p:spPr bwMode="auto">
            <a:xfrm>
              <a:off x="5861423" y="2367921"/>
              <a:ext cx="556922" cy="48553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grpSp>
        <p:nvGrpSpPr>
          <p:cNvPr id="30" name="Skupina 29"/>
          <p:cNvGrpSpPr/>
          <p:nvPr/>
        </p:nvGrpSpPr>
        <p:grpSpPr>
          <a:xfrm>
            <a:off x="943799" y="539127"/>
            <a:ext cx="363891" cy="308074"/>
            <a:chOff x="5861423" y="2367921"/>
            <a:chExt cx="556922" cy="485533"/>
          </a:xfrm>
        </p:grpSpPr>
        <p:pic>
          <p:nvPicPr>
            <p:cNvPr id="31" name="Picture 6"/>
            <p:cNvPicPr>
              <a:picLocks noChangeAspect="1" noChangeArrowheads="1"/>
            </p:cNvPicPr>
            <p:nvPr/>
          </p:nvPicPr>
          <p:blipFill rotWithShape="1">
            <a:blip r:embed="rId15" cstate="print">
              <a:grayscl/>
              <a:extLst>
                <a:ext uri="{BEBA8EAE-BF5A-486C-A8C5-ECC9F3942E4B}">
                  <a14:imgProps xmlns:a14="http://schemas.microsoft.com/office/drawing/2010/main">
                    <a14:imgLayer r:embed="rId16">
                      <a14:imgEffect>
                        <a14:backgroundRemoval t="7385" b="89538" l="4308" r="92615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7542" r="6581" b="11013"/>
            <a:stretch/>
          </p:blipFill>
          <p:spPr bwMode="auto">
            <a:xfrm rot="19231054">
              <a:off x="5899599" y="2436535"/>
              <a:ext cx="476525" cy="41544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32" name="Picture 6"/>
            <p:cNvPicPr>
              <a:picLocks noChangeAspect="1" noChangeArrowheads="1"/>
            </p:cNvPicPr>
            <p:nvPr/>
          </p:nvPicPr>
          <p:blipFill rotWithShape="1">
            <a:blip r:embed="rId17" cstate="print">
              <a:grayscl/>
              <a:extLst>
                <a:ext uri="{BEBA8EAE-BF5A-486C-A8C5-ECC9F3942E4B}">
                  <a14:imgProps xmlns:a14="http://schemas.microsoft.com/office/drawing/2010/main">
                    <a14:imgLayer r:embed="rId18">
                      <a14:imgEffect>
                        <a14:backgroundRemoval t="7385" b="89538" l="4308" r="92615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7542" r="6581" b="11013"/>
            <a:stretch/>
          </p:blipFill>
          <p:spPr bwMode="auto">
            <a:xfrm>
              <a:off x="5861423" y="2367921"/>
              <a:ext cx="556922" cy="48553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grpSp>
        <p:nvGrpSpPr>
          <p:cNvPr id="33" name="Skupina 32"/>
          <p:cNvGrpSpPr/>
          <p:nvPr/>
        </p:nvGrpSpPr>
        <p:grpSpPr>
          <a:xfrm>
            <a:off x="613568" y="1052736"/>
            <a:ext cx="363891" cy="308074"/>
            <a:chOff x="5861423" y="2367921"/>
            <a:chExt cx="556922" cy="485533"/>
          </a:xfrm>
        </p:grpSpPr>
        <p:pic>
          <p:nvPicPr>
            <p:cNvPr id="34" name="Picture 6"/>
            <p:cNvPicPr>
              <a:picLocks noChangeAspect="1" noChangeArrowheads="1"/>
            </p:cNvPicPr>
            <p:nvPr/>
          </p:nvPicPr>
          <p:blipFill rotWithShape="1">
            <a:blip r:embed="rId15" cstate="print">
              <a:grayscl/>
              <a:extLst>
                <a:ext uri="{BEBA8EAE-BF5A-486C-A8C5-ECC9F3942E4B}">
                  <a14:imgProps xmlns:a14="http://schemas.microsoft.com/office/drawing/2010/main">
                    <a14:imgLayer r:embed="rId16">
                      <a14:imgEffect>
                        <a14:backgroundRemoval t="7385" b="89538" l="4308" r="92615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7542" r="6581" b="11013"/>
            <a:stretch/>
          </p:blipFill>
          <p:spPr bwMode="auto">
            <a:xfrm rot="19231054">
              <a:off x="5899599" y="2436535"/>
              <a:ext cx="476525" cy="41544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35" name="Picture 6"/>
            <p:cNvPicPr>
              <a:picLocks noChangeAspect="1" noChangeArrowheads="1"/>
            </p:cNvPicPr>
            <p:nvPr/>
          </p:nvPicPr>
          <p:blipFill rotWithShape="1">
            <a:blip r:embed="rId17" cstate="print">
              <a:grayscl/>
              <a:extLst>
                <a:ext uri="{BEBA8EAE-BF5A-486C-A8C5-ECC9F3942E4B}">
                  <a14:imgProps xmlns:a14="http://schemas.microsoft.com/office/drawing/2010/main">
                    <a14:imgLayer r:embed="rId18">
                      <a14:imgEffect>
                        <a14:backgroundRemoval t="7385" b="89538" l="4308" r="92615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7542" r="6581" b="11013"/>
            <a:stretch/>
          </p:blipFill>
          <p:spPr bwMode="auto">
            <a:xfrm>
              <a:off x="5861423" y="2367921"/>
              <a:ext cx="556922" cy="48553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pic>
        <p:nvPicPr>
          <p:cNvPr id="36" name="Picture 4"/>
          <p:cNvPicPr>
            <a:picLocks noChangeAspect="1" noChangeArrowheads="1"/>
          </p:cNvPicPr>
          <p:nvPr/>
        </p:nvPicPr>
        <p:blipFill>
          <a:blip r:embed="rId19">
            <a:extLst>
              <a:ext uri="{BEBA8EAE-BF5A-486C-A8C5-ECC9F3942E4B}">
                <a14:imgProps xmlns:a14="http://schemas.microsoft.com/office/drawing/2010/main">
                  <a14:imgLayer r:embed="rId20">
                    <a14:imgEffect>
                      <a14:backgroundRemoval t="3077" b="98154" l="0" r="100000">
                        <a14:foregroundMark x1="25846" y1="18154" x2="32308" y2="33846"/>
                        <a14:foregroundMark x1="41846" y1="16000" x2="49846" y2="31077"/>
                        <a14:foregroundMark x1="75077" y1="15692" x2="87077" y2="55385"/>
                        <a14:foregroundMark x1="69231" y1="22769" x2="71692" y2="46462"/>
                        <a14:foregroundMark x1="32000" y1="52000" x2="56000" y2="51692"/>
                        <a14:foregroundMark x1="42154" y1="74769" x2="50769" y2="72615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816629">
            <a:off x="60730" y="4446092"/>
            <a:ext cx="2411908" cy="241190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7" name="Výbuch 2 36"/>
          <p:cNvSpPr/>
          <p:nvPr/>
        </p:nvSpPr>
        <p:spPr>
          <a:xfrm>
            <a:off x="53761" y="2636913"/>
            <a:ext cx="2790047" cy="2088231"/>
          </a:xfrm>
          <a:prstGeom prst="irregularSeal2">
            <a:avLst/>
          </a:prstGeom>
          <a:solidFill>
            <a:srgbClr val="FFFF0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Bylo to těsně!!!</a:t>
            </a:r>
            <a:endParaRPr lang="cs-CZ" sz="2000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0850588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repeatCount="indefinite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 tmFilter="0, 0; .2, .5; .8, .5; 1, 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0" autoRev="1" fill="hold"/>
                                        <p:tgtEl>
                                          <p:spTgt spid="24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8" presetID="26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" dur="500" tmFilter="0, 0; .2, .5; .8, .5; 1, 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0" dur="250" autoRev="1" fill="hold"/>
                                        <p:tgtEl>
                                          <p:spTgt spid="30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11" presetID="26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" dur="500" tmFilter="0, 0; .2, .5; .8, .5; 1, 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3" dur="250" autoRev="1" fill="hold"/>
                                        <p:tgtEl>
                                          <p:spTgt spid="21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14" presetID="26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5" dur="500" tmFilter="0, 0; .2, .5; .8, .5; 1, 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6" dur="250" autoRev="1" fill="hold"/>
                                        <p:tgtEl>
                                          <p:spTgt spid="27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17" presetID="26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8" dur="500" tmFilter="0, 0; .2, .5; .8, .5; 1, 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9" dur="250" autoRev="1" fill="hold"/>
                                        <p:tgtEl>
                                          <p:spTgt spid="18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20" presetID="26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1" dur="500" tmFilter="0, 0; .2, .5; .8, .5; 1, 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2" dur="250" autoRev="1" fill="hold"/>
                                        <p:tgtEl>
                                          <p:spTgt spid="33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500"/>
                            </p:stCondLst>
                            <p:childTnLst>
                              <p:par>
                                <p:cTn id="24" presetID="47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2500"/>
                            </p:stCondLst>
                            <p:childTnLst>
                              <p:par>
                                <p:cTn id="30" presetID="42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4500"/>
                            </p:stCondLst>
                            <p:childTnLst>
                              <p:par>
                                <p:cTn id="36" presetID="53" presetClass="entr" presetSubtype="16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5500"/>
                            </p:stCondLst>
                            <p:childTnLst>
                              <p:par>
                                <p:cTn id="42" presetID="32" presetClass="emph" presetSubtype="0" repeatCount="indefinite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4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4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4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6500"/>
                            </p:stCondLst>
                            <p:childTnLst>
                              <p:par>
                                <p:cTn id="49" presetID="42" presetClass="path" presetSubtype="0" accel="50000" decel="5000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Motion origin="layout" path="M 0 -3.98705E-6 L -0.4941 0.1649 " pathEditMode="relative" rAng="0" ptsTypes="AA">
                                      <p:cBhvr>
                                        <p:cTn id="50" dur="3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4705" y="8233"/>
                                    </p:animMotion>
                                  </p:childTnLst>
                                </p:cTn>
                              </p:par>
                              <p:par>
                                <p:cTn id="51" presetID="42" presetClass="path" presetSubtype="0" accel="50000" decel="5000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animMotion origin="layout" path="M 2.77778E-6 -2.84921E-6 L 0.49861 0.51943 " pathEditMode="relative" rAng="0" ptsTypes="AA">
                                      <p:cBhvr>
                                        <p:cTn id="52" dur="3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4931" y="2597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3" fill="hold">
                            <p:stCondLst>
                              <p:cond delay="10500"/>
                            </p:stCondLst>
                            <p:childTnLst>
                              <p:par>
                                <p:cTn id="54" presetID="42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59" fill="hold">
                            <p:stCondLst>
                              <p:cond delay="12500"/>
                            </p:stCondLst>
                            <p:childTnLst>
                              <p:par>
                                <p:cTn id="60" presetID="32" presetClass="emph" presetSubtype="0" repeatCount="indefinite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1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62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63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64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65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6" fill="hold">
                            <p:stCondLst>
                              <p:cond delay="13500"/>
                            </p:stCondLst>
                            <p:childTnLst>
                              <p:par>
                                <p:cTn id="67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9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1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 animBg="1"/>
      <p:bldP spid="17" grpId="0" animBg="1"/>
      <p:bldP spid="37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2"/>
          <p:cNvPicPr>
            <a:picLocks noChangeAspect="1" noChangeArrowheads="1"/>
          </p:cNvPicPr>
          <p:nvPr/>
        </p:nvPicPr>
        <p:blipFill rotWithShape="1">
          <a:blip r:embed="rId6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22154" b="86462" l="0" r="89231">
                        <a14:foregroundMark x1="47692" y1="42769" x2="51692" y2="39385"/>
                        <a14:foregroundMark x1="54769" y1="85538" x2="74769" y2="86154"/>
                        <a14:backgroundMark x1="47385" y1="63692" x2="81231" y2="77538"/>
                        <a14:backgroundMark x1="40923" y1="44615" x2="54462" y2="35385"/>
                        <a14:backgroundMark x1="48923" y1="43385" x2="47692" y2="44615"/>
                        <a14:backgroundMark x1="21231" y1="31692" x2="14154" y2="24308"/>
                        <a14:backgroundMark x1="12000" y1="45846" x2="308" y2="47077"/>
                        <a14:backgroundMark x1="17538" y1="49846" x2="0" y2="53846"/>
                        <a14:backgroundMark x1="18769" y1="48615" x2="12615" y2="51385"/>
                        <a14:backgroundMark x1="15692" y1="52308" x2="308" y2="63077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44935" t="64631" r="8462" b="13477"/>
          <a:stretch/>
        </p:blipFill>
        <p:spPr bwMode="auto">
          <a:xfrm rot="10800000">
            <a:off x="-828600" y="2996952"/>
            <a:ext cx="9926558" cy="414908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" name="Picture 2"/>
          <p:cNvPicPr>
            <a:picLocks noChangeAspect="1" noChangeArrowheads="1"/>
          </p:cNvPicPr>
          <p:nvPr/>
        </p:nvPicPr>
        <p:blipFill rotWithShape="1">
          <a:blip r:embed="rId6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22154" b="86462" l="0" r="89231">
                        <a14:foregroundMark x1="47692" y1="42769" x2="51692" y2="39385"/>
                        <a14:foregroundMark x1="54769" y1="85538" x2="74769" y2="86154"/>
                        <a14:backgroundMark x1="47385" y1="63692" x2="81231" y2="77538"/>
                        <a14:backgroundMark x1="40923" y1="44615" x2="54462" y2="35385"/>
                        <a14:backgroundMark x1="48923" y1="43385" x2="47692" y2="44615"/>
                        <a14:backgroundMark x1="21231" y1="31692" x2="14154" y2="24308"/>
                        <a14:backgroundMark x1="12000" y1="45846" x2="308" y2="47077"/>
                        <a14:backgroundMark x1="17538" y1="49846" x2="0" y2="53846"/>
                        <a14:backgroundMark x1="18769" y1="48615" x2="12615" y2="51385"/>
                        <a14:backgroundMark x1="15692" y1="52308" x2="308" y2="63077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44935" t="64631" r="8462" b="13477"/>
          <a:stretch/>
        </p:blipFill>
        <p:spPr bwMode="auto">
          <a:xfrm>
            <a:off x="-25966" y="3284983"/>
            <a:ext cx="9350494" cy="374441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" name="Picture 2"/>
          <p:cNvPicPr>
            <a:picLocks noChangeAspect="1" noChangeArrowheads="1"/>
          </p:cNvPicPr>
          <p:nvPr/>
        </p:nvPicPr>
        <p:blipFill rotWithShape="1">
          <a:blip r:embed="rId6">
            <a:duotone>
              <a:schemeClr val="accent6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22154" b="86462" l="0" r="89231">
                        <a14:foregroundMark x1="47692" y1="42769" x2="51692" y2="39385"/>
                        <a14:foregroundMark x1="54769" y1="85538" x2="74769" y2="86154"/>
                        <a14:backgroundMark x1="47385" y1="63692" x2="81231" y2="77538"/>
                        <a14:backgroundMark x1="40923" y1="44615" x2="54462" y2="35385"/>
                        <a14:backgroundMark x1="48923" y1="43385" x2="47692" y2="44615"/>
                        <a14:backgroundMark x1="21231" y1="31692" x2="14154" y2="24308"/>
                        <a14:backgroundMark x1="12000" y1="45846" x2="308" y2="47077"/>
                        <a14:backgroundMark x1="17538" y1="49846" x2="0" y2="53846"/>
                        <a14:backgroundMark x1="18769" y1="48615" x2="12615" y2="51385"/>
                        <a14:backgroundMark x1="15692" y1="52308" x2="308" y2="63077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44935" t="64631" r="8462" b="13477"/>
          <a:stretch/>
        </p:blipFill>
        <p:spPr bwMode="auto">
          <a:xfrm>
            <a:off x="323528" y="3212976"/>
            <a:ext cx="8784976" cy="3744416"/>
          </a:xfrm>
          <a:prstGeom prst="rect">
            <a:avLst/>
          </a:prstGeom>
          <a:noFill/>
          <a:ln>
            <a:noFill/>
          </a:ln>
          <a:effectLst/>
          <a:scene3d>
            <a:camera prst="orthographicFront">
              <a:rot lat="0" lon="10800000" rev="0"/>
            </a:camera>
            <a:lightRig rig="threePt" dir="t"/>
          </a:scene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9" name="Picture 2"/>
          <p:cNvPicPr>
            <a:picLocks noChangeAspect="1" noChangeArrowheads="1"/>
          </p:cNvPicPr>
          <p:nvPr/>
        </p:nvPicPr>
        <p:blipFill rotWithShape="1"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3104"/>
          <a:stretch/>
        </p:blipFill>
        <p:spPr bwMode="auto">
          <a:xfrm>
            <a:off x="34507" y="2996953"/>
            <a:ext cx="8929981" cy="3528392"/>
          </a:xfrm>
          <a:prstGeom prst="parallelogram">
            <a:avLst>
              <a:gd name="adj" fmla="val 46425"/>
            </a:avLst>
          </a:prstGeom>
          <a:noFill/>
          <a:ln w="9525">
            <a:solidFill>
              <a:schemeClr val="bg2">
                <a:lumMod val="40000"/>
                <a:lumOff val="60000"/>
              </a:schemeClr>
            </a:solidFill>
            <a:miter lim="800000"/>
            <a:headEnd/>
            <a:tailEnd/>
          </a:ln>
          <a:effectLst>
            <a:glow rad="228600">
              <a:schemeClr val="accent4">
                <a:satMod val="175000"/>
                <a:alpha val="40000"/>
              </a:schemeClr>
            </a:glow>
            <a:outerShdw dist="35921" dir="2700000" algn="ctr" rotWithShape="0">
              <a:schemeClr val="bg2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  <p:pic>
        <p:nvPicPr>
          <p:cNvPr id="19" name="Picture 4"/>
          <p:cNvPicPr>
            <a:picLocks noChangeAspect="1" noChangeArrowheads="1"/>
          </p:cNvPicPr>
          <p:nvPr/>
        </p:nvPicPr>
        <p:blipFill rotWithShape="1">
          <a:blip r:embed="rId9">
            <a:extLst>
              <a:ext uri="{BEBA8EAE-BF5A-486C-A8C5-ECC9F3942E4B}">
                <a14:imgProps xmlns:a14="http://schemas.microsoft.com/office/drawing/2010/main">
                  <a14:imgLayer r:embed="rId10">
                    <a14:imgEffect>
                      <a14:backgroundRemoval t="24308" b="85846" l="0" r="100000">
                        <a14:backgroundMark x1="1538" y1="45538" x2="308" y2="78769"/>
                        <a14:backgroundMark x1="97538" y1="28308" x2="99385" y2="74154"/>
                        <a14:backgroundMark x1="923" y1="36615" x2="923" y2="39077"/>
                        <a14:backgroundMark x1="1846" y1="39385" x2="308" y2="46462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26297" b="35077"/>
          <a:stretch/>
        </p:blipFill>
        <p:spPr bwMode="auto">
          <a:xfrm rot="7113158">
            <a:off x="-1472245" y="4331277"/>
            <a:ext cx="4323147" cy="87149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" name="Picture 4"/>
          <p:cNvPicPr>
            <a:picLocks noChangeAspect="1" noChangeArrowheads="1"/>
          </p:cNvPicPr>
          <p:nvPr/>
        </p:nvPicPr>
        <p:blipFill rotWithShape="1">
          <a:blip r:embed="rId11">
            <a:extLst>
              <a:ext uri="{BEBA8EAE-BF5A-486C-A8C5-ECC9F3942E4B}">
                <a14:imgProps xmlns:a14="http://schemas.microsoft.com/office/drawing/2010/main">
                  <a14:imgLayer r:embed="rId10">
                    <a14:imgEffect>
                      <a14:backgroundRemoval t="24308" b="85846" l="0" r="100000">
                        <a14:backgroundMark x1="1538" y1="45538" x2="308" y2="78769"/>
                        <a14:backgroundMark x1="97538" y1="28308" x2="99385" y2="74154"/>
                        <a14:backgroundMark x1="923" y1="36615" x2="923" y2="39077"/>
                        <a14:backgroundMark x1="1846" y1="39385" x2="308" y2="46462"/>
                        <a14:backgroundMark x1="96923" y1="41231" x2="56923" y2="81231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26297" b="35077"/>
          <a:stretch/>
        </p:blipFill>
        <p:spPr bwMode="auto">
          <a:xfrm rot="17837245">
            <a:off x="6127602" y="4318103"/>
            <a:ext cx="4461002" cy="87149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2" name="Picture 4"/>
          <p:cNvPicPr>
            <a:picLocks noChangeAspect="1" noChangeArrowheads="1"/>
          </p:cNvPicPr>
          <p:nvPr/>
        </p:nvPicPr>
        <p:blipFill rotWithShape="1">
          <a:blip r:embed="rId12">
            <a:extLst>
              <a:ext uri="{BEBA8EAE-BF5A-486C-A8C5-ECC9F3942E4B}">
                <a14:imgProps xmlns:a14="http://schemas.microsoft.com/office/drawing/2010/main">
                  <a14:imgLayer r:embed="rId10">
                    <a14:imgEffect>
                      <a14:backgroundRemoval t="24308" b="85846" l="0" r="100000">
                        <a14:backgroundMark x1="1538" y1="45538" x2="308" y2="78769"/>
                        <a14:backgroundMark x1="97538" y1="28308" x2="99385" y2="74154"/>
                        <a14:backgroundMark x1="923" y1="36615" x2="923" y2="39077"/>
                        <a14:backgroundMark x1="1846" y1="39385" x2="308" y2="46462"/>
                        <a14:backgroundMark x1="97846" y1="34462" x2="89231" y2="87077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26297" b="35077"/>
          <a:stretch/>
        </p:blipFill>
        <p:spPr bwMode="auto">
          <a:xfrm rot="10800000">
            <a:off x="698309" y="2420888"/>
            <a:ext cx="8626219" cy="84215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4" name="Picture 3"/>
          <p:cNvPicPr>
            <a:picLocks noChangeAspect="1" noChangeArrowheads="1"/>
          </p:cNvPicPr>
          <p:nvPr/>
        </p:nvPicPr>
        <p:blipFill rotWithShape="1">
          <a:blip r:embed="rId13">
            <a:extLst>
              <a:ext uri="{BEBA8EAE-BF5A-486C-A8C5-ECC9F3942E4B}">
                <a14:imgProps xmlns:a14="http://schemas.microsoft.com/office/drawing/2010/main">
                  <a14:imgLayer r:embed="rId14">
                    <a14:imgEffect>
                      <a14:backgroundRemoval t="308" b="100000" l="9538" r="89538">
                        <a14:backgroundMark x1="35385" y1="36000" x2="36308" y2="53538"/>
                        <a14:backgroundMark x1="52308" y1="23692" x2="41231" y2="20923"/>
                        <a14:backgroundMark x1="49538" y1="88923" x2="53231" y2="89846"/>
                        <a14:backgroundMark x1="24923" y1="61538" x2="27692" y2="57846"/>
                      </a14:backgroundRemoval>
                    </a14:imgEffect>
                    <a14:imgEffect>
                      <a14:brightnessContrast bright="-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1270" r="9789"/>
          <a:stretch/>
        </p:blipFill>
        <p:spPr bwMode="auto">
          <a:xfrm>
            <a:off x="6444208" y="2209567"/>
            <a:ext cx="1584176" cy="2006817"/>
          </a:xfrm>
          <a:prstGeom prst="rect">
            <a:avLst/>
          </a:prstGeom>
          <a:noFill/>
          <a:ln>
            <a:noFill/>
          </a:ln>
          <a:effectLst/>
          <a:scene3d>
            <a:camera prst="orthographicFront">
              <a:rot lat="0" lon="10800000" rev="0"/>
            </a:camera>
            <a:lightRig rig="threePt" dir="t"/>
          </a:scene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2" name="Picture 7"/>
          <p:cNvPicPr>
            <a:picLocks noChangeAspect="1" noChangeArrowheads="1"/>
          </p:cNvPicPr>
          <p:nvPr/>
        </p:nvPicPr>
        <p:blipFill rotWithShape="1">
          <a:blip r:embed="rId15">
            <a:extLst>
              <a:ext uri="{BEBA8EAE-BF5A-486C-A8C5-ECC9F3942E4B}">
                <a14:imgProps xmlns:a14="http://schemas.microsoft.com/office/drawing/2010/main">
                  <a14:imgLayer r:embed="rId16">
                    <a14:imgEffect>
                      <a14:backgroundRemoval t="4308" b="100000" l="9538" r="89538">
                        <a14:foregroundMark x1="42462" y1="67692" x2="45846" y2="75385"/>
                        <a14:foregroundMark x1="42769" y1="91385" x2="48000" y2="83077"/>
                        <a14:foregroundMark x1="63077" y1="94769" x2="60923" y2="86154"/>
                        <a14:foregroundMark x1="65231" y1="67077" x2="74462" y2="70769"/>
                        <a14:foregroundMark x1="44923" y1="77231" x2="46462" y2="72000"/>
                        <a14:foregroundMark x1="75077" y1="70769" x2="77231" y2="70769"/>
                        <a14:foregroundMark x1="74154" y1="73231" x2="74154" y2="71077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4221" t="8036" r="13859"/>
          <a:stretch/>
        </p:blipFill>
        <p:spPr bwMode="auto">
          <a:xfrm>
            <a:off x="3853508" y="2925479"/>
            <a:ext cx="1447309" cy="18506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3" name="Picture 4"/>
          <p:cNvPicPr>
            <a:picLocks noChangeAspect="1" noChangeArrowheads="1"/>
          </p:cNvPicPr>
          <p:nvPr/>
        </p:nvPicPr>
        <p:blipFill rotWithShape="1">
          <a:blip r:embed="rId17">
            <a:extLst>
              <a:ext uri="{BEBA8EAE-BF5A-486C-A8C5-ECC9F3942E4B}">
                <a14:imgProps xmlns:a14="http://schemas.microsoft.com/office/drawing/2010/main">
                  <a14:imgLayer r:embed="rId18">
                    <a14:imgEffect>
                      <a14:backgroundRemoval t="9538" b="91385" l="0" r="100000">
                        <a14:backgroundMark x1="24615" y1="70154" x2="26154" y2="89846"/>
                        <a14:backgroundMark x1="32615" y1="69538" x2="40308" y2="86154"/>
                        <a14:backgroundMark x1="32308" y1="88615" x2="69538" y2="87077"/>
                        <a14:backgroundMark x1="40000" y1="77846" x2="68923" y2="86154"/>
                        <a14:backgroundMark x1="68615" y1="74154" x2="70769" y2="82154"/>
                        <a14:backgroundMark x1="66462" y1="76308" x2="67385" y2="74154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6968" b="16032"/>
          <a:stretch/>
        </p:blipFill>
        <p:spPr bwMode="auto">
          <a:xfrm>
            <a:off x="842038" y="1939725"/>
            <a:ext cx="2343504" cy="180448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1" name="Picture 3"/>
          <p:cNvPicPr>
            <a:picLocks noChangeAspect="1" noChangeArrowheads="1"/>
          </p:cNvPicPr>
          <p:nvPr/>
        </p:nvPicPr>
        <p:blipFill rotWithShape="1">
          <a:blip r:embed="rId19">
            <a:extLst>
              <a:ext uri="{BEBA8EAE-BF5A-486C-A8C5-ECC9F3942E4B}">
                <a14:imgProps xmlns:a14="http://schemas.microsoft.com/office/drawing/2010/main">
                  <a14:imgLayer r:embed="rId14">
                    <a14:imgEffect>
                      <a14:backgroundRemoval t="308" b="100000" l="9538" r="89538">
                        <a14:backgroundMark x1="35385" y1="36000" x2="36308" y2="53538"/>
                        <a14:backgroundMark x1="52308" y1="23692" x2="41231" y2="20923"/>
                        <a14:backgroundMark x1="49538" y1="88923" x2="53231" y2="89846"/>
                        <a14:backgroundMark x1="24923" y1="61538" x2="27692" y2="57846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1270" r="9789"/>
          <a:stretch/>
        </p:blipFill>
        <p:spPr bwMode="auto">
          <a:xfrm>
            <a:off x="827584" y="3931257"/>
            <a:ext cx="1800200" cy="228047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1" name="Picture 4"/>
          <p:cNvPicPr>
            <a:picLocks noChangeAspect="1" noChangeArrowheads="1"/>
          </p:cNvPicPr>
          <p:nvPr/>
        </p:nvPicPr>
        <p:blipFill rotWithShape="1">
          <a:blip r:embed="rId20">
            <a:extLst>
              <a:ext uri="{BEBA8EAE-BF5A-486C-A8C5-ECC9F3942E4B}">
                <a14:imgProps xmlns:a14="http://schemas.microsoft.com/office/drawing/2010/main">
                  <a14:imgLayer r:embed="rId10">
                    <a14:imgEffect>
                      <a14:backgroundRemoval t="24308" b="68615" l="0" r="100000">
                        <a14:backgroundMark x1="1538" y1="45538" x2="308" y2="78769"/>
                        <a14:backgroundMark x1="97538" y1="28308" x2="99385" y2="74154"/>
                        <a14:backgroundMark x1="923" y1="36615" x2="923" y2="39077"/>
                        <a14:backgroundMark x1="1846" y1="39385" x2="308" y2="46462"/>
                        <a14:backgroundMark x1="87385" y1="31692" x2="80000" y2="93538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26297" b="35077"/>
          <a:stretch/>
        </p:blipFill>
        <p:spPr bwMode="auto">
          <a:xfrm>
            <a:off x="-828600" y="6237312"/>
            <a:ext cx="10153965" cy="87149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6" name="TextovéPole 15"/>
          <p:cNvSpPr txBox="1"/>
          <p:nvPr/>
        </p:nvSpPr>
        <p:spPr>
          <a:xfrm>
            <a:off x="3355962" y="637024"/>
            <a:ext cx="2432076" cy="769441"/>
          </a:xfrm>
          <a:prstGeom prst="rect">
            <a:avLst/>
          </a:prstGeom>
          <a:noFill/>
          <a:ln w="28575">
            <a:solidFill>
              <a:srgbClr val="FF0000"/>
            </a:solidFill>
          </a:ln>
        </p:spPr>
        <p:txBody>
          <a:bodyPr wrap="none" rtlCol="0">
            <a:spAutoFit/>
          </a:bodyPr>
          <a:lstStyle/>
          <a:p>
            <a:r>
              <a:rPr lang="cs-CZ" sz="4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bruslení</a:t>
            </a:r>
            <a:endParaRPr lang="cs-CZ" sz="44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pSp>
        <p:nvGrpSpPr>
          <p:cNvPr id="17" name="Skupina 16"/>
          <p:cNvGrpSpPr/>
          <p:nvPr/>
        </p:nvGrpSpPr>
        <p:grpSpPr>
          <a:xfrm>
            <a:off x="1207562" y="1228677"/>
            <a:ext cx="516291" cy="616147"/>
            <a:chOff x="5861423" y="2367921"/>
            <a:chExt cx="556922" cy="485533"/>
          </a:xfrm>
        </p:grpSpPr>
        <p:pic>
          <p:nvPicPr>
            <p:cNvPr id="18" name="Picture 6"/>
            <p:cNvPicPr>
              <a:picLocks noChangeAspect="1" noChangeArrowheads="1"/>
            </p:cNvPicPr>
            <p:nvPr/>
          </p:nvPicPr>
          <p:blipFill rotWithShape="1">
            <a:blip r:embed="rId21" cstate="print">
              <a:grayscl/>
              <a:extLst>
                <a:ext uri="{BEBA8EAE-BF5A-486C-A8C5-ECC9F3942E4B}">
                  <a14:imgProps xmlns:a14="http://schemas.microsoft.com/office/drawing/2010/main">
                    <a14:imgLayer r:embed="rId22">
                      <a14:imgEffect>
                        <a14:backgroundRemoval t="7385" b="89538" l="4308" r="92615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7542" r="6581" b="11013"/>
            <a:stretch/>
          </p:blipFill>
          <p:spPr bwMode="auto">
            <a:xfrm rot="19231054">
              <a:off x="5899599" y="2436535"/>
              <a:ext cx="476525" cy="41544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24" name="Picture 6"/>
            <p:cNvPicPr>
              <a:picLocks noChangeAspect="1" noChangeArrowheads="1"/>
            </p:cNvPicPr>
            <p:nvPr/>
          </p:nvPicPr>
          <p:blipFill rotWithShape="1">
            <a:blip r:embed="rId21" cstate="print">
              <a:grayscl/>
              <a:extLst>
                <a:ext uri="{BEBA8EAE-BF5A-486C-A8C5-ECC9F3942E4B}">
                  <a14:imgProps xmlns:a14="http://schemas.microsoft.com/office/drawing/2010/main">
                    <a14:imgLayer r:embed="rId22">
                      <a14:imgEffect>
                        <a14:backgroundRemoval t="7385" b="89538" l="4308" r="92615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7542" r="6581" b="11013"/>
            <a:stretch/>
          </p:blipFill>
          <p:spPr bwMode="auto">
            <a:xfrm>
              <a:off x="5861423" y="2367921"/>
              <a:ext cx="556922" cy="48553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grpSp>
        <p:nvGrpSpPr>
          <p:cNvPr id="25" name="Skupina 24"/>
          <p:cNvGrpSpPr/>
          <p:nvPr/>
        </p:nvGrpSpPr>
        <p:grpSpPr>
          <a:xfrm>
            <a:off x="1691680" y="188640"/>
            <a:ext cx="516291" cy="616147"/>
            <a:chOff x="5861423" y="2367921"/>
            <a:chExt cx="556922" cy="485533"/>
          </a:xfrm>
        </p:grpSpPr>
        <p:pic>
          <p:nvPicPr>
            <p:cNvPr id="26" name="Picture 6"/>
            <p:cNvPicPr>
              <a:picLocks noChangeAspect="1" noChangeArrowheads="1"/>
            </p:cNvPicPr>
            <p:nvPr/>
          </p:nvPicPr>
          <p:blipFill rotWithShape="1">
            <a:blip r:embed="rId21" cstate="print">
              <a:grayscl/>
              <a:extLst>
                <a:ext uri="{BEBA8EAE-BF5A-486C-A8C5-ECC9F3942E4B}">
                  <a14:imgProps xmlns:a14="http://schemas.microsoft.com/office/drawing/2010/main">
                    <a14:imgLayer r:embed="rId22">
                      <a14:imgEffect>
                        <a14:backgroundRemoval t="7385" b="89538" l="4308" r="92615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7542" r="6581" b="11013"/>
            <a:stretch/>
          </p:blipFill>
          <p:spPr bwMode="auto">
            <a:xfrm rot="19231054">
              <a:off x="5899599" y="2436535"/>
              <a:ext cx="476525" cy="41544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27" name="Picture 6"/>
            <p:cNvPicPr>
              <a:picLocks noChangeAspect="1" noChangeArrowheads="1"/>
            </p:cNvPicPr>
            <p:nvPr/>
          </p:nvPicPr>
          <p:blipFill rotWithShape="1">
            <a:blip r:embed="rId21" cstate="print">
              <a:grayscl/>
              <a:extLst>
                <a:ext uri="{BEBA8EAE-BF5A-486C-A8C5-ECC9F3942E4B}">
                  <a14:imgProps xmlns:a14="http://schemas.microsoft.com/office/drawing/2010/main">
                    <a14:imgLayer r:embed="rId22">
                      <a14:imgEffect>
                        <a14:backgroundRemoval t="7385" b="89538" l="4308" r="92615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7542" r="6581" b="11013"/>
            <a:stretch/>
          </p:blipFill>
          <p:spPr bwMode="auto">
            <a:xfrm>
              <a:off x="5861423" y="2367921"/>
              <a:ext cx="556922" cy="48553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grpSp>
        <p:nvGrpSpPr>
          <p:cNvPr id="28" name="Skupina 27"/>
          <p:cNvGrpSpPr/>
          <p:nvPr/>
        </p:nvGrpSpPr>
        <p:grpSpPr>
          <a:xfrm>
            <a:off x="366554" y="332656"/>
            <a:ext cx="363891" cy="308074"/>
            <a:chOff x="5861423" y="2367921"/>
            <a:chExt cx="556922" cy="485533"/>
          </a:xfrm>
        </p:grpSpPr>
        <p:pic>
          <p:nvPicPr>
            <p:cNvPr id="29" name="Picture 6"/>
            <p:cNvPicPr>
              <a:picLocks noChangeAspect="1" noChangeArrowheads="1"/>
            </p:cNvPicPr>
            <p:nvPr/>
          </p:nvPicPr>
          <p:blipFill rotWithShape="1">
            <a:blip r:embed="rId23" cstate="print">
              <a:grayscl/>
              <a:extLst>
                <a:ext uri="{BEBA8EAE-BF5A-486C-A8C5-ECC9F3942E4B}">
                  <a14:imgProps xmlns:a14="http://schemas.microsoft.com/office/drawing/2010/main">
                    <a14:imgLayer r:embed="rId24">
                      <a14:imgEffect>
                        <a14:backgroundRemoval t="7385" b="89538" l="4308" r="92615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7542" r="6581" b="11013"/>
            <a:stretch/>
          </p:blipFill>
          <p:spPr bwMode="auto">
            <a:xfrm rot="19231054">
              <a:off x="5899599" y="2436535"/>
              <a:ext cx="476525" cy="41544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30" name="Picture 6"/>
            <p:cNvPicPr>
              <a:picLocks noChangeAspect="1" noChangeArrowheads="1"/>
            </p:cNvPicPr>
            <p:nvPr/>
          </p:nvPicPr>
          <p:blipFill rotWithShape="1">
            <a:blip r:embed="rId25" cstate="print">
              <a:grayscl/>
              <a:extLst>
                <a:ext uri="{BEBA8EAE-BF5A-486C-A8C5-ECC9F3942E4B}">
                  <a14:imgProps xmlns:a14="http://schemas.microsoft.com/office/drawing/2010/main">
                    <a14:imgLayer r:embed="rId26">
                      <a14:imgEffect>
                        <a14:backgroundRemoval t="7385" b="89538" l="4308" r="92615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7542" r="6581" b="11013"/>
            <a:stretch/>
          </p:blipFill>
          <p:spPr bwMode="auto">
            <a:xfrm>
              <a:off x="5861423" y="2367921"/>
              <a:ext cx="556922" cy="48553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grpSp>
        <p:nvGrpSpPr>
          <p:cNvPr id="31" name="Skupina 30"/>
          <p:cNvGrpSpPr/>
          <p:nvPr/>
        </p:nvGrpSpPr>
        <p:grpSpPr>
          <a:xfrm>
            <a:off x="1831845" y="1032694"/>
            <a:ext cx="363891" cy="308074"/>
            <a:chOff x="5861423" y="2367921"/>
            <a:chExt cx="556922" cy="485533"/>
          </a:xfrm>
        </p:grpSpPr>
        <p:pic>
          <p:nvPicPr>
            <p:cNvPr id="32" name="Picture 6"/>
            <p:cNvPicPr>
              <a:picLocks noChangeAspect="1" noChangeArrowheads="1"/>
            </p:cNvPicPr>
            <p:nvPr/>
          </p:nvPicPr>
          <p:blipFill rotWithShape="1">
            <a:blip r:embed="rId23" cstate="print">
              <a:grayscl/>
              <a:extLst>
                <a:ext uri="{BEBA8EAE-BF5A-486C-A8C5-ECC9F3942E4B}">
                  <a14:imgProps xmlns:a14="http://schemas.microsoft.com/office/drawing/2010/main">
                    <a14:imgLayer r:embed="rId24">
                      <a14:imgEffect>
                        <a14:backgroundRemoval t="7385" b="89538" l="4308" r="92615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7542" r="6581" b="11013"/>
            <a:stretch/>
          </p:blipFill>
          <p:spPr bwMode="auto">
            <a:xfrm rot="19231054">
              <a:off x="5899599" y="2436535"/>
              <a:ext cx="476525" cy="41544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33" name="Picture 6"/>
            <p:cNvPicPr>
              <a:picLocks noChangeAspect="1" noChangeArrowheads="1"/>
            </p:cNvPicPr>
            <p:nvPr/>
          </p:nvPicPr>
          <p:blipFill rotWithShape="1">
            <a:blip r:embed="rId25" cstate="print">
              <a:grayscl/>
              <a:extLst>
                <a:ext uri="{BEBA8EAE-BF5A-486C-A8C5-ECC9F3942E4B}">
                  <a14:imgProps xmlns:a14="http://schemas.microsoft.com/office/drawing/2010/main">
                    <a14:imgLayer r:embed="rId26">
                      <a14:imgEffect>
                        <a14:backgroundRemoval t="7385" b="89538" l="4308" r="92615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7542" r="6581" b="11013"/>
            <a:stretch/>
          </p:blipFill>
          <p:spPr bwMode="auto">
            <a:xfrm>
              <a:off x="5861423" y="2367921"/>
              <a:ext cx="556922" cy="48553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grpSp>
        <p:nvGrpSpPr>
          <p:cNvPr id="34" name="Skupina 33"/>
          <p:cNvGrpSpPr/>
          <p:nvPr/>
        </p:nvGrpSpPr>
        <p:grpSpPr>
          <a:xfrm>
            <a:off x="943799" y="539127"/>
            <a:ext cx="363891" cy="308074"/>
            <a:chOff x="5861423" y="2367921"/>
            <a:chExt cx="556922" cy="485533"/>
          </a:xfrm>
        </p:grpSpPr>
        <p:pic>
          <p:nvPicPr>
            <p:cNvPr id="35" name="Picture 6"/>
            <p:cNvPicPr>
              <a:picLocks noChangeAspect="1" noChangeArrowheads="1"/>
            </p:cNvPicPr>
            <p:nvPr/>
          </p:nvPicPr>
          <p:blipFill rotWithShape="1">
            <a:blip r:embed="rId23" cstate="print">
              <a:grayscl/>
              <a:extLst>
                <a:ext uri="{BEBA8EAE-BF5A-486C-A8C5-ECC9F3942E4B}">
                  <a14:imgProps xmlns:a14="http://schemas.microsoft.com/office/drawing/2010/main">
                    <a14:imgLayer r:embed="rId24">
                      <a14:imgEffect>
                        <a14:backgroundRemoval t="7385" b="89538" l="4308" r="92615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7542" r="6581" b="11013"/>
            <a:stretch/>
          </p:blipFill>
          <p:spPr bwMode="auto">
            <a:xfrm rot="19231054">
              <a:off x="5899599" y="2436535"/>
              <a:ext cx="476525" cy="41544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36" name="Picture 6"/>
            <p:cNvPicPr>
              <a:picLocks noChangeAspect="1" noChangeArrowheads="1"/>
            </p:cNvPicPr>
            <p:nvPr/>
          </p:nvPicPr>
          <p:blipFill rotWithShape="1">
            <a:blip r:embed="rId25" cstate="print">
              <a:grayscl/>
              <a:extLst>
                <a:ext uri="{BEBA8EAE-BF5A-486C-A8C5-ECC9F3942E4B}">
                  <a14:imgProps xmlns:a14="http://schemas.microsoft.com/office/drawing/2010/main">
                    <a14:imgLayer r:embed="rId26">
                      <a14:imgEffect>
                        <a14:backgroundRemoval t="7385" b="89538" l="4308" r="92615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7542" r="6581" b="11013"/>
            <a:stretch/>
          </p:blipFill>
          <p:spPr bwMode="auto">
            <a:xfrm>
              <a:off x="5861423" y="2367921"/>
              <a:ext cx="556922" cy="48553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grpSp>
        <p:nvGrpSpPr>
          <p:cNvPr id="37" name="Skupina 36"/>
          <p:cNvGrpSpPr/>
          <p:nvPr/>
        </p:nvGrpSpPr>
        <p:grpSpPr>
          <a:xfrm>
            <a:off x="613568" y="1052736"/>
            <a:ext cx="363891" cy="308074"/>
            <a:chOff x="5861423" y="2367921"/>
            <a:chExt cx="556922" cy="485533"/>
          </a:xfrm>
        </p:grpSpPr>
        <p:pic>
          <p:nvPicPr>
            <p:cNvPr id="38" name="Picture 6"/>
            <p:cNvPicPr>
              <a:picLocks noChangeAspect="1" noChangeArrowheads="1"/>
            </p:cNvPicPr>
            <p:nvPr/>
          </p:nvPicPr>
          <p:blipFill rotWithShape="1">
            <a:blip r:embed="rId23" cstate="print">
              <a:grayscl/>
              <a:extLst>
                <a:ext uri="{BEBA8EAE-BF5A-486C-A8C5-ECC9F3942E4B}">
                  <a14:imgProps xmlns:a14="http://schemas.microsoft.com/office/drawing/2010/main">
                    <a14:imgLayer r:embed="rId24">
                      <a14:imgEffect>
                        <a14:backgroundRemoval t="7385" b="89538" l="4308" r="92615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7542" r="6581" b="11013"/>
            <a:stretch/>
          </p:blipFill>
          <p:spPr bwMode="auto">
            <a:xfrm rot="19231054">
              <a:off x="5899599" y="2436535"/>
              <a:ext cx="476525" cy="41544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39" name="Picture 6"/>
            <p:cNvPicPr>
              <a:picLocks noChangeAspect="1" noChangeArrowheads="1"/>
            </p:cNvPicPr>
            <p:nvPr/>
          </p:nvPicPr>
          <p:blipFill rotWithShape="1">
            <a:blip r:embed="rId25" cstate="print">
              <a:grayscl/>
              <a:extLst>
                <a:ext uri="{BEBA8EAE-BF5A-486C-A8C5-ECC9F3942E4B}">
                  <a14:imgProps xmlns:a14="http://schemas.microsoft.com/office/drawing/2010/main">
                    <a14:imgLayer r:embed="rId26">
                      <a14:imgEffect>
                        <a14:backgroundRemoval t="7385" b="89538" l="4308" r="92615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7542" r="6581" b="11013"/>
            <a:stretch/>
          </p:blipFill>
          <p:spPr bwMode="auto">
            <a:xfrm>
              <a:off x="5861423" y="2367921"/>
              <a:ext cx="556922" cy="48553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40" name="Výbuch 2 39"/>
          <p:cNvSpPr/>
          <p:nvPr/>
        </p:nvSpPr>
        <p:spPr>
          <a:xfrm>
            <a:off x="1988205" y="1412776"/>
            <a:ext cx="2007731" cy="1123321"/>
          </a:xfrm>
          <a:prstGeom prst="irregularSeal2">
            <a:avLst/>
          </a:prstGeom>
          <a:solidFill>
            <a:srgbClr val="FFFF0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Au!!!</a:t>
            </a:r>
            <a:endParaRPr lang="cs-CZ" sz="2000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41" name="Picture 5"/>
          <p:cNvPicPr>
            <a:picLocks noChangeAspect="1" noChangeArrowheads="1"/>
          </p:cNvPicPr>
          <p:nvPr/>
        </p:nvPicPr>
        <p:blipFill rotWithShape="1">
          <a:blip r:embed="rId27">
            <a:extLst>
              <a:ext uri="{BEBA8EAE-BF5A-486C-A8C5-ECC9F3942E4B}">
                <a14:imgProps xmlns:a14="http://schemas.microsoft.com/office/drawing/2010/main">
                  <a14:imgLayer r:embed="rId28">
                    <a14:imgEffect>
                      <a14:backgroundRemoval t="9846" b="89846" l="0" r="89846">
                        <a14:foregroundMark x1="23385" y1="39077" x2="28923" y2="43692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13838" r="29242" b="8677"/>
          <a:stretch/>
        </p:blipFill>
        <p:spPr bwMode="auto">
          <a:xfrm>
            <a:off x="7340201" y="5157191"/>
            <a:ext cx="1624287" cy="1778714"/>
          </a:xfrm>
          <a:prstGeom prst="rect">
            <a:avLst/>
          </a:prstGeom>
          <a:noFill/>
          <a:ln>
            <a:noFill/>
          </a:ln>
          <a:effectLst/>
          <a:scene3d>
            <a:camera prst="orthographicFront">
              <a:rot lat="0" lon="10800000" rev="0"/>
            </a:camera>
            <a:lightRig rig="threePt" dir="t"/>
          </a:scene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2" name="Výbuch 2 41"/>
          <p:cNvSpPr/>
          <p:nvPr/>
        </p:nvSpPr>
        <p:spPr>
          <a:xfrm>
            <a:off x="5372581" y="5301208"/>
            <a:ext cx="2007731" cy="1259031"/>
          </a:xfrm>
          <a:prstGeom prst="irregularSeal2">
            <a:avLst/>
          </a:prstGeom>
          <a:solidFill>
            <a:srgbClr val="FFFF0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Ta se točí.</a:t>
            </a:r>
            <a:endParaRPr lang="cs-CZ" sz="2000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4705028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repeatCount="indefinite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 tmFilter="0, 0; .2, .5; .8, .5; 1, 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0" autoRev="1" fill="hold"/>
                                        <p:tgtEl>
                                          <p:spTgt spid="28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8" presetID="26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" dur="500" tmFilter="0, 0; .2, .5; .8, .5; 1, 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0" dur="250" autoRev="1" fill="hold"/>
                                        <p:tgtEl>
                                          <p:spTgt spid="34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11" presetID="26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" dur="500" tmFilter="0, 0; .2, .5; .8, .5; 1, 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3" dur="250" autoRev="1" fill="hold"/>
                                        <p:tgtEl>
                                          <p:spTgt spid="25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14" presetID="26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5" dur="500" tmFilter="0, 0; .2, .5; .8, .5; 1, 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6" dur="250" autoRev="1" fill="hold"/>
                                        <p:tgtEl>
                                          <p:spTgt spid="31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17" presetID="26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8" dur="500" tmFilter="0, 0; .2, .5; .8, .5; 1, 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9" dur="250" autoRev="1" fill="hold"/>
                                        <p:tgtEl>
                                          <p:spTgt spid="17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20" presetID="26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1" dur="500" tmFilter="0, 0; .2, .5; .8, .5; 1, 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2" dur="250" autoRev="1" fill="hold"/>
                                        <p:tgtEl>
                                          <p:spTgt spid="37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500"/>
                            </p:stCondLst>
                            <p:childTnLst>
                              <p:par>
                                <p:cTn id="24" presetID="47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3000"/>
                            </p:stCondLst>
                            <p:childTnLst>
                              <p:par>
                                <p:cTn id="30" presetID="37" presetClass="path" presetSubtype="0" accel="50000" decel="5000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animMotion origin="layout" path="M 0 -3.05273E-6 L 0.1901 0.07632 C 0.23021 0.0939 0.28628 0.09552 0.34306 0.08118 C 0.40677 0.06522 0.45712 0.03701 0.48958 0.00139 L 0.64618 -0.16142 " pathEditMode="relative" rAng="-634839" ptsTypes="FffFF">
                                      <p:cBhvr>
                                        <p:cTn id="31" dur="4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3437" y="0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32" presetID="44" presetClass="path" presetSubtype="0" accel="50000" decel="50000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animMotion origin="layout" path="M -0.00486 0.0215 L -0.17309 -0.00162 C -0.21042 -0.00787 -0.25764 4.89362E-6 -0.30816 0.0178 C -0.3651 0.03769 -0.40885 0.06336 -0.43629 0.09204 L -0.57344 0.22548 " pathEditMode="relative" rAng="-897901" ptsTypes="FffFF">
                                      <p:cBhvr>
                                        <p:cTn id="33" dur="4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9479" y="4949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7500"/>
                            </p:stCondLst>
                            <p:childTnLst>
                              <p:par>
                                <p:cTn id="35" presetID="1" presetClass="path" presetSubtype="0" repeatCount="indefinite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94444E-6 -4.57909E-6 C 0.04566 -4.57909E-6 0.08281 0.03284 0.08281 0.07401 C 0.08281 0.11494 0.04566 0.14825 -1.94444E-6 0.14825 C -0.04566 0.14825 -0.08246 0.11494 -0.08246 0.07401 C -0.08246 0.03284 -0.04566 -4.57909E-6 -1.94444E-6 -4.57909E-6 Z " pathEditMode="relative" rAng="0" ptsTypes="fffff">
                                      <p:cBhvr>
                                        <p:cTn id="36" dur="3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7" y="7401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10500"/>
                            </p:stCondLst>
                            <p:childTnLst>
                              <p:par>
                                <p:cTn id="38" presetID="26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0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6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7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explod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13500"/>
                            </p:stCondLst>
                            <p:childTnLst>
                              <p:par>
                                <p:cTn id="5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9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5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60" fill="hold">
                            <p:stCondLst>
                              <p:cond delay="14000"/>
                            </p:stCondLst>
                            <p:childTnLst>
                              <p:par>
                                <p:cTn id="61" presetID="42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66" fill="hold">
                            <p:stCondLst>
                              <p:cond delay="16000"/>
                            </p:stCondLst>
                            <p:childTnLst>
                              <p:par>
                                <p:cTn id="67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9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1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5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 animBg="1"/>
      <p:bldP spid="40" grpId="0" animBg="1"/>
      <p:bldP spid="42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2"/>
          <p:cNvPicPr>
            <a:picLocks noChangeAspect="1" noChangeArrowheads="1"/>
          </p:cNvPicPr>
          <p:nvPr/>
        </p:nvPicPr>
        <p:blipFill rotWithShape="1">
          <a:blip r:embed="rId5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22154" b="86462" l="0" r="89231">
                        <a14:foregroundMark x1="47692" y1="42769" x2="51692" y2="39385"/>
                        <a14:foregroundMark x1="54769" y1="85538" x2="74769" y2="86154"/>
                        <a14:backgroundMark x1="47385" y1="63692" x2="81231" y2="77538"/>
                        <a14:backgroundMark x1="40923" y1="44615" x2="54462" y2="35385"/>
                        <a14:backgroundMark x1="48923" y1="43385" x2="47692" y2="44615"/>
                        <a14:backgroundMark x1="21231" y1="31692" x2="14154" y2="24308"/>
                        <a14:backgroundMark x1="12000" y1="45846" x2="308" y2="47077"/>
                        <a14:backgroundMark x1="17538" y1="49846" x2="0" y2="53846"/>
                        <a14:backgroundMark x1="18769" y1="48615" x2="12615" y2="51385"/>
                        <a14:backgroundMark x1="15692" y1="52308" x2="308" y2="63077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44935" t="64631" r="8462" b="13477"/>
          <a:stretch/>
        </p:blipFill>
        <p:spPr bwMode="auto">
          <a:xfrm rot="10800000">
            <a:off x="-828600" y="3008394"/>
            <a:ext cx="9926558" cy="413764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" name="Picture 2"/>
          <p:cNvPicPr>
            <a:picLocks noChangeAspect="1" noChangeArrowheads="1"/>
          </p:cNvPicPr>
          <p:nvPr/>
        </p:nvPicPr>
        <p:blipFill rotWithShape="1">
          <a:blip r:embed="rId5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22154" b="86462" l="0" r="89231">
                        <a14:foregroundMark x1="47692" y1="42769" x2="51692" y2="39385"/>
                        <a14:foregroundMark x1="54769" y1="85538" x2="74769" y2="86154"/>
                        <a14:backgroundMark x1="47385" y1="63692" x2="81231" y2="77538"/>
                        <a14:backgroundMark x1="40923" y1="44615" x2="54462" y2="35385"/>
                        <a14:backgroundMark x1="48923" y1="43385" x2="47692" y2="44615"/>
                        <a14:backgroundMark x1="21231" y1="31692" x2="14154" y2="24308"/>
                        <a14:backgroundMark x1="12000" y1="45846" x2="308" y2="47077"/>
                        <a14:backgroundMark x1="17538" y1="49846" x2="0" y2="53846"/>
                        <a14:backgroundMark x1="18769" y1="48615" x2="12615" y2="51385"/>
                        <a14:backgroundMark x1="15692" y1="52308" x2="308" y2="63077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44935" t="64631" r="8462" b="13477"/>
          <a:stretch/>
        </p:blipFill>
        <p:spPr bwMode="auto">
          <a:xfrm>
            <a:off x="-25966" y="3284983"/>
            <a:ext cx="9350494" cy="374441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" name="Picture 2"/>
          <p:cNvPicPr>
            <a:picLocks noChangeAspect="1" noChangeArrowheads="1"/>
          </p:cNvPicPr>
          <p:nvPr/>
        </p:nvPicPr>
        <p:blipFill rotWithShape="1">
          <a:blip r:embed="rId5">
            <a:duotone>
              <a:schemeClr val="accent6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22154" b="86462" l="0" r="89231">
                        <a14:foregroundMark x1="47692" y1="42769" x2="51692" y2="39385"/>
                        <a14:foregroundMark x1="54769" y1="85538" x2="74769" y2="86154"/>
                        <a14:backgroundMark x1="47385" y1="63692" x2="81231" y2="77538"/>
                        <a14:backgroundMark x1="40923" y1="44615" x2="54462" y2="35385"/>
                        <a14:backgroundMark x1="48923" y1="43385" x2="47692" y2="44615"/>
                        <a14:backgroundMark x1="21231" y1="31692" x2="14154" y2="24308"/>
                        <a14:backgroundMark x1="12000" y1="45846" x2="308" y2="47077"/>
                        <a14:backgroundMark x1="17538" y1="49846" x2="0" y2="53846"/>
                        <a14:backgroundMark x1="18769" y1="48615" x2="12615" y2="51385"/>
                        <a14:backgroundMark x1="15692" y1="52308" x2="308" y2="63077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44935" t="64631" r="8462" b="13477"/>
          <a:stretch/>
        </p:blipFill>
        <p:spPr bwMode="auto">
          <a:xfrm>
            <a:off x="323528" y="3212976"/>
            <a:ext cx="8784976" cy="3744416"/>
          </a:xfrm>
          <a:prstGeom prst="rect">
            <a:avLst/>
          </a:prstGeom>
          <a:noFill/>
          <a:ln>
            <a:noFill/>
          </a:ln>
          <a:effectLst/>
          <a:scene3d>
            <a:camera prst="orthographicFront">
              <a:rot lat="0" lon="10800000" rev="0"/>
            </a:camera>
            <a:lightRig rig="threePt" dir="t"/>
          </a:scene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9" name="Picture 2"/>
          <p:cNvPicPr>
            <a:picLocks noChangeAspect="1" noChangeArrowheads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3104"/>
          <a:stretch/>
        </p:blipFill>
        <p:spPr bwMode="auto">
          <a:xfrm>
            <a:off x="-330312" y="3017717"/>
            <a:ext cx="9428270" cy="3528392"/>
          </a:xfrm>
          <a:prstGeom prst="parallelogram">
            <a:avLst>
              <a:gd name="adj" fmla="val 46425"/>
            </a:avLst>
          </a:prstGeom>
          <a:noFill/>
          <a:ln w="9525">
            <a:solidFill>
              <a:schemeClr val="bg2">
                <a:lumMod val="40000"/>
                <a:lumOff val="60000"/>
              </a:schemeClr>
            </a:solidFill>
            <a:miter lim="800000"/>
            <a:headEnd/>
            <a:tailEnd/>
          </a:ln>
          <a:effectLst>
            <a:glow rad="228600">
              <a:schemeClr val="accent4">
                <a:satMod val="175000"/>
                <a:alpha val="40000"/>
              </a:schemeClr>
            </a:glow>
            <a:outerShdw dist="35921" dir="2700000" algn="ctr" rotWithShape="0">
              <a:schemeClr val="bg2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  <p:pic>
        <p:nvPicPr>
          <p:cNvPr id="16" name="Picture 4"/>
          <p:cNvPicPr>
            <a:picLocks noChangeAspect="1" noChangeArrowheads="1"/>
          </p:cNvPicPr>
          <p:nvPr/>
        </p:nvPicPr>
        <p:blipFill rotWithShape="1">
          <a:blip r:embed="rId8"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backgroundRemoval t="24308" b="85846" l="0" r="100000">
                        <a14:backgroundMark x1="1538" y1="45538" x2="308" y2="78769"/>
                        <a14:backgroundMark x1="97538" y1="28308" x2="99385" y2="74154"/>
                        <a14:backgroundMark x1="923" y1="36615" x2="923" y2="39077"/>
                        <a14:backgroundMark x1="1846" y1="39385" x2="308" y2="46462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26297" b="35077"/>
          <a:stretch/>
        </p:blipFill>
        <p:spPr bwMode="auto">
          <a:xfrm rot="7113158">
            <a:off x="-1472245" y="4331277"/>
            <a:ext cx="4323147" cy="87149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7" name="Picture 4"/>
          <p:cNvPicPr>
            <a:picLocks noChangeAspect="1" noChangeArrowheads="1"/>
          </p:cNvPicPr>
          <p:nvPr/>
        </p:nvPicPr>
        <p:blipFill rotWithShape="1">
          <a:blip r:embed="rId10"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backgroundRemoval t="24308" b="85846" l="0" r="100000">
                        <a14:backgroundMark x1="1538" y1="45538" x2="308" y2="78769"/>
                        <a14:backgroundMark x1="97538" y1="28308" x2="99385" y2="74154"/>
                        <a14:backgroundMark x1="923" y1="36615" x2="923" y2="39077"/>
                        <a14:backgroundMark x1="1846" y1="39385" x2="308" y2="46462"/>
                        <a14:backgroundMark x1="96923" y1="41231" x2="56923" y2="81231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26297" b="35077"/>
          <a:stretch/>
        </p:blipFill>
        <p:spPr bwMode="auto">
          <a:xfrm rot="17837245">
            <a:off x="6127602" y="4318103"/>
            <a:ext cx="4461002" cy="87149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8" name="Picture 4"/>
          <p:cNvPicPr>
            <a:picLocks noChangeAspect="1" noChangeArrowheads="1"/>
          </p:cNvPicPr>
          <p:nvPr/>
        </p:nvPicPr>
        <p:blipFill rotWithShape="1">
          <a:blip r:embed="rId11"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backgroundRemoval t="24308" b="68615" l="0" r="100000">
                        <a14:backgroundMark x1="1538" y1="45538" x2="308" y2="78769"/>
                        <a14:backgroundMark x1="97538" y1="28308" x2="99385" y2="74154"/>
                        <a14:backgroundMark x1="923" y1="36615" x2="923" y2="39077"/>
                        <a14:backgroundMark x1="1846" y1="39385" x2="308" y2="46462"/>
                        <a14:backgroundMark x1="87385" y1="31692" x2="80000" y2="93538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26297" b="35077"/>
          <a:stretch/>
        </p:blipFill>
        <p:spPr bwMode="auto">
          <a:xfrm>
            <a:off x="-828600" y="6237312"/>
            <a:ext cx="10153965" cy="87149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5" name="Picture 4"/>
          <p:cNvPicPr>
            <a:picLocks noChangeAspect="1" noChangeArrowheads="1"/>
          </p:cNvPicPr>
          <p:nvPr/>
        </p:nvPicPr>
        <p:blipFill rotWithShape="1">
          <a:blip r:embed="rId12"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backgroundRemoval t="24308" b="85846" l="0" r="100000">
                        <a14:backgroundMark x1="1538" y1="45538" x2="308" y2="78769"/>
                        <a14:backgroundMark x1="97538" y1="28308" x2="99385" y2="74154"/>
                        <a14:backgroundMark x1="923" y1="36615" x2="923" y2="39077"/>
                        <a14:backgroundMark x1="1846" y1="39385" x2="308" y2="46462"/>
                        <a14:backgroundMark x1="97846" y1="34462" x2="89231" y2="87077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26297" b="35077"/>
          <a:stretch/>
        </p:blipFill>
        <p:spPr bwMode="auto">
          <a:xfrm rot="10800000">
            <a:off x="698309" y="2420888"/>
            <a:ext cx="8626219" cy="84215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9" name="Picture 5"/>
          <p:cNvPicPr>
            <a:picLocks noChangeAspect="1" noChangeArrowheads="1"/>
          </p:cNvPicPr>
          <p:nvPr/>
        </p:nvPicPr>
        <p:blipFill rotWithShape="1">
          <a:blip r:embed="rId13">
            <a:extLst>
              <a:ext uri="{BEBA8EAE-BF5A-486C-A8C5-ECC9F3942E4B}">
                <a14:imgProps xmlns:a14="http://schemas.microsoft.com/office/drawing/2010/main">
                  <a14:imgLayer r:embed="rId14">
                    <a14:imgEffect>
                      <a14:backgroundRemoval t="9231" b="80308" l="2000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3030" t="13290" b="22068"/>
          <a:stretch/>
        </p:blipFill>
        <p:spPr bwMode="auto">
          <a:xfrm>
            <a:off x="7167770" y="2193446"/>
            <a:ext cx="1940733" cy="1629899"/>
          </a:xfrm>
          <a:prstGeom prst="rect">
            <a:avLst/>
          </a:prstGeom>
          <a:noFill/>
          <a:ln>
            <a:noFill/>
          </a:ln>
          <a:effectLst/>
          <a:scene3d>
            <a:camera prst="orthographicFront">
              <a:rot lat="0" lon="0" rev="0"/>
            </a:camera>
            <a:lightRig rig="threePt" dir="t"/>
          </a:scene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" name="Picture 5"/>
          <p:cNvPicPr>
            <a:picLocks noChangeAspect="1" noChangeArrowheads="1"/>
          </p:cNvPicPr>
          <p:nvPr/>
        </p:nvPicPr>
        <p:blipFill rotWithShape="1">
          <a:blip r:embed="rId15">
            <a:extLst>
              <a:ext uri="{BEBA8EAE-BF5A-486C-A8C5-ECC9F3942E4B}">
                <a14:imgProps xmlns:a14="http://schemas.microsoft.com/office/drawing/2010/main">
                  <a14:imgLayer r:embed="rId14">
                    <a14:imgEffect>
                      <a14:backgroundRemoval t="9231" b="80308" l="20000" r="100000"/>
                    </a14:imgEffect>
                    <a14:imgEffect>
                      <a14:brightnessContrast bright="-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3030" t="13290" b="22068"/>
          <a:stretch/>
        </p:blipFill>
        <p:spPr bwMode="auto">
          <a:xfrm>
            <a:off x="1191106" y="2193446"/>
            <a:ext cx="1940733" cy="1629899"/>
          </a:xfrm>
          <a:prstGeom prst="rect">
            <a:avLst/>
          </a:prstGeom>
          <a:noFill/>
          <a:ln>
            <a:noFill/>
          </a:ln>
          <a:effectLst/>
          <a:scene3d>
            <a:camera prst="orthographicFront">
              <a:rot lat="0" lon="10800000" rev="0"/>
            </a:camera>
            <a:lightRig rig="threePt" dir="t"/>
          </a:scene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2" name="Picture 3"/>
          <p:cNvPicPr>
            <a:picLocks noChangeAspect="1" noChangeArrowheads="1"/>
          </p:cNvPicPr>
          <p:nvPr/>
        </p:nvPicPr>
        <p:blipFill rotWithShape="1">
          <a:blip r:embed="rId16">
            <a:extLst>
              <a:ext uri="{BEBA8EAE-BF5A-486C-A8C5-ECC9F3942E4B}">
                <a14:imgProps xmlns:a14="http://schemas.microsoft.com/office/drawing/2010/main">
                  <a14:imgLayer r:embed="rId17">
                    <a14:imgEffect>
                      <a14:backgroundRemoval t="3077" b="89538" l="9538" r="92308">
                        <a14:foregroundMark x1="65231" y1="8923" x2="56615" y2="11692"/>
                        <a14:foregroundMark x1="40308" y1="49231" x2="38154" y2="58154"/>
                        <a14:foregroundMark x1="34462" y1="64308" x2="31692" y2="68000"/>
                        <a14:foregroundMark x1="25231" y1="62462" x2="28923" y2="57846"/>
                        <a14:foregroundMark x1="30462" y1="75692" x2="35692" y2="77538"/>
                        <a14:foregroundMark x1="31385" y1="80615" x2="36000" y2="80923"/>
                        <a14:foregroundMark x1="21231" y1="72000" x2="28000" y2="74154"/>
                        <a14:foregroundMark x1="87077" y1="77846" x2="89231" y2="76308"/>
                        <a14:backgroundMark x1="24000" y1="53538" x2="10462" y2="73231"/>
                        <a14:backgroundMark x1="32615" y1="84308" x2="78462" y2="75692"/>
                        <a14:backgroundMark x1="44308" y1="39385" x2="44308" y2="39385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4981" r="4800" b="16577"/>
          <a:stretch/>
        </p:blipFill>
        <p:spPr bwMode="auto">
          <a:xfrm>
            <a:off x="4675715" y="3367935"/>
            <a:ext cx="2632589" cy="2737704"/>
          </a:xfrm>
          <a:prstGeom prst="rect">
            <a:avLst/>
          </a:prstGeom>
          <a:noFill/>
          <a:ln>
            <a:noFill/>
          </a:ln>
          <a:effectLst/>
          <a:scene3d>
            <a:camera prst="orthographicFront">
              <a:rot lat="0" lon="10800000" rev="0"/>
            </a:camera>
            <a:lightRig rig="threePt" dir="t"/>
          </a:scene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2" name="TextovéPole 41"/>
          <p:cNvSpPr txBox="1"/>
          <p:nvPr/>
        </p:nvSpPr>
        <p:spPr>
          <a:xfrm>
            <a:off x="2922703" y="404664"/>
            <a:ext cx="3298595" cy="769441"/>
          </a:xfrm>
          <a:prstGeom prst="rect">
            <a:avLst/>
          </a:prstGeom>
          <a:noFill/>
          <a:ln w="28575">
            <a:solidFill>
              <a:srgbClr val="FF0000"/>
            </a:solidFill>
          </a:ln>
        </p:spPr>
        <p:txBody>
          <a:bodyPr wrap="none" rtlCol="0">
            <a:spAutoFit/>
          </a:bodyPr>
          <a:lstStyle/>
          <a:p>
            <a:r>
              <a:rPr lang="cs-CZ" sz="4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lední hokej</a:t>
            </a:r>
            <a:endParaRPr lang="cs-CZ" sz="44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pSp>
        <p:nvGrpSpPr>
          <p:cNvPr id="43" name="Skupina 42"/>
          <p:cNvGrpSpPr/>
          <p:nvPr/>
        </p:nvGrpSpPr>
        <p:grpSpPr>
          <a:xfrm>
            <a:off x="1207562" y="1228677"/>
            <a:ext cx="516291" cy="616147"/>
            <a:chOff x="5861423" y="2367921"/>
            <a:chExt cx="556922" cy="485533"/>
          </a:xfrm>
        </p:grpSpPr>
        <p:pic>
          <p:nvPicPr>
            <p:cNvPr id="44" name="Picture 6"/>
            <p:cNvPicPr>
              <a:picLocks noChangeAspect="1" noChangeArrowheads="1"/>
            </p:cNvPicPr>
            <p:nvPr/>
          </p:nvPicPr>
          <p:blipFill rotWithShape="1">
            <a:blip r:embed="rId18" cstate="print">
              <a:grayscl/>
              <a:extLst>
                <a:ext uri="{BEBA8EAE-BF5A-486C-A8C5-ECC9F3942E4B}">
                  <a14:imgProps xmlns:a14="http://schemas.microsoft.com/office/drawing/2010/main">
                    <a14:imgLayer r:embed="rId19">
                      <a14:imgEffect>
                        <a14:backgroundRemoval t="7385" b="89538" l="4308" r="92615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7542" r="6581" b="11013"/>
            <a:stretch/>
          </p:blipFill>
          <p:spPr bwMode="auto">
            <a:xfrm rot="19231054">
              <a:off x="5899599" y="2436535"/>
              <a:ext cx="476525" cy="41544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45" name="Picture 6"/>
            <p:cNvPicPr>
              <a:picLocks noChangeAspect="1" noChangeArrowheads="1"/>
            </p:cNvPicPr>
            <p:nvPr/>
          </p:nvPicPr>
          <p:blipFill rotWithShape="1">
            <a:blip r:embed="rId18" cstate="print">
              <a:grayscl/>
              <a:extLst>
                <a:ext uri="{BEBA8EAE-BF5A-486C-A8C5-ECC9F3942E4B}">
                  <a14:imgProps xmlns:a14="http://schemas.microsoft.com/office/drawing/2010/main">
                    <a14:imgLayer r:embed="rId19">
                      <a14:imgEffect>
                        <a14:backgroundRemoval t="7385" b="89538" l="4308" r="92615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7542" r="6581" b="11013"/>
            <a:stretch/>
          </p:blipFill>
          <p:spPr bwMode="auto">
            <a:xfrm>
              <a:off x="5861423" y="2367921"/>
              <a:ext cx="556922" cy="48553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grpSp>
        <p:nvGrpSpPr>
          <p:cNvPr id="46" name="Skupina 45"/>
          <p:cNvGrpSpPr/>
          <p:nvPr/>
        </p:nvGrpSpPr>
        <p:grpSpPr>
          <a:xfrm>
            <a:off x="1691680" y="188640"/>
            <a:ext cx="516291" cy="616147"/>
            <a:chOff x="5861423" y="2367921"/>
            <a:chExt cx="556922" cy="485533"/>
          </a:xfrm>
        </p:grpSpPr>
        <p:pic>
          <p:nvPicPr>
            <p:cNvPr id="47" name="Picture 6"/>
            <p:cNvPicPr>
              <a:picLocks noChangeAspect="1" noChangeArrowheads="1"/>
            </p:cNvPicPr>
            <p:nvPr/>
          </p:nvPicPr>
          <p:blipFill rotWithShape="1">
            <a:blip r:embed="rId18" cstate="print">
              <a:grayscl/>
              <a:extLst>
                <a:ext uri="{BEBA8EAE-BF5A-486C-A8C5-ECC9F3942E4B}">
                  <a14:imgProps xmlns:a14="http://schemas.microsoft.com/office/drawing/2010/main">
                    <a14:imgLayer r:embed="rId19">
                      <a14:imgEffect>
                        <a14:backgroundRemoval t="7385" b="89538" l="4308" r="92615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7542" r="6581" b="11013"/>
            <a:stretch/>
          </p:blipFill>
          <p:spPr bwMode="auto">
            <a:xfrm rot="19231054">
              <a:off x="5899599" y="2436535"/>
              <a:ext cx="476525" cy="41544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48" name="Picture 6"/>
            <p:cNvPicPr>
              <a:picLocks noChangeAspect="1" noChangeArrowheads="1"/>
            </p:cNvPicPr>
            <p:nvPr/>
          </p:nvPicPr>
          <p:blipFill rotWithShape="1">
            <a:blip r:embed="rId18" cstate="print">
              <a:grayscl/>
              <a:extLst>
                <a:ext uri="{BEBA8EAE-BF5A-486C-A8C5-ECC9F3942E4B}">
                  <a14:imgProps xmlns:a14="http://schemas.microsoft.com/office/drawing/2010/main">
                    <a14:imgLayer r:embed="rId19">
                      <a14:imgEffect>
                        <a14:backgroundRemoval t="7385" b="89538" l="4308" r="92615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7542" r="6581" b="11013"/>
            <a:stretch/>
          </p:blipFill>
          <p:spPr bwMode="auto">
            <a:xfrm>
              <a:off x="5861423" y="2367921"/>
              <a:ext cx="556922" cy="48553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grpSp>
        <p:nvGrpSpPr>
          <p:cNvPr id="49" name="Skupina 48"/>
          <p:cNvGrpSpPr/>
          <p:nvPr/>
        </p:nvGrpSpPr>
        <p:grpSpPr>
          <a:xfrm>
            <a:off x="366554" y="332656"/>
            <a:ext cx="363891" cy="308074"/>
            <a:chOff x="5861423" y="2367921"/>
            <a:chExt cx="556922" cy="485533"/>
          </a:xfrm>
        </p:grpSpPr>
        <p:pic>
          <p:nvPicPr>
            <p:cNvPr id="50" name="Picture 6"/>
            <p:cNvPicPr>
              <a:picLocks noChangeAspect="1" noChangeArrowheads="1"/>
            </p:cNvPicPr>
            <p:nvPr/>
          </p:nvPicPr>
          <p:blipFill rotWithShape="1">
            <a:blip r:embed="rId20" cstate="print">
              <a:grayscl/>
              <a:extLst>
                <a:ext uri="{BEBA8EAE-BF5A-486C-A8C5-ECC9F3942E4B}">
                  <a14:imgProps xmlns:a14="http://schemas.microsoft.com/office/drawing/2010/main">
                    <a14:imgLayer r:embed="rId21">
                      <a14:imgEffect>
                        <a14:backgroundRemoval t="7385" b="89538" l="4308" r="92615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7542" r="6581" b="11013"/>
            <a:stretch/>
          </p:blipFill>
          <p:spPr bwMode="auto">
            <a:xfrm rot="19231054">
              <a:off x="5899599" y="2436535"/>
              <a:ext cx="476525" cy="41544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51" name="Picture 6"/>
            <p:cNvPicPr>
              <a:picLocks noChangeAspect="1" noChangeArrowheads="1"/>
            </p:cNvPicPr>
            <p:nvPr/>
          </p:nvPicPr>
          <p:blipFill rotWithShape="1">
            <a:blip r:embed="rId22" cstate="print">
              <a:grayscl/>
              <a:extLst>
                <a:ext uri="{BEBA8EAE-BF5A-486C-A8C5-ECC9F3942E4B}">
                  <a14:imgProps xmlns:a14="http://schemas.microsoft.com/office/drawing/2010/main">
                    <a14:imgLayer r:embed="rId23">
                      <a14:imgEffect>
                        <a14:backgroundRemoval t="7385" b="89538" l="4308" r="92615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7542" r="6581" b="11013"/>
            <a:stretch/>
          </p:blipFill>
          <p:spPr bwMode="auto">
            <a:xfrm>
              <a:off x="5861423" y="2367921"/>
              <a:ext cx="556922" cy="48553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grpSp>
        <p:nvGrpSpPr>
          <p:cNvPr id="52" name="Skupina 51"/>
          <p:cNvGrpSpPr/>
          <p:nvPr/>
        </p:nvGrpSpPr>
        <p:grpSpPr>
          <a:xfrm>
            <a:off x="1831845" y="1032694"/>
            <a:ext cx="363891" cy="308074"/>
            <a:chOff x="5861423" y="2367921"/>
            <a:chExt cx="556922" cy="485533"/>
          </a:xfrm>
        </p:grpSpPr>
        <p:pic>
          <p:nvPicPr>
            <p:cNvPr id="53" name="Picture 6"/>
            <p:cNvPicPr>
              <a:picLocks noChangeAspect="1" noChangeArrowheads="1"/>
            </p:cNvPicPr>
            <p:nvPr/>
          </p:nvPicPr>
          <p:blipFill rotWithShape="1">
            <a:blip r:embed="rId20" cstate="print">
              <a:grayscl/>
              <a:extLst>
                <a:ext uri="{BEBA8EAE-BF5A-486C-A8C5-ECC9F3942E4B}">
                  <a14:imgProps xmlns:a14="http://schemas.microsoft.com/office/drawing/2010/main">
                    <a14:imgLayer r:embed="rId21">
                      <a14:imgEffect>
                        <a14:backgroundRemoval t="7385" b="89538" l="4308" r="92615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7542" r="6581" b="11013"/>
            <a:stretch/>
          </p:blipFill>
          <p:spPr bwMode="auto">
            <a:xfrm rot="19231054">
              <a:off x="5899599" y="2436535"/>
              <a:ext cx="476525" cy="41544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54" name="Picture 6"/>
            <p:cNvPicPr>
              <a:picLocks noChangeAspect="1" noChangeArrowheads="1"/>
            </p:cNvPicPr>
            <p:nvPr/>
          </p:nvPicPr>
          <p:blipFill rotWithShape="1">
            <a:blip r:embed="rId22" cstate="print">
              <a:grayscl/>
              <a:extLst>
                <a:ext uri="{BEBA8EAE-BF5A-486C-A8C5-ECC9F3942E4B}">
                  <a14:imgProps xmlns:a14="http://schemas.microsoft.com/office/drawing/2010/main">
                    <a14:imgLayer r:embed="rId23">
                      <a14:imgEffect>
                        <a14:backgroundRemoval t="7385" b="89538" l="4308" r="92615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7542" r="6581" b="11013"/>
            <a:stretch/>
          </p:blipFill>
          <p:spPr bwMode="auto">
            <a:xfrm>
              <a:off x="5861423" y="2367921"/>
              <a:ext cx="556922" cy="48553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grpSp>
        <p:nvGrpSpPr>
          <p:cNvPr id="55" name="Skupina 54"/>
          <p:cNvGrpSpPr/>
          <p:nvPr/>
        </p:nvGrpSpPr>
        <p:grpSpPr>
          <a:xfrm>
            <a:off x="943799" y="539127"/>
            <a:ext cx="363891" cy="308074"/>
            <a:chOff x="5861423" y="2367921"/>
            <a:chExt cx="556922" cy="485533"/>
          </a:xfrm>
        </p:grpSpPr>
        <p:pic>
          <p:nvPicPr>
            <p:cNvPr id="56" name="Picture 6"/>
            <p:cNvPicPr>
              <a:picLocks noChangeAspect="1" noChangeArrowheads="1"/>
            </p:cNvPicPr>
            <p:nvPr/>
          </p:nvPicPr>
          <p:blipFill rotWithShape="1">
            <a:blip r:embed="rId20" cstate="print">
              <a:grayscl/>
              <a:extLst>
                <a:ext uri="{BEBA8EAE-BF5A-486C-A8C5-ECC9F3942E4B}">
                  <a14:imgProps xmlns:a14="http://schemas.microsoft.com/office/drawing/2010/main">
                    <a14:imgLayer r:embed="rId21">
                      <a14:imgEffect>
                        <a14:backgroundRemoval t="7385" b="89538" l="4308" r="92615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7542" r="6581" b="11013"/>
            <a:stretch/>
          </p:blipFill>
          <p:spPr bwMode="auto">
            <a:xfrm rot="19231054">
              <a:off x="5899599" y="2436535"/>
              <a:ext cx="476525" cy="41544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57" name="Picture 6"/>
            <p:cNvPicPr>
              <a:picLocks noChangeAspect="1" noChangeArrowheads="1"/>
            </p:cNvPicPr>
            <p:nvPr/>
          </p:nvPicPr>
          <p:blipFill rotWithShape="1">
            <a:blip r:embed="rId22" cstate="print">
              <a:grayscl/>
              <a:extLst>
                <a:ext uri="{BEBA8EAE-BF5A-486C-A8C5-ECC9F3942E4B}">
                  <a14:imgProps xmlns:a14="http://schemas.microsoft.com/office/drawing/2010/main">
                    <a14:imgLayer r:embed="rId23">
                      <a14:imgEffect>
                        <a14:backgroundRemoval t="7385" b="89538" l="4308" r="92615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7542" r="6581" b="11013"/>
            <a:stretch/>
          </p:blipFill>
          <p:spPr bwMode="auto">
            <a:xfrm>
              <a:off x="5861423" y="2367921"/>
              <a:ext cx="556922" cy="48553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grpSp>
        <p:nvGrpSpPr>
          <p:cNvPr id="58" name="Skupina 57"/>
          <p:cNvGrpSpPr/>
          <p:nvPr/>
        </p:nvGrpSpPr>
        <p:grpSpPr>
          <a:xfrm>
            <a:off x="613568" y="1052736"/>
            <a:ext cx="363891" cy="308074"/>
            <a:chOff x="5861423" y="2367921"/>
            <a:chExt cx="556922" cy="485533"/>
          </a:xfrm>
        </p:grpSpPr>
        <p:pic>
          <p:nvPicPr>
            <p:cNvPr id="59" name="Picture 6"/>
            <p:cNvPicPr>
              <a:picLocks noChangeAspect="1" noChangeArrowheads="1"/>
            </p:cNvPicPr>
            <p:nvPr/>
          </p:nvPicPr>
          <p:blipFill rotWithShape="1">
            <a:blip r:embed="rId20" cstate="print">
              <a:grayscl/>
              <a:extLst>
                <a:ext uri="{BEBA8EAE-BF5A-486C-A8C5-ECC9F3942E4B}">
                  <a14:imgProps xmlns:a14="http://schemas.microsoft.com/office/drawing/2010/main">
                    <a14:imgLayer r:embed="rId21">
                      <a14:imgEffect>
                        <a14:backgroundRemoval t="7385" b="89538" l="4308" r="92615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7542" r="6581" b="11013"/>
            <a:stretch/>
          </p:blipFill>
          <p:spPr bwMode="auto">
            <a:xfrm rot="19231054">
              <a:off x="5899599" y="2436535"/>
              <a:ext cx="476525" cy="41544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60" name="Picture 6"/>
            <p:cNvPicPr>
              <a:picLocks noChangeAspect="1" noChangeArrowheads="1"/>
            </p:cNvPicPr>
            <p:nvPr/>
          </p:nvPicPr>
          <p:blipFill rotWithShape="1">
            <a:blip r:embed="rId22" cstate="print">
              <a:grayscl/>
              <a:extLst>
                <a:ext uri="{BEBA8EAE-BF5A-486C-A8C5-ECC9F3942E4B}">
                  <a14:imgProps xmlns:a14="http://schemas.microsoft.com/office/drawing/2010/main">
                    <a14:imgLayer r:embed="rId23">
                      <a14:imgEffect>
                        <a14:backgroundRemoval t="7385" b="89538" l="4308" r="92615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7542" r="6581" b="11013"/>
            <a:stretch/>
          </p:blipFill>
          <p:spPr bwMode="auto">
            <a:xfrm>
              <a:off x="5861423" y="2367921"/>
              <a:ext cx="556922" cy="48553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pic>
        <p:nvPicPr>
          <p:cNvPr id="21" name="Picture 2"/>
          <p:cNvPicPr>
            <a:picLocks noChangeAspect="1" noChangeArrowheads="1"/>
          </p:cNvPicPr>
          <p:nvPr/>
        </p:nvPicPr>
        <p:blipFill rotWithShape="1">
          <a:blip r:embed="rId24">
            <a:extLst>
              <a:ext uri="{BEBA8EAE-BF5A-486C-A8C5-ECC9F3942E4B}">
                <a14:imgProps xmlns:a14="http://schemas.microsoft.com/office/drawing/2010/main">
                  <a14:imgLayer r:embed="rId25">
                    <a14:imgEffect>
                      <a14:backgroundRemoval t="1846" b="98462" l="9538" r="89538">
                        <a14:foregroundMark x1="70769" y1="94154" x2="73231" y2="88615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6676" r="18503"/>
          <a:stretch/>
        </p:blipFill>
        <p:spPr bwMode="auto">
          <a:xfrm>
            <a:off x="1619672" y="3433850"/>
            <a:ext cx="1689161" cy="2605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" name="Picture 6"/>
          <p:cNvPicPr>
            <a:picLocks noChangeAspect="1" noChangeArrowheads="1"/>
          </p:cNvPicPr>
          <p:nvPr/>
        </p:nvPicPr>
        <p:blipFill>
          <a:blip r:embed="rId26">
            <a:extLst>
              <a:ext uri="{BEBA8EAE-BF5A-486C-A8C5-ECC9F3942E4B}">
                <a14:imgProps xmlns:a14="http://schemas.microsoft.com/office/drawing/2010/main">
                  <a14:imgLayer r:embed="rId27">
                    <a14:imgEffect>
                      <a14:backgroundRemoval t="0" b="100000" l="0" r="99077">
                        <a14:foregroundMark x1="16923" y1="10769" x2="18462" y2="15385"/>
                        <a14:foregroundMark x1="17538" y1="25231" x2="20000" y2="24615"/>
                        <a14:foregroundMark x1="25231" y1="2769" x2="29538" y2="2769"/>
                        <a14:foregroundMark x1="26462" y1="13538" x2="27385" y2="11385"/>
                        <a14:foregroundMark x1="43077" y1="45846" x2="52000" y2="32615"/>
                        <a14:foregroundMark x1="39385" y1="34462" x2="44000" y2="43077"/>
                        <a14:foregroundMark x1="69538" y1="45846" x2="73846" y2="33231"/>
                        <a14:foregroundMark x1="63385" y1="40308" x2="65538" y2="44308"/>
                        <a14:foregroundMark x1="56923" y1="92615" x2="66769" y2="66154"/>
                        <a14:foregroundMark x1="54154" y1="92615" x2="58154" y2="92615"/>
                        <a14:foregroundMark x1="52000" y1="92308" x2="58462" y2="94154"/>
                        <a14:foregroundMark x1="56923" y1="88308" x2="51385" y2="72923"/>
                        <a14:foregroundMark x1="56923" y1="76308" x2="67692" y2="64000"/>
                        <a14:foregroundMark x1="46154" y1="67385" x2="50769" y2="72615"/>
                        <a14:foregroundMark x1="49846" y1="75077" x2="53846" y2="89231"/>
                        <a14:foregroundMark x1="8000" y1="13846" x2="11077" y2="10769"/>
                        <a14:foregroundMark x1="16615" y1="20308" x2="14769" y2="18154"/>
                        <a14:foregroundMark x1="30154" y1="5231" x2="31692" y2="3077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0072" y="4725144"/>
            <a:ext cx="2247867" cy="224786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2" name="Výbuch 2 61"/>
          <p:cNvSpPr/>
          <p:nvPr/>
        </p:nvSpPr>
        <p:spPr>
          <a:xfrm>
            <a:off x="1609864" y="4869160"/>
            <a:ext cx="3610208" cy="1780785"/>
          </a:xfrm>
          <a:prstGeom prst="irregularSeal2">
            <a:avLst/>
          </a:prstGeom>
          <a:solidFill>
            <a:srgbClr val="FFFF0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Dají ten gól, nebo nedají???</a:t>
            </a:r>
            <a:endParaRPr lang="cs-CZ" sz="2000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9985188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repeatCount="indefinite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 tmFilter="0, 0; .2, .5; .8, .5; 1, 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0" autoRev="1" fill="hold"/>
                                        <p:tgtEl>
                                          <p:spTgt spid="49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8" presetID="26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" dur="500" tmFilter="0, 0; .2, .5; .8, .5; 1, 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0" dur="250" autoRev="1" fill="hold"/>
                                        <p:tgtEl>
                                          <p:spTgt spid="55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11" presetID="26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" dur="500" tmFilter="0, 0; .2, .5; .8, .5; 1, 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3" dur="250" autoRev="1" fill="hold"/>
                                        <p:tgtEl>
                                          <p:spTgt spid="4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14" presetID="26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5" dur="500" tmFilter="0, 0; .2, .5; .8, .5; 1, 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6" dur="250" autoRev="1" fill="hold"/>
                                        <p:tgtEl>
                                          <p:spTgt spid="52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17" presetID="26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8" dur="500" tmFilter="0, 0; .2, .5; .8, .5; 1, 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9" dur="250" autoRev="1" fill="hold"/>
                                        <p:tgtEl>
                                          <p:spTgt spid="43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20" presetID="26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1" dur="500" tmFilter="0, 0; .2, .5; .8, .5; 1, 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2" dur="250" autoRev="1" fill="hold"/>
                                        <p:tgtEl>
                                          <p:spTgt spid="58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500"/>
                            </p:stCondLst>
                            <p:childTnLst>
                              <p:par>
                                <p:cTn id="24" presetID="47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3000"/>
                            </p:stCondLst>
                            <p:childTnLst>
                              <p:par>
                                <p:cTn id="30" presetID="38" presetClass="path" presetSubtype="0" accel="50000" decel="50000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animMotion origin="layout" path="M 0.00017 -0.03191 L -0.03802 -0.00231 L -0.03247 -0.05967 L -0.07031 -0.03006 L -0.06615 -0.08904 L -0.10278 -0.05805 L -0.09844 -0.11633 L -0.13542 -0.08603 L -0.1309 -0.14431 L -0.16945 -0.11494 L -0.16389 -0.17229 L -0.20208 -0.14315 L -0.19618 -0.20028 L -0.23455 -0.17114 L -0.23004 -0.22895 L -0.26736 -0.19796 L -0.26233 -0.25694 " pathEditMode="relative" rAng="1967660" ptsTypes="FFFFFFFFFFFFFFFFF">
                                      <p:cBhvr>
                                        <p:cTn id="31" dur="4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4201" y="-901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7250"/>
                            </p:stCondLst>
                            <p:childTnLst>
                              <p:par>
                                <p:cTn id="33" presetID="38" presetClass="path" presetSubtype="0" accel="50000" decel="50000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animMotion origin="layout" path="M 2.22222E-6 -2.88622E-6 L 0.04323 0.03469 L 0.05798 -0.02821 L 0.10121 0.00648 L 0.11788 -0.05735 L 0.1592 -0.02174 L 0.17552 -0.08533 L 0.21753 -0.05018 L 0.23385 -0.11378 L 0.27708 -0.07909 L 0.29219 -0.142 L 0.33541 -0.10754 L 0.34982 -0.17021 L 0.39323 -0.13575 L 0.40972 -0.19935 L 0.45139 -0.16397 L 0.46805 -0.22756 " pathEditMode="relative" rAng="-1201566" ptsTypes="FFFFFFFFFFFFFFFFF">
                                      <p:cBhvr>
                                        <p:cTn id="34" dur="4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4080" y="-892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11500"/>
                            </p:stCondLst>
                            <p:childTnLst>
                              <p:par>
                                <p:cTn id="36" presetID="42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13000"/>
                            </p:stCondLst>
                            <p:childTnLst>
                              <p:par>
                                <p:cTn id="42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2" grpId="0" animBg="1"/>
      <p:bldP spid="62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2"/>
          <p:cNvPicPr>
            <a:picLocks noChangeAspect="1" noChangeArrowheads="1"/>
          </p:cNvPicPr>
          <p:nvPr/>
        </p:nvPicPr>
        <p:blipFill rotWithShape="1">
          <a:blip r:embed="rId5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22154" b="86462" l="0" r="89231">
                        <a14:foregroundMark x1="47692" y1="42769" x2="51692" y2="39385"/>
                        <a14:foregroundMark x1="54769" y1="85538" x2="74769" y2="86154"/>
                        <a14:backgroundMark x1="47385" y1="63692" x2="81231" y2="77538"/>
                        <a14:backgroundMark x1="40923" y1="44615" x2="54462" y2="35385"/>
                        <a14:backgroundMark x1="48923" y1="43385" x2="47692" y2="44615"/>
                        <a14:backgroundMark x1="21231" y1="31692" x2="14154" y2="24308"/>
                        <a14:backgroundMark x1="12000" y1="45846" x2="308" y2="47077"/>
                        <a14:backgroundMark x1="17538" y1="49846" x2="0" y2="53846"/>
                        <a14:backgroundMark x1="18769" y1="48615" x2="12615" y2="51385"/>
                        <a14:backgroundMark x1="15692" y1="52308" x2="308" y2="63077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44935" t="64631" r="8462" b="13477"/>
          <a:stretch/>
        </p:blipFill>
        <p:spPr bwMode="auto">
          <a:xfrm>
            <a:off x="-75203" y="2636912"/>
            <a:ext cx="6735435" cy="403244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" name="Picture 2"/>
          <p:cNvPicPr>
            <a:picLocks noChangeAspect="1" noChangeArrowheads="1"/>
          </p:cNvPicPr>
          <p:nvPr/>
        </p:nvPicPr>
        <p:blipFill rotWithShape="1">
          <a:blip r:embed="rId5">
            <a:duotone>
              <a:schemeClr val="accent6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22154" b="86462" l="0" r="89231">
                        <a14:foregroundMark x1="47692" y1="42769" x2="51692" y2="39385"/>
                        <a14:foregroundMark x1="54769" y1="85538" x2="74769" y2="86154"/>
                        <a14:backgroundMark x1="47385" y1="63692" x2="81231" y2="77538"/>
                        <a14:backgroundMark x1="40923" y1="44615" x2="54462" y2="35385"/>
                        <a14:backgroundMark x1="48923" y1="43385" x2="47692" y2="44615"/>
                        <a14:backgroundMark x1="21231" y1="31692" x2="14154" y2="24308"/>
                        <a14:backgroundMark x1="12000" y1="45846" x2="308" y2="47077"/>
                        <a14:backgroundMark x1="17538" y1="49846" x2="0" y2="53846"/>
                        <a14:backgroundMark x1="18769" y1="48615" x2="12615" y2="51385"/>
                        <a14:backgroundMark x1="15692" y1="52308" x2="308" y2="63077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44935" t="64631" r="8462" b="13477"/>
          <a:stretch/>
        </p:blipFill>
        <p:spPr bwMode="auto">
          <a:xfrm>
            <a:off x="683568" y="4941168"/>
            <a:ext cx="8424936" cy="2016224"/>
          </a:xfrm>
          <a:prstGeom prst="rect">
            <a:avLst/>
          </a:prstGeom>
          <a:noFill/>
          <a:ln>
            <a:noFill/>
          </a:ln>
          <a:effectLst/>
          <a:scene3d>
            <a:camera prst="orthographicFront">
              <a:rot lat="0" lon="10800000" rev="0"/>
            </a:camera>
            <a:lightRig rig="threePt" dir="t"/>
          </a:scene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" name="Picture 2"/>
          <p:cNvPicPr>
            <a:picLocks noChangeAspect="1" noChangeArrowheads="1"/>
          </p:cNvPicPr>
          <p:nvPr/>
        </p:nvPicPr>
        <p:blipFill rotWithShape="1">
          <a:blip r:embed="rId5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22154" b="86462" l="0" r="89231">
                        <a14:foregroundMark x1="47692" y1="42769" x2="51692" y2="39385"/>
                        <a14:foregroundMark x1="54769" y1="85538" x2="74769" y2="86154"/>
                        <a14:backgroundMark x1="47385" y1="63692" x2="81231" y2="77538"/>
                        <a14:backgroundMark x1="40923" y1="44615" x2="54462" y2="35385"/>
                        <a14:backgroundMark x1="48923" y1="43385" x2="47692" y2="44615"/>
                        <a14:backgroundMark x1="21231" y1="31692" x2="14154" y2="24308"/>
                        <a14:backgroundMark x1="12000" y1="45846" x2="308" y2="47077"/>
                        <a14:backgroundMark x1="17538" y1="49846" x2="0" y2="53846"/>
                        <a14:backgroundMark x1="18769" y1="48615" x2="12615" y2="51385"/>
                        <a14:backgroundMark x1="15692" y1="52308" x2="308" y2="63077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44935" t="64631" r="8462" b="13477"/>
          <a:stretch/>
        </p:blipFill>
        <p:spPr bwMode="auto">
          <a:xfrm>
            <a:off x="-25966" y="5229199"/>
            <a:ext cx="9350494" cy="172819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9" name="Picture 5"/>
          <p:cNvPicPr>
            <a:picLocks noChangeAspect="1" noChangeArrowheads="1"/>
          </p:cNvPicPr>
          <p:nvPr/>
        </p:nvPicPr>
        <p:blipFill rotWithShape="1">
          <a:blip r:embed="rId7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0" b="99077" l="1231" r="100000">
                        <a14:foregroundMark x1="66769" y1="25538" x2="60615" y2="85538"/>
                        <a14:foregroundMark x1="42769" y1="87077" x2="82154" y2="85538"/>
                        <a14:foregroundMark x1="38462" y1="82462" x2="46462" y2="83385"/>
                        <a14:foregroundMark x1="47692" y1="63692" x2="57231" y2="84923"/>
                        <a14:foregroundMark x1="47692" y1="61538" x2="50462" y2="80308"/>
                        <a14:foregroundMark x1="46462" y1="57231" x2="36615" y2="67077"/>
                        <a14:foregroundMark x1="44000" y1="54154" x2="73538" y2="76308"/>
                        <a14:foregroundMark x1="44000" y1="64000" x2="47077" y2="81538"/>
                        <a14:foregroundMark x1="75077" y1="31077" x2="72308" y2="80000"/>
                        <a14:foregroundMark x1="56000" y1="51692" x2="77231" y2="48923"/>
                        <a14:foregroundMark x1="80000" y1="56000" x2="62769" y2="67077"/>
                        <a14:foregroundMark x1="77846" y1="64000" x2="72308" y2="79077"/>
                        <a14:foregroundMark x1="55077" y1="44308" x2="59077" y2="61538"/>
                        <a14:foregroundMark x1="59077" y1="41231" x2="69231" y2="32308"/>
                        <a14:foregroundMark x1="56000" y1="31077" x2="62769" y2="23692"/>
                        <a14:foregroundMark x1="56000" y1="32923" x2="56923" y2="28615"/>
                        <a14:foregroundMark x1="60615" y1="31077" x2="64615" y2="23692"/>
                        <a14:foregroundMark x1="66769" y1="23692" x2="78154" y2="31077"/>
                        <a14:foregroundMark x1="84923" y1="84615" x2="81231" y2="86154"/>
                        <a14:backgroundMark x1="13538" y1="32000" x2="6154" y2="51692"/>
                        <a14:backgroundMark x1="36615" y1="75077" x2="37538" y2="77231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3281" t="4106" b="3211"/>
          <a:stretch/>
        </p:blipFill>
        <p:spPr bwMode="auto">
          <a:xfrm>
            <a:off x="242131" y="1683685"/>
            <a:ext cx="2568859" cy="246163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" name="Picture 6"/>
          <p:cNvPicPr>
            <a:picLocks noChangeAspect="1" noChangeArrowheads="1"/>
          </p:cNvPicPr>
          <p:nvPr/>
        </p:nvPicPr>
        <p:blipFill rotWithShape="1">
          <a:blip r:embed="rId9">
            <a:extLst>
              <a:ext uri="{BEBA8EAE-BF5A-486C-A8C5-ECC9F3942E4B}">
                <a14:imgProps xmlns:a14="http://schemas.microsoft.com/office/drawing/2010/main">
                  <a14:imgLayer r:embed="rId10">
                    <a14:imgEffect>
                      <a14:backgroundRemoval t="5846" b="98154" l="923" r="99385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4281" t="7007" b="7548"/>
          <a:stretch/>
        </p:blipFill>
        <p:spPr bwMode="auto">
          <a:xfrm>
            <a:off x="4261497" y="3212976"/>
            <a:ext cx="2830783" cy="25269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1" name="Picture 7"/>
          <p:cNvPicPr>
            <a:picLocks noChangeAspect="1" noChangeArrowheads="1"/>
          </p:cNvPicPr>
          <p:nvPr/>
        </p:nvPicPr>
        <p:blipFill>
          <a:blip r:embed="rId11">
            <a:extLst>
              <a:ext uri="{BEBA8EAE-BF5A-486C-A8C5-ECC9F3942E4B}">
                <a14:imgProps xmlns:a14="http://schemas.microsoft.com/office/drawing/2010/main">
                  <a14:imgLayer r:embed="rId12">
                    <a14:imgEffect>
                      <a14:backgroundRemoval t="308" b="98462" l="1231" r="94462">
                        <a14:foregroundMark x1="30769" y1="24923" x2="47385" y2="18462"/>
                        <a14:foregroundMark x1="38769" y1="14769" x2="51077" y2="24000"/>
                        <a14:foregroundMark x1="41231" y1="13846" x2="48615" y2="19385"/>
                        <a14:foregroundMark x1="44000" y1="6462" x2="44923" y2="8000"/>
                        <a14:foregroundMark x1="7385" y1="31077" x2="9538" y2="50154"/>
                        <a14:foregroundMark x1="25538" y1="17846" x2="42769" y2="21231"/>
                        <a14:backgroundMark x1="50462" y1="32308" x2="66462" y2="16308"/>
                        <a14:backgroundMark x1="76308" y1="20308" x2="81231" y2="20308"/>
                        <a14:backgroundMark x1="64000" y1="20615" x2="55385" y2="19385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70086" y="4164657"/>
            <a:ext cx="2583422" cy="258342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5" name="Picture 8"/>
          <p:cNvPicPr>
            <a:picLocks noChangeAspect="1" noChangeArrowheads="1"/>
          </p:cNvPicPr>
          <p:nvPr/>
        </p:nvPicPr>
        <p:blipFill rotWithShape="1">
          <a:blip r:embed="rId13">
            <a:extLst>
              <a:ext uri="{BEBA8EAE-BF5A-486C-A8C5-ECC9F3942E4B}">
                <a14:imgProps xmlns:a14="http://schemas.microsoft.com/office/drawing/2010/main">
                  <a14:imgLayer r:embed="rId14">
                    <a14:imgEffect>
                      <a14:backgroundRemoval t="0" b="100000" l="9538" r="89538">
                        <a14:foregroundMark x1="31692" y1="24615" x2="31692" y2="26769"/>
                        <a14:backgroundMark x1="39385" y1="36308" x2="35692" y2="32308"/>
                        <a14:backgroundMark x1="43692" y1="35692" x2="43692" y2="35692"/>
                        <a14:backgroundMark x1="65846" y1="27077" x2="78769" y2="33538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2769" r="15415"/>
          <a:stretch/>
        </p:blipFill>
        <p:spPr bwMode="auto">
          <a:xfrm>
            <a:off x="6677135" y="4221088"/>
            <a:ext cx="1855305" cy="2583422"/>
          </a:xfrm>
          <a:prstGeom prst="rect">
            <a:avLst/>
          </a:prstGeom>
          <a:noFill/>
          <a:ln>
            <a:noFill/>
          </a:ln>
          <a:effectLst/>
          <a:scene3d>
            <a:camera prst="orthographicFront">
              <a:rot lat="0" lon="10800000" rev="0"/>
            </a:camera>
            <a:lightRig rig="threePt" dir="t"/>
          </a:scene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2" name="TextovéPole 11"/>
          <p:cNvSpPr txBox="1"/>
          <p:nvPr/>
        </p:nvSpPr>
        <p:spPr>
          <a:xfrm>
            <a:off x="2486333" y="637024"/>
            <a:ext cx="4171335" cy="769441"/>
          </a:xfrm>
          <a:prstGeom prst="rect">
            <a:avLst/>
          </a:prstGeom>
          <a:noFill/>
          <a:ln w="28575">
            <a:solidFill>
              <a:srgbClr val="FF0000"/>
            </a:solidFill>
          </a:ln>
        </p:spPr>
        <p:txBody>
          <a:bodyPr wrap="none" rtlCol="0">
            <a:spAutoFit/>
          </a:bodyPr>
          <a:lstStyle/>
          <a:p>
            <a:r>
              <a:rPr lang="cs-CZ" sz="4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jen tak si hrát</a:t>
            </a:r>
            <a:endParaRPr lang="cs-CZ" sz="44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pSp>
        <p:nvGrpSpPr>
          <p:cNvPr id="13" name="Skupina 12"/>
          <p:cNvGrpSpPr/>
          <p:nvPr/>
        </p:nvGrpSpPr>
        <p:grpSpPr>
          <a:xfrm>
            <a:off x="1207562" y="1228677"/>
            <a:ext cx="516291" cy="616147"/>
            <a:chOff x="5861423" y="2367921"/>
            <a:chExt cx="556922" cy="485533"/>
          </a:xfrm>
        </p:grpSpPr>
        <p:pic>
          <p:nvPicPr>
            <p:cNvPr id="14" name="Picture 6"/>
            <p:cNvPicPr>
              <a:picLocks noChangeAspect="1" noChangeArrowheads="1"/>
            </p:cNvPicPr>
            <p:nvPr/>
          </p:nvPicPr>
          <p:blipFill rotWithShape="1">
            <a:blip r:embed="rId15" cstate="print">
              <a:grayscl/>
              <a:extLst>
                <a:ext uri="{BEBA8EAE-BF5A-486C-A8C5-ECC9F3942E4B}">
                  <a14:imgProps xmlns:a14="http://schemas.microsoft.com/office/drawing/2010/main">
                    <a14:imgLayer r:embed="rId16">
                      <a14:imgEffect>
                        <a14:backgroundRemoval t="7385" b="89538" l="4308" r="92615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7542" r="6581" b="11013"/>
            <a:stretch/>
          </p:blipFill>
          <p:spPr bwMode="auto">
            <a:xfrm rot="19231054">
              <a:off x="5899599" y="2436535"/>
              <a:ext cx="476525" cy="41544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16" name="Picture 6"/>
            <p:cNvPicPr>
              <a:picLocks noChangeAspect="1" noChangeArrowheads="1"/>
            </p:cNvPicPr>
            <p:nvPr/>
          </p:nvPicPr>
          <p:blipFill rotWithShape="1">
            <a:blip r:embed="rId15" cstate="print">
              <a:grayscl/>
              <a:extLst>
                <a:ext uri="{BEBA8EAE-BF5A-486C-A8C5-ECC9F3942E4B}">
                  <a14:imgProps xmlns:a14="http://schemas.microsoft.com/office/drawing/2010/main">
                    <a14:imgLayer r:embed="rId16">
                      <a14:imgEffect>
                        <a14:backgroundRemoval t="7385" b="89538" l="4308" r="92615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7542" r="6581" b="11013"/>
            <a:stretch/>
          </p:blipFill>
          <p:spPr bwMode="auto">
            <a:xfrm>
              <a:off x="5861423" y="2367921"/>
              <a:ext cx="556922" cy="48553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grpSp>
        <p:nvGrpSpPr>
          <p:cNvPr id="17" name="Skupina 16"/>
          <p:cNvGrpSpPr/>
          <p:nvPr/>
        </p:nvGrpSpPr>
        <p:grpSpPr>
          <a:xfrm>
            <a:off x="1691680" y="188640"/>
            <a:ext cx="516291" cy="616147"/>
            <a:chOff x="5861423" y="2367921"/>
            <a:chExt cx="556922" cy="485533"/>
          </a:xfrm>
        </p:grpSpPr>
        <p:pic>
          <p:nvPicPr>
            <p:cNvPr id="18" name="Picture 6"/>
            <p:cNvPicPr>
              <a:picLocks noChangeAspect="1" noChangeArrowheads="1"/>
            </p:cNvPicPr>
            <p:nvPr/>
          </p:nvPicPr>
          <p:blipFill rotWithShape="1">
            <a:blip r:embed="rId15" cstate="print">
              <a:grayscl/>
              <a:extLst>
                <a:ext uri="{BEBA8EAE-BF5A-486C-A8C5-ECC9F3942E4B}">
                  <a14:imgProps xmlns:a14="http://schemas.microsoft.com/office/drawing/2010/main">
                    <a14:imgLayer r:embed="rId16">
                      <a14:imgEffect>
                        <a14:backgroundRemoval t="7385" b="89538" l="4308" r="92615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7542" r="6581" b="11013"/>
            <a:stretch/>
          </p:blipFill>
          <p:spPr bwMode="auto">
            <a:xfrm rot="19231054">
              <a:off x="5899599" y="2436535"/>
              <a:ext cx="476525" cy="41544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19" name="Picture 6"/>
            <p:cNvPicPr>
              <a:picLocks noChangeAspect="1" noChangeArrowheads="1"/>
            </p:cNvPicPr>
            <p:nvPr/>
          </p:nvPicPr>
          <p:blipFill rotWithShape="1">
            <a:blip r:embed="rId15" cstate="print">
              <a:grayscl/>
              <a:extLst>
                <a:ext uri="{BEBA8EAE-BF5A-486C-A8C5-ECC9F3942E4B}">
                  <a14:imgProps xmlns:a14="http://schemas.microsoft.com/office/drawing/2010/main">
                    <a14:imgLayer r:embed="rId16">
                      <a14:imgEffect>
                        <a14:backgroundRemoval t="7385" b="89538" l="4308" r="92615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7542" r="6581" b="11013"/>
            <a:stretch/>
          </p:blipFill>
          <p:spPr bwMode="auto">
            <a:xfrm>
              <a:off x="5861423" y="2367921"/>
              <a:ext cx="556922" cy="48553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grpSp>
        <p:nvGrpSpPr>
          <p:cNvPr id="20" name="Skupina 19"/>
          <p:cNvGrpSpPr/>
          <p:nvPr/>
        </p:nvGrpSpPr>
        <p:grpSpPr>
          <a:xfrm>
            <a:off x="366554" y="332656"/>
            <a:ext cx="363891" cy="308074"/>
            <a:chOff x="5861423" y="2367921"/>
            <a:chExt cx="556922" cy="485533"/>
          </a:xfrm>
        </p:grpSpPr>
        <p:pic>
          <p:nvPicPr>
            <p:cNvPr id="21" name="Picture 6"/>
            <p:cNvPicPr>
              <a:picLocks noChangeAspect="1" noChangeArrowheads="1"/>
            </p:cNvPicPr>
            <p:nvPr/>
          </p:nvPicPr>
          <p:blipFill rotWithShape="1">
            <a:blip r:embed="rId17" cstate="print">
              <a:grayscl/>
              <a:extLst>
                <a:ext uri="{BEBA8EAE-BF5A-486C-A8C5-ECC9F3942E4B}">
                  <a14:imgProps xmlns:a14="http://schemas.microsoft.com/office/drawing/2010/main">
                    <a14:imgLayer r:embed="rId18">
                      <a14:imgEffect>
                        <a14:backgroundRemoval t="7385" b="89538" l="4308" r="92615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7542" r="6581" b="11013"/>
            <a:stretch/>
          </p:blipFill>
          <p:spPr bwMode="auto">
            <a:xfrm rot="19231054">
              <a:off x="5899599" y="2436535"/>
              <a:ext cx="476525" cy="41544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22" name="Picture 6"/>
            <p:cNvPicPr>
              <a:picLocks noChangeAspect="1" noChangeArrowheads="1"/>
            </p:cNvPicPr>
            <p:nvPr/>
          </p:nvPicPr>
          <p:blipFill rotWithShape="1">
            <a:blip r:embed="rId19" cstate="print">
              <a:grayscl/>
              <a:extLst>
                <a:ext uri="{BEBA8EAE-BF5A-486C-A8C5-ECC9F3942E4B}">
                  <a14:imgProps xmlns:a14="http://schemas.microsoft.com/office/drawing/2010/main">
                    <a14:imgLayer r:embed="rId20">
                      <a14:imgEffect>
                        <a14:backgroundRemoval t="7385" b="89538" l="4308" r="92615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7542" r="6581" b="11013"/>
            <a:stretch/>
          </p:blipFill>
          <p:spPr bwMode="auto">
            <a:xfrm>
              <a:off x="5861423" y="2367921"/>
              <a:ext cx="556922" cy="48553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grpSp>
        <p:nvGrpSpPr>
          <p:cNvPr id="23" name="Skupina 22"/>
          <p:cNvGrpSpPr/>
          <p:nvPr/>
        </p:nvGrpSpPr>
        <p:grpSpPr>
          <a:xfrm>
            <a:off x="1831845" y="1032694"/>
            <a:ext cx="363891" cy="308074"/>
            <a:chOff x="5861423" y="2367921"/>
            <a:chExt cx="556922" cy="485533"/>
          </a:xfrm>
        </p:grpSpPr>
        <p:pic>
          <p:nvPicPr>
            <p:cNvPr id="24" name="Picture 6"/>
            <p:cNvPicPr>
              <a:picLocks noChangeAspect="1" noChangeArrowheads="1"/>
            </p:cNvPicPr>
            <p:nvPr/>
          </p:nvPicPr>
          <p:blipFill rotWithShape="1">
            <a:blip r:embed="rId17" cstate="print">
              <a:grayscl/>
              <a:extLst>
                <a:ext uri="{BEBA8EAE-BF5A-486C-A8C5-ECC9F3942E4B}">
                  <a14:imgProps xmlns:a14="http://schemas.microsoft.com/office/drawing/2010/main">
                    <a14:imgLayer r:embed="rId18">
                      <a14:imgEffect>
                        <a14:backgroundRemoval t="7385" b="89538" l="4308" r="92615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7542" r="6581" b="11013"/>
            <a:stretch/>
          </p:blipFill>
          <p:spPr bwMode="auto">
            <a:xfrm rot="19231054">
              <a:off x="5899599" y="2436535"/>
              <a:ext cx="476525" cy="41544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25" name="Picture 6"/>
            <p:cNvPicPr>
              <a:picLocks noChangeAspect="1" noChangeArrowheads="1"/>
            </p:cNvPicPr>
            <p:nvPr/>
          </p:nvPicPr>
          <p:blipFill rotWithShape="1">
            <a:blip r:embed="rId19" cstate="print">
              <a:grayscl/>
              <a:extLst>
                <a:ext uri="{BEBA8EAE-BF5A-486C-A8C5-ECC9F3942E4B}">
                  <a14:imgProps xmlns:a14="http://schemas.microsoft.com/office/drawing/2010/main">
                    <a14:imgLayer r:embed="rId20">
                      <a14:imgEffect>
                        <a14:backgroundRemoval t="7385" b="89538" l="4308" r="92615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7542" r="6581" b="11013"/>
            <a:stretch/>
          </p:blipFill>
          <p:spPr bwMode="auto">
            <a:xfrm>
              <a:off x="5861423" y="2367921"/>
              <a:ext cx="556922" cy="48553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grpSp>
        <p:nvGrpSpPr>
          <p:cNvPr id="26" name="Skupina 25"/>
          <p:cNvGrpSpPr/>
          <p:nvPr/>
        </p:nvGrpSpPr>
        <p:grpSpPr>
          <a:xfrm>
            <a:off x="943799" y="539127"/>
            <a:ext cx="363891" cy="308074"/>
            <a:chOff x="5861423" y="2367921"/>
            <a:chExt cx="556922" cy="485533"/>
          </a:xfrm>
        </p:grpSpPr>
        <p:pic>
          <p:nvPicPr>
            <p:cNvPr id="27" name="Picture 6"/>
            <p:cNvPicPr>
              <a:picLocks noChangeAspect="1" noChangeArrowheads="1"/>
            </p:cNvPicPr>
            <p:nvPr/>
          </p:nvPicPr>
          <p:blipFill rotWithShape="1">
            <a:blip r:embed="rId17" cstate="print">
              <a:grayscl/>
              <a:extLst>
                <a:ext uri="{BEBA8EAE-BF5A-486C-A8C5-ECC9F3942E4B}">
                  <a14:imgProps xmlns:a14="http://schemas.microsoft.com/office/drawing/2010/main">
                    <a14:imgLayer r:embed="rId18">
                      <a14:imgEffect>
                        <a14:backgroundRemoval t="7385" b="89538" l="4308" r="92615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7542" r="6581" b="11013"/>
            <a:stretch/>
          </p:blipFill>
          <p:spPr bwMode="auto">
            <a:xfrm rot="19231054">
              <a:off x="5899599" y="2436535"/>
              <a:ext cx="476525" cy="41544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28" name="Picture 6"/>
            <p:cNvPicPr>
              <a:picLocks noChangeAspect="1" noChangeArrowheads="1"/>
            </p:cNvPicPr>
            <p:nvPr/>
          </p:nvPicPr>
          <p:blipFill rotWithShape="1">
            <a:blip r:embed="rId19" cstate="print">
              <a:grayscl/>
              <a:extLst>
                <a:ext uri="{BEBA8EAE-BF5A-486C-A8C5-ECC9F3942E4B}">
                  <a14:imgProps xmlns:a14="http://schemas.microsoft.com/office/drawing/2010/main">
                    <a14:imgLayer r:embed="rId20">
                      <a14:imgEffect>
                        <a14:backgroundRemoval t="7385" b="89538" l="4308" r="92615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7542" r="6581" b="11013"/>
            <a:stretch/>
          </p:blipFill>
          <p:spPr bwMode="auto">
            <a:xfrm>
              <a:off x="5861423" y="2367921"/>
              <a:ext cx="556922" cy="48553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grpSp>
        <p:nvGrpSpPr>
          <p:cNvPr id="29" name="Skupina 28"/>
          <p:cNvGrpSpPr/>
          <p:nvPr/>
        </p:nvGrpSpPr>
        <p:grpSpPr>
          <a:xfrm>
            <a:off x="613568" y="1052736"/>
            <a:ext cx="363891" cy="308074"/>
            <a:chOff x="5861423" y="2367921"/>
            <a:chExt cx="556922" cy="485533"/>
          </a:xfrm>
        </p:grpSpPr>
        <p:pic>
          <p:nvPicPr>
            <p:cNvPr id="30" name="Picture 6"/>
            <p:cNvPicPr>
              <a:picLocks noChangeAspect="1" noChangeArrowheads="1"/>
            </p:cNvPicPr>
            <p:nvPr/>
          </p:nvPicPr>
          <p:blipFill rotWithShape="1">
            <a:blip r:embed="rId17" cstate="print">
              <a:grayscl/>
              <a:extLst>
                <a:ext uri="{BEBA8EAE-BF5A-486C-A8C5-ECC9F3942E4B}">
                  <a14:imgProps xmlns:a14="http://schemas.microsoft.com/office/drawing/2010/main">
                    <a14:imgLayer r:embed="rId18">
                      <a14:imgEffect>
                        <a14:backgroundRemoval t="7385" b="89538" l="4308" r="92615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7542" r="6581" b="11013"/>
            <a:stretch/>
          </p:blipFill>
          <p:spPr bwMode="auto">
            <a:xfrm rot="19231054">
              <a:off x="5899599" y="2436535"/>
              <a:ext cx="476525" cy="41544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31" name="Picture 6"/>
            <p:cNvPicPr>
              <a:picLocks noChangeAspect="1" noChangeArrowheads="1"/>
            </p:cNvPicPr>
            <p:nvPr/>
          </p:nvPicPr>
          <p:blipFill rotWithShape="1">
            <a:blip r:embed="rId19" cstate="print">
              <a:grayscl/>
              <a:extLst>
                <a:ext uri="{BEBA8EAE-BF5A-486C-A8C5-ECC9F3942E4B}">
                  <a14:imgProps xmlns:a14="http://schemas.microsoft.com/office/drawing/2010/main">
                    <a14:imgLayer r:embed="rId20">
                      <a14:imgEffect>
                        <a14:backgroundRemoval t="7385" b="89538" l="4308" r="92615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7542" r="6581" b="11013"/>
            <a:stretch/>
          </p:blipFill>
          <p:spPr bwMode="auto">
            <a:xfrm>
              <a:off x="5861423" y="2367921"/>
              <a:ext cx="556922" cy="48553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2" name="Ovál 1"/>
          <p:cNvSpPr/>
          <p:nvPr/>
        </p:nvSpPr>
        <p:spPr>
          <a:xfrm>
            <a:off x="7812360" y="4656618"/>
            <a:ext cx="324036" cy="360040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461700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repeatCount="indefinite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 tmFilter="0, 0; .2, .5; .8, .5; 1, 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0" autoRev="1" fill="hold"/>
                                        <p:tgtEl>
                                          <p:spTgt spid="20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8" presetID="26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" dur="500" tmFilter="0, 0; .2, .5; .8, .5; 1, 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0" dur="250" autoRev="1" fill="hold"/>
                                        <p:tgtEl>
                                          <p:spTgt spid="2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11" presetID="26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" dur="500" tmFilter="0, 0; .2, .5; .8, .5; 1, 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3" dur="250" autoRev="1" fill="hold"/>
                                        <p:tgtEl>
                                          <p:spTgt spid="17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14" presetID="26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5" dur="500" tmFilter="0, 0; .2, .5; .8, .5; 1, 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6" dur="250" autoRev="1" fill="hold"/>
                                        <p:tgtEl>
                                          <p:spTgt spid="23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17" presetID="26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8" dur="500" tmFilter="0, 0; .2, .5; .8, .5; 1, 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9" dur="250" autoRev="1" fill="hold"/>
                                        <p:tgtEl>
                                          <p:spTgt spid="13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20" presetID="26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1" dur="500" tmFilter="0, 0; .2, .5; .8, .5; 1, 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2" dur="250" autoRev="1" fill="hold"/>
                                        <p:tgtEl>
                                          <p:spTgt spid="29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500"/>
                            </p:stCondLst>
                            <p:childTnLst>
                              <p:par>
                                <p:cTn id="24" presetID="47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2500"/>
                            </p:stCondLst>
                            <p:childTnLst>
                              <p:par>
                                <p:cTn id="30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3500"/>
                            </p:stCondLst>
                            <p:childTnLst>
                              <p:par>
                                <p:cTn id="35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4500"/>
                            </p:stCondLst>
                            <p:childTnLst>
                              <p:par>
                                <p:cTn id="40" presetID="32" presetClass="emph" presetSubtype="0" repeatCount="indefinite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41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2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43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4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45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5500"/>
                            </p:stCondLst>
                            <p:childTnLst>
                              <p:par>
                                <p:cTn id="47" presetID="32" presetClass="emph" presetSubtype="0" repeatCount="indefinite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48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9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50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51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52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3" fill="hold">
                            <p:stCondLst>
                              <p:cond delay="6500"/>
                            </p:stCondLst>
                            <p:childTnLst>
                              <p:par>
                                <p:cTn id="54" presetID="53" presetClass="entr" presetSubtype="16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9" fill="hold">
                            <p:stCondLst>
                              <p:cond delay="7000"/>
                            </p:stCondLst>
                            <p:childTnLst>
                              <p:par>
                                <p:cTn id="60" presetID="42" presetClass="path" presetSubtype="0" repeatCount="indefinite" accel="50000" decel="5000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animMotion origin="layout" path="M 1.38889E-6 -3.33025E-7 L -0.60035 -0.01619 " pathEditMode="relative" rAng="0" ptsTypes="AA">
                                      <p:cBhvr>
                                        <p:cTn id="61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0017" y="-809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whoosh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 animBg="1"/>
      <p:bldP spid="2" grpId="0" animBg="1"/>
      <p:bldP spid="2" grpId="1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2" name="Skupina 31"/>
          <p:cNvGrpSpPr/>
          <p:nvPr/>
        </p:nvGrpSpPr>
        <p:grpSpPr>
          <a:xfrm>
            <a:off x="1609863" y="1474196"/>
            <a:ext cx="771820" cy="809481"/>
            <a:chOff x="5861423" y="2367921"/>
            <a:chExt cx="556922" cy="485533"/>
          </a:xfrm>
        </p:grpSpPr>
        <p:pic>
          <p:nvPicPr>
            <p:cNvPr id="33" name="Picture 6"/>
            <p:cNvPicPr>
              <a:picLocks noChangeAspect="1" noChangeArrowheads="1"/>
            </p:cNvPicPr>
            <p:nvPr/>
          </p:nvPicPr>
          <p:blipFill rotWithShape="1">
            <a:blip r:embed="rId3" cstate="print">
              <a:grayscl/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backgroundRemoval t="7385" b="89538" l="4308" r="92615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7542" r="6581" b="11013"/>
            <a:stretch/>
          </p:blipFill>
          <p:spPr bwMode="auto">
            <a:xfrm rot="19231054">
              <a:off x="5899599" y="2436535"/>
              <a:ext cx="476525" cy="41544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34" name="Picture 6"/>
            <p:cNvPicPr>
              <a:picLocks noChangeAspect="1" noChangeArrowheads="1"/>
            </p:cNvPicPr>
            <p:nvPr/>
          </p:nvPicPr>
          <p:blipFill rotWithShape="1">
            <a:blip r:embed="rId3" cstate="print">
              <a:grayscl/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backgroundRemoval t="7385" b="89538" l="4308" r="92615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7542" r="6581" b="11013"/>
            <a:stretch/>
          </p:blipFill>
          <p:spPr bwMode="auto">
            <a:xfrm>
              <a:off x="5861423" y="2367921"/>
              <a:ext cx="556922" cy="48553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3" name="Obláček 2"/>
          <p:cNvSpPr/>
          <p:nvPr/>
        </p:nvSpPr>
        <p:spPr>
          <a:xfrm>
            <a:off x="4139952" y="640730"/>
            <a:ext cx="4680520" cy="3825792"/>
          </a:xfrm>
          <a:prstGeom prst="cloudCallout">
            <a:avLst>
              <a:gd name="adj1" fmla="val -55154"/>
              <a:gd name="adj2" fmla="val 33754"/>
            </a:avLst>
          </a:prstGeom>
          <a:solidFill>
            <a:srgbClr val="00B0F0"/>
          </a:solidFill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Jaký zimní sport máš rád ty? </a:t>
            </a:r>
          </a:p>
          <a:p>
            <a:pPr algn="ctr"/>
            <a:r>
              <a:rPr lang="cs-CZ" sz="3200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Já nejraději hraji hokej.</a:t>
            </a:r>
            <a:endParaRPr lang="cs-CZ" sz="3200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6" name="Picture 2"/>
          <p:cNvPicPr>
            <a:picLocks noChangeAspect="1" noChangeArrowheads="1"/>
          </p:cNvPicPr>
          <p:nvPr/>
        </p:nvPicPr>
        <p:blipFill rotWithShape="1">
          <a:blip r:embed="rId5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22154" b="86462" l="0" r="89231">
                        <a14:foregroundMark x1="47692" y1="42769" x2="51692" y2="39385"/>
                        <a14:foregroundMark x1="54769" y1="85538" x2="74769" y2="86154"/>
                        <a14:backgroundMark x1="47385" y1="63692" x2="81231" y2="77538"/>
                        <a14:backgroundMark x1="40923" y1="44615" x2="54462" y2="35385"/>
                        <a14:backgroundMark x1="48923" y1="43385" x2="47692" y2="44615"/>
                        <a14:backgroundMark x1="21231" y1="31692" x2="14154" y2="24308"/>
                        <a14:backgroundMark x1="12000" y1="45846" x2="308" y2="47077"/>
                        <a14:backgroundMark x1="17538" y1="49846" x2="0" y2="53846"/>
                        <a14:backgroundMark x1="18769" y1="48615" x2="12615" y2="51385"/>
                        <a14:backgroundMark x1="15692" y1="52308" x2="308" y2="63077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44935" t="64631" r="8462" b="13477"/>
          <a:stretch/>
        </p:blipFill>
        <p:spPr bwMode="auto">
          <a:xfrm>
            <a:off x="-75203" y="2636912"/>
            <a:ext cx="6735435" cy="403244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" name="Picture 2"/>
          <p:cNvPicPr>
            <a:picLocks noChangeAspect="1" noChangeArrowheads="1"/>
          </p:cNvPicPr>
          <p:nvPr/>
        </p:nvPicPr>
        <p:blipFill rotWithShape="1">
          <a:blip r:embed="rId5">
            <a:duotone>
              <a:schemeClr val="accent6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22154" b="86462" l="0" r="89231">
                        <a14:foregroundMark x1="47692" y1="42769" x2="51692" y2="39385"/>
                        <a14:foregroundMark x1="54769" y1="85538" x2="74769" y2="86154"/>
                        <a14:backgroundMark x1="47385" y1="63692" x2="81231" y2="77538"/>
                        <a14:backgroundMark x1="40923" y1="44615" x2="54462" y2="35385"/>
                        <a14:backgroundMark x1="48923" y1="43385" x2="47692" y2="44615"/>
                        <a14:backgroundMark x1="21231" y1="31692" x2="14154" y2="24308"/>
                        <a14:backgroundMark x1="12000" y1="45846" x2="308" y2="47077"/>
                        <a14:backgroundMark x1="17538" y1="49846" x2="0" y2="53846"/>
                        <a14:backgroundMark x1="18769" y1="48615" x2="12615" y2="51385"/>
                        <a14:backgroundMark x1="15692" y1="52308" x2="308" y2="63077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44935" t="64631" r="8462" b="13477"/>
          <a:stretch/>
        </p:blipFill>
        <p:spPr bwMode="auto">
          <a:xfrm>
            <a:off x="683568" y="4941168"/>
            <a:ext cx="8424936" cy="2016224"/>
          </a:xfrm>
          <a:prstGeom prst="rect">
            <a:avLst/>
          </a:prstGeom>
          <a:noFill/>
          <a:ln>
            <a:noFill/>
          </a:ln>
          <a:effectLst/>
          <a:scene3d>
            <a:camera prst="orthographicFront">
              <a:rot lat="0" lon="10800000" rev="0"/>
            </a:camera>
            <a:lightRig rig="threePt" dir="t"/>
          </a:scene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" name="Picture 2"/>
          <p:cNvPicPr>
            <a:picLocks noChangeAspect="1" noChangeArrowheads="1"/>
          </p:cNvPicPr>
          <p:nvPr/>
        </p:nvPicPr>
        <p:blipFill rotWithShape="1">
          <a:blip r:embed="rId5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22154" b="86462" l="0" r="89231">
                        <a14:foregroundMark x1="47692" y1="42769" x2="51692" y2="39385"/>
                        <a14:foregroundMark x1="54769" y1="85538" x2="74769" y2="86154"/>
                        <a14:backgroundMark x1="47385" y1="63692" x2="81231" y2="77538"/>
                        <a14:backgroundMark x1="40923" y1="44615" x2="54462" y2="35385"/>
                        <a14:backgroundMark x1="48923" y1="43385" x2="47692" y2="44615"/>
                        <a14:backgroundMark x1="21231" y1="31692" x2="14154" y2="24308"/>
                        <a14:backgroundMark x1="12000" y1="45846" x2="308" y2="47077"/>
                        <a14:backgroundMark x1="17538" y1="49846" x2="0" y2="53846"/>
                        <a14:backgroundMark x1="18769" y1="48615" x2="12615" y2="51385"/>
                        <a14:backgroundMark x1="15692" y1="52308" x2="308" y2="63077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44935" t="64631" r="8462" b="13477"/>
          <a:stretch/>
        </p:blipFill>
        <p:spPr bwMode="auto">
          <a:xfrm>
            <a:off x="-25966" y="5229199"/>
            <a:ext cx="9350494" cy="172819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pSp>
        <p:nvGrpSpPr>
          <p:cNvPr id="13" name="Skupina 12"/>
          <p:cNvGrpSpPr/>
          <p:nvPr/>
        </p:nvGrpSpPr>
        <p:grpSpPr>
          <a:xfrm>
            <a:off x="760602" y="1441366"/>
            <a:ext cx="516291" cy="616147"/>
            <a:chOff x="5861423" y="2367921"/>
            <a:chExt cx="556922" cy="485533"/>
          </a:xfrm>
        </p:grpSpPr>
        <p:pic>
          <p:nvPicPr>
            <p:cNvPr id="14" name="Picture 6"/>
            <p:cNvPicPr>
              <a:picLocks noChangeAspect="1" noChangeArrowheads="1"/>
            </p:cNvPicPr>
            <p:nvPr/>
          </p:nvPicPr>
          <p:blipFill rotWithShape="1">
            <a:blip r:embed="rId3" cstate="print">
              <a:grayscl/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backgroundRemoval t="7385" b="89538" l="4308" r="92615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7542" r="6581" b="11013"/>
            <a:stretch/>
          </p:blipFill>
          <p:spPr bwMode="auto">
            <a:xfrm rot="19231054">
              <a:off x="5899599" y="2436535"/>
              <a:ext cx="476525" cy="41544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16" name="Picture 6"/>
            <p:cNvPicPr>
              <a:picLocks noChangeAspect="1" noChangeArrowheads="1"/>
            </p:cNvPicPr>
            <p:nvPr/>
          </p:nvPicPr>
          <p:blipFill rotWithShape="1">
            <a:blip r:embed="rId3" cstate="print">
              <a:grayscl/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backgroundRemoval t="7385" b="89538" l="4308" r="92615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7542" r="6581" b="11013"/>
            <a:stretch/>
          </p:blipFill>
          <p:spPr bwMode="auto">
            <a:xfrm>
              <a:off x="5861423" y="2367921"/>
              <a:ext cx="556922" cy="48553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grpSp>
        <p:nvGrpSpPr>
          <p:cNvPr id="17" name="Skupina 16"/>
          <p:cNvGrpSpPr/>
          <p:nvPr/>
        </p:nvGrpSpPr>
        <p:grpSpPr>
          <a:xfrm>
            <a:off x="1691680" y="188640"/>
            <a:ext cx="516291" cy="616147"/>
            <a:chOff x="5861423" y="2367921"/>
            <a:chExt cx="556922" cy="485533"/>
          </a:xfrm>
        </p:grpSpPr>
        <p:pic>
          <p:nvPicPr>
            <p:cNvPr id="18" name="Picture 6"/>
            <p:cNvPicPr>
              <a:picLocks noChangeAspect="1" noChangeArrowheads="1"/>
            </p:cNvPicPr>
            <p:nvPr/>
          </p:nvPicPr>
          <p:blipFill rotWithShape="1">
            <a:blip r:embed="rId3" cstate="print">
              <a:grayscl/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backgroundRemoval t="7385" b="89538" l="4308" r="92615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7542" r="6581" b="11013"/>
            <a:stretch/>
          </p:blipFill>
          <p:spPr bwMode="auto">
            <a:xfrm rot="19231054">
              <a:off x="5899599" y="2436535"/>
              <a:ext cx="476525" cy="41544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19" name="Picture 6"/>
            <p:cNvPicPr>
              <a:picLocks noChangeAspect="1" noChangeArrowheads="1"/>
            </p:cNvPicPr>
            <p:nvPr/>
          </p:nvPicPr>
          <p:blipFill rotWithShape="1">
            <a:blip r:embed="rId3" cstate="print">
              <a:grayscl/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backgroundRemoval t="7385" b="89538" l="4308" r="92615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7542" r="6581" b="11013"/>
            <a:stretch/>
          </p:blipFill>
          <p:spPr bwMode="auto">
            <a:xfrm>
              <a:off x="5861423" y="2367921"/>
              <a:ext cx="556922" cy="48553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grpSp>
        <p:nvGrpSpPr>
          <p:cNvPr id="20" name="Skupina 19"/>
          <p:cNvGrpSpPr/>
          <p:nvPr/>
        </p:nvGrpSpPr>
        <p:grpSpPr>
          <a:xfrm>
            <a:off x="366554" y="332656"/>
            <a:ext cx="363891" cy="308074"/>
            <a:chOff x="5861423" y="2367921"/>
            <a:chExt cx="556922" cy="485533"/>
          </a:xfrm>
        </p:grpSpPr>
        <p:pic>
          <p:nvPicPr>
            <p:cNvPr id="21" name="Picture 6"/>
            <p:cNvPicPr>
              <a:picLocks noChangeAspect="1" noChangeArrowheads="1"/>
            </p:cNvPicPr>
            <p:nvPr/>
          </p:nvPicPr>
          <p:blipFill rotWithShape="1">
            <a:blip r:embed="rId7" cstate="print">
              <a:grayscl/>
              <a:extLst>
                <a:ext uri="{BEBA8EAE-BF5A-486C-A8C5-ECC9F3942E4B}">
                  <a14:imgProps xmlns:a14="http://schemas.microsoft.com/office/drawing/2010/main">
                    <a14:imgLayer r:embed="rId8">
                      <a14:imgEffect>
                        <a14:backgroundRemoval t="7385" b="89538" l="4308" r="92615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7542" r="6581" b="11013"/>
            <a:stretch/>
          </p:blipFill>
          <p:spPr bwMode="auto">
            <a:xfrm rot="19231054">
              <a:off x="5899599" y="2436535"/>
              <a:ext cx="476525" cy="41544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22" name="Picture 6"/>
            <p:cNvPicPr>
              <a:picLocks noChangeAspect="1" noChangeArrowheads="1"/>
            </p:cNvPicPr>
            <p:nvPr/>
          </p:nvPicPr>
          <p:blipFill rotWithShape="1">
            <a:blip r:embed="rId9" cstate="print">
              <a:grayscl/>
              <a:extLst>
                <a:ext uri="{BEBA8EAE-BF5A-486C-A8C5-ECC9F3942E4B}">
                  <a14:imgProps xmlns:a14="http://schemas.microsoft.com/office/drawing/2010/main">
                    <a14:imgLayer r:embed="rId10">
                      <a14:imgEffect>
                        <a14:backgroundRemoval t="7385" b="89538" l="4308" r="92615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7542" r="6581" b="11013"/>
            <a:stretch/>
          </p:blipFill>
          <p:spPr bwMode="auto">
            <a:xfrm>
              <a:off x="5861423" y="2367921"/>
              <a:ext cx="556922" cy="48553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grpSp>
        <p:nvGrpSpPr>
          <p:cNvPr id="23" name="Skupina 22"/>
          <p:cNvGrpSpPr/>
          <p:nvPr/>
        </p:nvGrpSpPr>
        <p:grpSpPr>
          <a:xfrm>
            <a:off x="2372551" y="919998"/>
            <a:ext cx="363891" cy="308074"/>
            <a:chOff x="5861423" y="2367921"/>
            <a:chExt cx="556922" cy="485533"/>
          </a:xfrm>
        </p:grpSpPr>
        <p:pic>
          <p:nvPicPr>
            <p:cNvPr id="24" name="Picture 6"/>
            <p:cNvPicPr>
              <a:picLocks noChangeAspect="1" noChangeArrowheads="1"/>
            </p:cNvPicPr>
            <p:nvPr/>
          </p:nvPicPr>
          <p:blipFill rotWithShape="1">
            <a:blip r:embed="rId7" cstate="print">
              <a:grayscl/>
              <a:extLst>
                <a:ext uri="{BEBA8EAE-BF5A-486C-A8C5-ECC9F3942E4B}">
                  <a14:imgProps xmlns:a14="http://schemas.microsoft.com/office/drawing/2010/main">
                    <a14:imgLayer r:embed="rId8">
                      <a14:imgEffect>
                        <a14:backgroundRemoval t="7385" b="89538" l="4308" r="92615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7542" r="6581" b="11013"/>
            <a:stretch/>
          </p:blipFill>
          <p:spPr bwMode="auto">
            <a:xfrm rot="19231054">
              <a:off x="5899599" y="2436535"/>
              <a:ext cx="476525" cy="41544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25" name="Picture 6"/>
            <p:cNvPicPr>
              <a:picLocks noChangeAspect="1" noChangeArrowheads="1"/>
            </p:cNvPicPr>
            <p:nvPr/>
          </p:nvPicPr>
          <p:blipFill rotWithShape="1">
            <a:blip r:embed="rId9" cstate="print">
              <a:grayscl/>
              <a:extLst>
                <a:ext uri="{BEBA8EAE-BF5A-486C-A8C5-ECC9F3942E4B}">
                  <a14:imgProps xmlns:a14="http://schemas.microsoft.com/office/drawing/2010/main">
                    <a14:imgLayer r:embed="rId10">
                      <a14:imgEffect>
                        <a14:backgroundRemoval t="7385" b="89538" l="4308" r="92615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7542" r="6581" b="11013"/>
            <a:stretch/>
          </p:blipFill>
          <p:spPr bwMode="auto">
            <a:xfrm>
              <a:off x="5861423" y="2367921"/>
              <a:ext cx="556922" cy="48553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grpSp>
        <p:nvGrpSpPr>
          <p:cNvPr id="26" name="Skupina 25"/>
          <p:cNvGrpSpPr/>
          <p:nvPr/>
        </p:nvGrpSpPr>
        <p:grpSpPr>
          <a:xfrm>
            <a:off x="943799" y="539127"/>
            <a:ext cx="363891" cy="308074"/>
            <a:chOff x="5861423" y="2367921"/>
            <a:chExt cx="556922" cy="485533"/>
          </a:xfrm>
        </p:grpSpPr>
        <p:pic>
          <p:nvPicPr>
            <p:cNvPr id="27" name="Picture 6"/>
            <p:cNvPicPr>
              <a:picLocks noChangeAspect="1" noChangeArrowheads="1"/>
            </p:cNvPicPr>
            <p:nvPr/>
          </p:nvPicPr>
          <p:blipFill rotWithShape="1">
            <a:blip r:embed="rId7" cstate="print">
              <a:grayscl/>
              <a:extLst>
                <a:ext uri="{BEBA8EAE-BF5A-486C-A8C5-ECC9F3942E4B}">
                  <a14:imgProps xmlns:a14="http://schemas.microsoft.com/office/drawing/2010/main">
                    <a14:imgLayer r:embed="rId8">
                      <a14:imgEffect>
                        <a14:backgroundRemoval t="7385" b="89538" l="4308" r="92615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7542" r="6581" b="11013"/>
            <a:stretch/>
          </p:blipFill>
          <p:spPr bwMode="auto">
            <a:xfrm rot="19231054">
              <a:off x="5899599" y="2436535"/>
              <a:ext cx="476525" cy="41544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28" name="Picture 6"/>
            <p:cNvPicPr>
              <a:picLocks noChangeAspect="1" noChangeArrowheads="1"/>
            </p:cNvPicPr>
            <p:nvPr/>
          </p:nvPicPr>
          <p:blipFill rotWithShape="1">
            <a:blip r:embed="rId9" cstate="print">
              <a:grayscl/>
              <a:extLst>
                <a:ext uri="{BEBA8EAE-BF5A-486C-A8C5-ECC9F3942E4B}">
                  <a14:imgProps xmlns:a14="http://schemas.microsoft.com/office/drawing/2010/main">
                    <a14:imgLayer r:embed="rId10">
                      <a14:imgEffect>
                        <a14:backgroundRemoval t="7385" b="89538" l="4308" r="92615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7542" r="6581" b="11013"/>
            <a:stretch/>
          </p:blipFill>
          <p:spPr bwMode="auto">
            <a:xfrm>
              <a:off x="5861423" y="2367921"/>
              <a:ext cx="556922" cy="48553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grpSp>
        <p:nvGrpSpPr>
          <p:cNvPr id="29" name="Skupina 28"/>
          <p:cNvGrpSpPr/>
          <p:nvPr/>
        </p:nvGrpSpPr>
        <p:grpSpPr>
          <a:xfrm>
            <a:off x="478284" y="966676"/>
            <a:ext cx="363891" cy="308074"/>
            <a:chOff x="5861423" y="2367921"/>
            <a:chExt cx="556922" cy="485533"/>
          </a:xfrm>
        </p:grpSpPr>
        <p:pic>
          <p:nvPicPr>
            <p:cNvPr id="30" name="Picture 6"/>
            <p:cNvPicPr>
              <a:picLocks noChangeAspect="1" noChangeArrowheads="1"/>
            </p:cNvPicPr>
            <p:nvPr/>
          </p:nvPicPr>
          <p:blipFill rotWithShape="1">
            <a:blip r:embed="rId7" cstate="print">
              <a:grayscl/>
              <a:extLst>
                <a:ext uri="{BEBA8EAE-BF5A-486C-A8C5-ECC9F3942E4B}">
                  <a14:imgProps xmlns:a14="http://schemas.microsoft.com/office/drawing/2010/main">
                    <a14:imgLayer r:embed="rId8">
                      <a14:imgEffect>
                        <a14:backgroundRemoval t="7385" b="89538" l="4308" r="92615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7542" r="6581" b="11013"/>
            <a:stretch/>
          </p:blipFill>
          <p:spPr bwMode="auto">
            <a:xfrm rot="19231054">
              <a:off x="5899599" y="2436535"/>
              <a:ext cx="476525" cy="41544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31" name="Picture 6"/>
            <p:cNvPicPr>
              <a:picLocks noChangeAspect="1" noChangeArrowheads="1"/>
            </p:cNvPicPr>
            <p:nvPr/>
          </p:nvPicPr>
          <p:blipFill rotWithShape="1">
            <a:blip r:embed="rId9" cstate="print">
              <a:grayscl/>
              <a:extLst>
                <a:ext uri="{BEBA8EAE-BF5A-486C-A8C5-ECC9F3942E4B}">
                  <a14:imgProps xmlns:a14="http://schemas.microsoft.com/office/drawing/2010/main">
                    <a14:imgLayer r:embed="rId10">
                      <a14:imgEffect>
                        <a14:backgroundRemoval t="7385" b="89538" l="4308" r="92615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7542" r="6581" b="11013"/>
            <a:stretch/>
          </p:blipFill>
          <p:spPr bwMode="auto">
            <a:xfrm>
              <a:off x="5861423" y="2367921"/>
              <a:ext cx="556922" cy="48553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pic>
        <p:nvPicPr>
          <p:cNvPr id="1026" name="Picture 2"/>
          <p:cNvPicPr>
            <a:picLocks noChangeAspect="1" noChangeArrowheads="1"/>
          </p:cNvPicPr>
          <p:nvPr/>
        </p:nvPicPr>
        <p:blipFill rotWithShape="1">
          <a:blip r:embed="rId11">
            <a:extLst>
              <a:ext uri="{BEBA8EAE-BF5A-486C-A8C5-ECC9F3942E4B}">
                <a14:imgProps xmlns:a14="http://schemas.microsoft.com/office/drawing/2010/main">
                  <a14:imgLayer r:embed="rId12">
                    <a14:imgEffect>
                      <a14:backgroundRemoval t="0" b="100000" l="0" r="99385">
                        <a14:foregroundMark x1="19692" y1="28923" x2="17231" y2="35077"/>
                        <a14:foregroundMark x1="49231" y1="20923" x2="61846" y2="41846"/>
                        <a14:foregroundMark x1="33538" y1="51692" x2="36000" y2="55385"/>
                        <a14:foregroundMark x1="49538" y1="52308" x2="48923" y2="56615"/>
                        <a14:foregroundMark x1="31385" y1="65231" x2="38154" y2="60308"/>
                        <a14:foregroundMark x1="36308" y1="81846" x2="44000" y2="82462"/>
                        <a14:foregroundMark x1="38462" y1="86154" x2="42462" y2="84000"/>
                        <a14:foregroundMark x1="67692" y1="45538" x2="63077" y2="51077"/>
                        <a14:backgroundMark x1="77231" y1="60308" x2="77231" y2="60308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7749" r="4999"/>
          <a:stretch/>
        </p:blipFill>
        <p:spPr bwMode="auto">
          <a:xfrm>
            <a:off x="9173120" y="495325"/>
            <a:ext cx="4306065" cy="493525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pSp>
        <p:nvGrpSpPr>
          <p:cNvPr id="35" name="Skupina 34"/>
          <p:cNvGrpSpPr/>
          <p:nvPr/>
        </p:nvGrpSpPr>
        <p:grpSpPr>
          <a:xfrm>
            <a:off x="1301771" y="1076039"/>
            <a:ext cx="363891" cy="308074"/>
            <a:chOff x="5861423" y="2367921"/>
            <a:chExt cx="556922" cy="485533"/>
          </a:xfrm>
        </p:grpSpPr>
        <p:pic>
          <p:nvPicPr>
            <p:cNvPr id="36" name="Picture 6"/>
            <p:cNvPicPr>
              <a:picLocks noChangeAspect="1" noChangeArrowheads="1"/>
            </p:cNvPicPr>
            <p:nvPr/>
          </p:nvPicPr>
          <p:blipFill rotWithShape="1">
            <a:blip r:embed="rId7" cstate="print">
              <a:grayscl/>
              <a:extLst>
                <a:ext uri="{BEBA8EAE-BF5A-486C-A8C5-ECC9F3942E4B}">
                  <a14:imgProps xmlns:a14="http://schemas.microsoft.com/office/drawing/2010/main">
                    <a14:imgLayer r:embed="rId8">
                      <a14:imgEffect>
                        <a14:backgroundRemoval t="7385" b="89538" l="4308" r="92615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7542" r="6581" b="11013"/>
            <a:stretch/>
          </p:blipFill>
          <p:spPr bwMode="auto">
            <a:xfrm rot="19231054">
              <a:off x="5899599" y="2436535"/>
              <a:ext cx="476525" cy="41544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37" name="Picture 6"/>
            <p:cNvPicPr>
              <a:picLocks noChangeAspect="1" noChangeArrowheads="1"/>
            </p:cNvPicPr>
            <p:nvPr/>
          </p:nvPicPr>
          <p:blipFill rotWithShape="1">
            <a:blip r:embed="rId9" cstate="print">
              <a:grayscl/>
              <a:extLst>
                <a:ext uri="{BEBA8EAE-BF5A-486C-A8C5-ECC9F3942E4B}">
                  <a14:imgProps xmlns:a14="http://schemas.microsoft.com/office/drawing/2010/main">
                    <a14:imgLayer r:embed="rId10">
                      <a14:imgEffect>
                        <a14:backgroundRemoval t="7385" b="89538" l="4308" r="92615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7542" r="6581" b="11013"/>
            <a:stretch/>
          </p:blipFill>
          <p:spPr bwMode="auto">
            <a:xfrm>
              <a:off x="5861423" y="2367921"/>
              <a:ext cx="556922" cy="48553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25003322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repeatCount="indefinite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 tmFilter="0, 0; .2, .5; .8, .5; 1, 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0" autoRev="1" fill="hold"/>
                                        <p:tgtEl>
                                          <p:spTgt spid="20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8" presetID="26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" dur="500" tmFilter="0, 0; .2, .5; .8, .5; 1, 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0" dur="250" autoRev="1" fill="hold"/>
                                        <p:tgtEl>
                                          <p:spTgt spid="2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11" presetID="26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" dur="500" tmFilter="0, 0; .2, .5; .8, .5; 1, 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3" dur="250" autoRev="1" fill="hold"/>
                                        <p:tgtEl>
                                          <p:spTgt spid="17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14" presetID="26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5" dur="500" tmFilter="0, 0; .2, .5; .8, .5; 1, 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6" dur="250" autoRev="1" fill="hold"/>
                                        <p:tgtEl>
                                          <p:spTgt spid="23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17" presetID="26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8" dur="500" tmFilter="0, 0; .2, .5; .8, .5; 1, 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9" dur="250" autoRev="1" fill="hold"/>
                                        <p:tgtEl>
                                          <p:spTgt spid="13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20" presetID="26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1" dur="500" tmFilter="0, 0; .2, .5; .8, .5; 1, 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2" dur="250" autoRev="1" fill="hold"/>
                                        <p:tgtEl>
                                          <p:spTgt spid="29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23" presetID="26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4" dur="500" tmFilter="0, 0; .2, .5; .8, .5; 1, 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5" dur="250" autoRev="1" fill="hold"/>
                                        <p:tgtEl>
                                          <p:spTgt spid="32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26" presetID="26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7" dur="500" tmFilter="0, 0; .2, .5; .8, .5; 1, 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8" dur="250" autoRev="1" fill="hold"/>
                                        <p:tgtEl>
                                          <p:spTgt spid="35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500"/>
                            </p:stCondLst>
                            <p:childTnLst>
                              <p:par>
                                <p:cTn id="30" presetID="38" presetClass="path" presetSubtype="0" accel="50000" decel="5000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animMotion origin="layout" path="M 0.0158 -0.15439 L 0.01233 0.14445 L -0.10434 -0.10787 L -0.10955 0.18912 L -0.23021 -0.06018 L -0.23038 0.23311 L -0.34861 -0.01504 L -0.35 0.27825 L -0.47014 0.02987 L -0.47482 0.32616 L -0.59062 0.07547 L -0.59496 0.37107 L -0.71076 0.12153 L -0.71562 0.41667 L -0.83541 0.1676 L -0.83576 0.46158 L -0.95573 0.21412 " pathEditMode="relative" rAng="-942049" ptsTypes="FFFFFFFFFFFFFFFFF">
                                      <p:cBhvr>
                                        <p:cTn id="31" dur="7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45694" y="32060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8000"/>
                            </p:stCondLst>
                            <p:childTnLst>
                              <p:par>
                                <p:cTn id="33" presetID="32" presetClass="emph" presetSubtype="0" repeatCount="indefinite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4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5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6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7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8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9000"/>
                            </p:stCondLst>
                            <p:childTnLst>
                              <p:par>
                                <p:cTn id="40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1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1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theme/theme1.xml><?xml version="1.0" encoding="utf-8"?>
<a:theme xmlns:a="http://schemas.openxmlformats.org/drawingml/2006/main" name="Winter">
  <a:themeElements>
    <a:clrScheme name="Winter">
      <a:dk1>
        <a:sysClr val="windowText" lastClr="000000"/>
      </a:dk1>
      <a:lt1>
        <a:sysClr val="window" lastClr="FFFFFF"/>
      </a:lt1>
      <a:dk2>
        <a:srgbClr val="1F7BB6"/>
      </a:dk2>
      <a:lt2>
        <a:srgbClr val="C5E1FE"/>
      </a:lt2>
      <a:accent1>
        <a:srgbClr val="B2BDC1"/>
      </a:accent1>
      <a:accent2>
        <a:srgbClr val="767D83"/>
      </a:accent2>
      <a:accent3>
        <a:srgbClr val="3E505C"/>
      </a:accent3>
      <a:accent4>
        <a:srgbClr val="386489"/>
      </a:accent4>
      <a:accent5>
        <a:srgbClr val="4C80AF"/>
      </a:accent5>
      <a:accent6>
        <a:srgbClr val="7DA7D1"/>
      </a:accent6>
      <a:hlink>
        <a:srgbClr val="408080"/>
      </a:hlink>
      <a:folHlink>
        <a:srgbClr val="5EAEAE"/>
      </a:folHlink>
    </a:clrScheme>
    <a:fontScheme name="Winter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Winter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satMod val="120000"/>
                <a:lumMod val="110000"/>
              </a:schemeClr>
            </a:gs>
            <a:gs pos="100000">
              <a:schemeClr val="phClr">
                <a:shade val="90000"/>
                <a:lumMod val="9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  <a:shade val="90000"/>
                <a:hueMod val="100000"/>
                <a:satMod val="130000"/>
                <a:lumMod val="90000"/>
              </a:schemeClr>
            </a:gs>
            <a:gs pos="92000">
              <a:schemeClr val="phClr">
                <a:tint val="96000"/>
                <a:shade val="100000"/>
                <a:hueMod val="96000"/>
                <a:satMod val="140000"/>
                <a:lumMod val="128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6000"/>
                <a:shade val="100000"/>
                <a:hueMod val="96000"/>
                <a:satMod val="140000"/>
                <a:lumMod val="128000"/>
              </a:schemeClr>
            </a:gs>
            <a:gs pos="83000">
              <a:schemeClr val="phClr">
                <a:shade val="85000"/>
                <a:hueMod val="100000"/>
                <a:satMod val="130000"/>
                <a:lumMod val="92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Kapsle">
  <a:themeElements>
    <a:clrScheme name="Kapsle 1">
      <a:dk1>
        <a:srgbClr val="003366"/>
      </a:dk1>
      <a:lt1>
        <a:srgbClr val="FFFFFF"/>
      </a:lt1>
      <a:dk2>
        <a:srgbClr val="006666"/>
      </a:dk2>
      <a:lt2>
        <a:srgbClr val="666699"/>
      </a:lt2>
      <a:accent1>
        <a:srgbClr val="33CCCC"/>
      </a:accent1>
      <a:accent2>
        <a:srgbClr val="99CC99"/>
      </a:accent2>
      <a:accent3>
        <a:srgbClr val="FFFFFF"/>
      </a:accent3>
      <a:accent4>
        <a:srgbClr val="002A56"/>
      </a:accent4>
      <a:accent5>
        <a:srgbClr val="ADE2E2"/>
      </a:accent5>
      <a:accent6>
        <a:srgbClr val="8AB98A"/>
      </a:accent6>
      <a:hlink>
        <a:srgbClr val="003366"/>
      </a:hlink>
      <a:folHlink>
        <a:srgbClr val="CC99FF"/>
      </a:folHlink>
    </a:clrScheme>
    <a:fontScheme name="Kapsle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Kapsle 1">
        <a:dk1>
          <a:srgbClr val="003366"/>
        </a:dk1>
        <a:lt1>
          <a:srgbClr val="FFFFFF"/>
        </a:lt1>
        <a:dk2>
          <a:srgbClr val="006666"/>
        </a:dk2>
        <a:lt2>
          <a:srgbClr val="666699"/>
        </a:lt2>
        <a:accent1>
          <a:srgbClr val="33CCCC"/>
        </a:accent1>
        <a:accent2>
          <a:srgbClr val="99CC99"/>
        </a:accent2>
        <a:accent3>
          <a:srgbClr val="FFFFFF"/>
        </a:accent3>
        <a:accent4>
          <a:srgbClr val="002A56"/>
        </a:accent4>
        <a:accent5>
          <a:srgbClr val="ADE2E2"/>
        </a:accent5>
        <a:accent6>
          <a:srgbClr val="8AB98A"/>
        </a:accent6>
        <a:hlink>
          <a:srgbClr val="003366"/>
        </a:hlink>
        <a:folHlink>
          <a:srgbClr val="CC99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Kapsle 2">
        <a:dk1>
          <a:srgbClr val="000000"/>
        </a:dk1>
        <a:lt1>
          <a:srgbClr val="FFFFFF"/>
        </a:lt1>
        <a:dk2>
          <a:srgbClr val="000000"/>
        </a:dk2>
        <a:lt2>
          <a:srgbClr val="808000"/>
        </a:lt2>
        <a:accent1>
          <a:srgbClr val="FFCC99"/>
        </a:accent1>
        <a:accent2>
          <a:srgbClr val="99CC00"/>
        </a:accent2>
        <a:accent3>
          <a:srgbClr val="FFFFFF"/>
        </a:accent3>
        <a:accent4>
          <a:srgbClr val="000000"/>
        </a:accent4>
        <a:accent5>
          <a:srgbClr val="FFE2CA"/>
        </a:accent5>
        <a:accent6>
          <a:srgbClr val="8AB900"/>
        </a:accent6>
        <a:hlink>
          <a:srgbClr val="336600"/>
        </a:hlink>
        <a:folHlink>
          <a:srgbClr val="FF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Kapsle 3">
        <a:dk1>
          <a:srgbClr val="006699"/>
        </a:dk1>
        <a:lt1>
          <a:srgbClr val="FFFFFF"/>
        </a:lt1>
        <a:dk2>
          <a:srgbClr val="6699FF"/>
        </a:dk2>
        <a:lt2>
          <a:srgbClr val="FFFFFF"/>
        </a:lt2>
        <a:accent1>
          <a:srgbClr val="33CCCC"/>
        </a:accent1>
        <a:accent2>
          <a:srgbClr val="006699"/>
        </a:accent2>
        <a:accent3>
          <a:srgbClr val="B8CAFF"/>
        </a:accent3>
        <a:accent4>
          <a:srgbClr val="DADADA"/>
        </a:accent4>
        <a:accent5>
          <a:srgbClr val="ADE2E2"/>
        </a:accent5>
        <a:accent6>
          <a:srgbClr val="005C8A"/>
        </a:accent6>
        <a:hlink>
          <a:srgbClr val="99CC00"/>
        </a:hlink>
        <a:folHlink>
          <a:srgbClr val="FFFF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Kapsle 4">
        <a:dk1>
          <a:srgbClr val="000000"/>
        </a:dk1>
        <a:lt1>
          <a:srgbClr val="FFFFFF"/>
        </a:lt1>
        <a:dk2>
          <a:srgbClr val="9900CC"/>
        </a:dk2>
        <a:lt2>
          <a:srgbClr val="006600"/>
        </a:lt2>
        <a:accent1>
          <a:srgbClr val="33CC33"/>
        </a:accent1>
        <a:accent2>
          <a:srgbClr val="FFCC66"/>
        </a:accent2>
        <a:accent3>
          <a:srgbClr val="FFFFFF"/>
        </a:accent3>
        <a:accent4>
          <a:srgbClr val="000000"/>
        </a:accent4>
        <a:accent5>
          <a:srgbClr val="ADE2AD"/>
        </a:accent5>
        <a:accent6>
          <a:srgbClr val="E7B95C"/>
        </a:accent6>
        <a:hlink>
          <a:srgbClr val="0033CC"/>
        </a:hlink>
        <a:folHlink>
          <a:srgbClr val="CC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Kapsle 5">
        <a:dk1>
          <a:srgbClr val="000066"/>
        </a:dk1>
        <a:lt1>
          <a:srgbClr val="FFFFFF"/>
        </a:lt1>
        <a:dk2>
          <a:srgbClr val="336699"/>
        </a:dk2>
        <a:lt2>
          <a:srgbClr val="FFFFEB"/>
        </a:lt2>
        <a:accent1>
          <a:srgbClr val="99CCFF"/>
        </a:accent1>
        <a:accent2>
          <a:srgbClr val="9999FF"/>
        </a:accent2>
        <a:accent3>
          <a:srgbClr val="ADB8CA"/>
        </a:accent3>
        <a:accent4>
          <a:srgbClr val="DADADA"/>
        </a:accent4>
        <a:accent5>
          <a:srgbClr val="CAE2FF"/>
        </a:accent5>
        <a:accent6>
          <a:srgbClr val="8A8AE7"/>
        </a:accent6>
        <a:hlink>
          <a:srgbClr val="CCCCFF"/>
        </a:hlink>
        <a:folHlink>
          <a:srgbClr val="C68D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Kapsle 6">
        <a:dk1>
          <a:srgbClr val="808000"/>
        </a:dk1>
        <a:lt1>
          <a:srgbClr val="FFFFFF"/>
        </a:lt1>
        <a:dk2>
          <a:srgbClr val="006666"/>
        </a:dk2>
        <a:lt2>
          <a:srgbClr val="FFFFFF"/>
        </a:lt2>
        <a:accent1>
          <a:srgbClr val="FFCC66"/>
        </a:accent1>
        <a:accent2>
          <a:srgbClr val="00ACA8"/>
        </a:accent2>
        <a:accent3>
          <a:srgbClr val="AAB8B8"/>
        </a:accent3>
        <a:accent4>
          <a:srgbClr val="DADADA"/>
        </a:accent4>
        <a:accent5>
          <a:srgbClr val="FFE2B8"/>
        </a:accent5>
        <a:accent6>
          <a:srgbClr val="009B98"/>
        </a:accent6>
        <a:hlink>
          <a:srgbClr val="CCCC00"/>
        </a:hlink>
        <a:folHlink>
          <a:srgbClr val="33CC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Kapsle 7">
        <a:dk1>
          <a:srgbClr val="FFFFCC"/>
        </a:dk1>
        <a:lt1>
          <a:srgbClr val="FFFFFF"/>
        </a:lt1>
        <a:dk2>
          <a:srgbClr val="660033"/>
        </a:dk2>
        <a:lt2>
          <a:srgbClr val="FFFFFF"/>
        </a:lt2>
        <a:accent1>
          <a:srgbClr val="FF9900"/>
        </a:accent1>
        <a:accent2>
          <a:srgbClr val="CC3300"/>
        </a:accent2>
        <a:accent3>
          <a:srgbClr val="B8AAAD"/>
        </a:accent3>
        <a:accent4>
          <a:srgbClr val="DADADA"/>
        </a:accent4>
        <a:accent5>
          <a:srgbClr val="FFCAAA"/>
        </a:accent5>
        <a:accent6>
          <a:srgbClr val="B92D00"/>
        </a:accent6>
        <a:hlink>
          <a:srgbClr val="FFCC00"/>
        </a:hlink>
        <a:folHlink>
          <a:srgbClr val="FFCC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Kapsle 8">
        <a:dk1>
          <a:srgbClr val="FF0000"/>
        </a:dk1>
        <a:lt1>
          <a:srgbClr val="FFFFFF"/>
        </a:lt1>
        <a:dk2>
          <a:srgbClr val="000000"/>
        </a:dk2>
        <a:lt2>
          <a:srgbClr val="FFFFFF"/>
        </a:lt2>
        <a:accent1>
          <a:srgbClr val="FFCC00"/>
        </a:accent1>
        <a:accent2>
          <a:srgbClr val="CC3300"/>
        </a:accent2>
        <a:accent3>
          <a:srgbClr val="AAAAAA"/>
        </a:accent3>
        <a:accent4>
          <a:srgbClr val="DADADA"/>
        </a:accent4>
        <a:accent5>
          <a:srgbClr val="FFE2AA"/>
        </a:accent5>
        <a:accent6>
          <a:srgbClr val="B92D00"/>
        </a:accent6>
        <a:hlink>
          <a:srgbClr val="FF6600"/>
        </a:hlink>
        <a:folHlink>
          <a:srgbClr val="FF7C8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3.xml><?xml version="1.0" encoding="utf-8"?>
<a:theme xmlns:a="http://schemas.openxmlformats.org/drawingml/2006/main" name="1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Zima</Template>
  <TotalTime>986</TotalTime>
  <Words>197</Words>
  <Application>Microsoft Office PowerPoint</Application>
  <PresentationFormat>Předvádění na obrazovce (4:3)</PresentationFormat>
  <Paragraphs>43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3</vt:i4>
      </vt:variant>
      <vt:variant>
        <vt:lpstr>Nadpisy snímků</vt:lpstr>
      </vt:variant>
      <vt:variant>
        <vt:i4>14</vt:i4>
      </vt:variant>
    </vt:vector>
  </HeadingPairs>
  <TitlesOfParts>
    <vt:vector size="17" baseType="lpstr">
      <vt:lpstr>Winter</vt:lpstr>
      <vt:lpstr>Kapsle</vt:lpstr>
      <vt:lpstr>1_Motiv systému Office</vt:lpstr>
      <vt:lpstr>Prezentace aplikace PowerPoint</vt:lpstr>
      <vt:lpstr>POPIS MATERIÁLU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Jelinek Finance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Jelinek</dc:creator>
  <cp:lastModifiedBy>aaaa</cp:lastModifiedBy>
  <cp:revision>79</cp:revision>
  <dcterms:created xsi:type="dcterms:W3CDTF">2012-12-09T13:16:43Z</dcterms:created>
  <dcterms:modified xsi:type="dcterms:W3CDTF">2013-01-04T14:50:34Z</dcterms:modified>
</cp:coreProperties>
</file>