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8"/>
  </p:notesMasterIdLst>
  <p:sldIdLst>
    <p:sldId id="275" r:id="rId4"/>
    <p:sldId id="276" r:id="rId5"/>
    <p:sldId id="260" r:id="rId6"/>
    <p:sldId id="259" r:id="rId7"/>
    <p:sldId id="261" r:id="rId8"/>
    <p:sldId id="262" r:id="rId9"/>
    <p:sldId id="266" r:id="rId10"/>
    <p:sldId id="263" r:id="rId11"/>
    <p:sldId id="268" r:id="rId12"/>
    <p:sldId id="269" r:id="rId13"/>
    <p:sldId id="270" r:id="rId14"/>
    <p:sldId id="271" r:id="rId15"/>
    <p:sldId id="272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FD7059"/>
    <a:srgbClr val="7BD9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E9D11-C329-4531-AEA5-BC0DF4DC26E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363A10-1D90-4C16-AA0C-99E4F83BA4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278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363A10-1D90-4C16-AA0C-99E4F83BA41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15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9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29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91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53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35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18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43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68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953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43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256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68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670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880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583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515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4875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379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5631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4345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1362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0359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6838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8318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3587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8143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3220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1247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2583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8476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3617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589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05C3F-CF14-45AF-8280-C9E4B3CC6DE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C22F6-4D9E-4861-9D1B-DD3488453A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867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646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767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18" Type="http://schemas.openxmlformats.org/officeDocument/2006/relationships/image" Target="../media/image13.png"/><Relationship Id="rId3" Type="http://schemas.openxmlformats.org/officeDocument/2006/relationships/audio" Target="../media/audio2.wav"/><Relationship Id="rId21" Type="http://schemas.microsoft.com/office/2007/relationships/hdphoto" Target="../media/hdphoto8.wdp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2.jpeg"/><Relationship Id="rId2" Type="http://schemas.openxmlformats.org/officeDocument/2006/relationships/audio" Target="../media/audio1.wav"/><Relationship Id="rId16" Type="http://schemas.openxmlformats.org/officeDocument/2006/relationships/image" Target="../media/image11.jpe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image" Target="../media/image8.png"/><Relationship Id="rId5" Type="http://schemas.openxmlformats.org/officeDocument/2006/relationships/audio" Target="../media/audio4.wav"/><Relationship Id="rId15" Type="http://schemas.microsoft.com/office/2007/relationships/hdphoto" Target="../media/hdphoto6.wdp"/><Relationship Id="rId23" Type="http://schemas.microsoft.com/office/2007/relationships/hdphoto" Target="../media/hdphoto9.wdp"/><Relationship Id="rId10" Type="http://schemas.microsoft.com/office/2007/relationships/hdphoto" Target="../media/hdphoto4.wdp"/><Relationship Id="rId19" Type="http://schemas.microsoft.com/office/2007/relationships/hdphoto" Target="../media/hdphoto7.wdp"/><Relationship Id="rId4" Type="http://schemas.openxmlformats.org/officeDocument/2006/relationships/audio" Target="../media/audio3.wav"/><Relationship Id="rId9" Type="http://schemas.openxmlformats.org/officeDocument/2006/relationships/image" Target="../media/image7.png"/><Relationship Id="rId14" Type="http://schemas.openxmlformats.org/officeDocument/2006/relationships/image" Target="../media/image10.png"/><Relationship Id="rId22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12.wdp"/><Relationship Id="rId18" Type="http://schemas.microsoft.com/office/2007/relationships/hdphoto" Target="../media/hdphoto14.wdp"/><Relationship Id="rId26" Type="http://schemas.microsoft.com/office/2007/relationships/hdphoto" Target="../media/hdphoto18.wdp"/><Relationship Id="rId3" Type="http://schemas.openxmlformats.org/officeDocument/2006/relationships/audio" Target="../media/audio2.wav"/><Relationship Id="rId21" Type="http://schemas.openxmlformats.org/officeDocument/2006/relationships/image" Target="../media/image23.png"/><Relationship Id="rId7" Type="http://schemas.microsoft.com/office/2007/relationships/hdphoto" Target="../media/hdphoto10.wdp"/><Relationship Id="rId12" Type="http://schemas.openxmlformats.org/officeDocument/2006/relationships/image" Target="../media/image18.png"/><Relationship Id="rId17" Type="http://schemas.openxmlformats.org/officeDocument/2006/relationships/image" Target="../media/image21.png"/><Relationship Id="rId25" Type="http://schemas.openxmlformats.org/officeDocument/2006/relationships/image" Target="../media/image25.png"/><Relationship Id="rId2" Type="http://schemas.openxmlformats.org/officeDocument/2006/relationships/audio" Target="../media/audio1.wav"/><Relationship Id="rId16" Type="http://schemas.openxmlformats.org/officeDocument/2006/relationships/image" Target="../media/image20.png"/><Relationship Id="rId20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microsoft.com/office/2007/relationships/hdphoto" Target="../media/hdphoto11.wdp"/><Relationship Id="rId24" Type="http://schemas.microsoft.com/office/2007/relationships/hdphoto" Target="../media/hdphoto17.wdp"/><Relationship Id="rId5" Type="http://schemas.openxmlformats.org/officeDocument/2006/relationships/image" Target="../media/image3.jpeg"/><Relationship Id="rId15" Type="http://schemas.microsoft.com/office/2007/relationships/hdphoto" Target="../media/hdphoto13.wdp"/><Relationship Id="rId23" Type="http://schemas.openxmlformats.org/officeDocument/2006/relationships/image" Target="../media/image24.png"/><Relationship Id="rId10" Type="http://schemas.openxmlformats.org/officeDocument/2006/relationships/image" Target="../media/image17.png"/><Relationship Id="rId19" Type="http://schemas.openxmlformats.org/officeDocument/2006/relationships/image" Target="../media/image22.png"/><Relationship Id="rId4" Type="http://schemas.openxmlformats.org/officeDocument/2006/relationships/audio" Target="../media/audio3.wav"/><Relationship Id="rId9" Type="http://schemas.microsoft.com/office/2007/relationships/hdphoto" Target="../media/hdphoto2.wdp"/><Relationship Id="rId14" Type="http://schemas.openxmlformats.org/officeDocument/2006/relationships/image" Target="../media/image19.png"/><Relationship Id="rId22" Type="http://schemas.microsoft.com/office/2007/relationships/hdphoto" Target="../media/hdphoto16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13" Type="http://schemas.microsoft.com/office/2007/relationships/hdphoto" Target="../media/hdphoto21.wdp"/><Relationship Id="rId3" Type="http://schemas.openxmlformats.org/officeDocument/2006/relationships/audio" Target="../media/audio2.wav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17" Type="http://schemas.microsoft.com/office/2007/relationships/hdphoto" Target="../media/hdphoto1.wdp"/><Relationship Id="rId2" Type="http://schemas.openxmlformats.org/officeDocument/2006/relationships/audio" Target="../media/audio1.wav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image" Target="../media/image28.png"/><Relationship Id="rId5" Type="http://schemas.openxmlformats.org/officeDocument/2006/relationships/audio" Target="../media/audio4.wav"/><Relationship Id="rId15" Type="http://schemas.microsoft.com/office/2007/relationships/hdphoto" Target="../media/hdphoto22.wdp"/><Relationship Id="rId10" Type="http://schemas.microsoft.com/office/2007/relationships/hdphoto" Target="../media/hdphoto20.wdp"/><Relationship Id="rId4" Type="http://schemas.openxmlformats.org/officeDocument/2006/relationships/audio" Target="../media/audio3.wav"/><Relationship Id="rId9" Type="http://schemas.openxmlformats.org/officeDocument/2006/relationships/image" Target="../media/image27.png"/><Relationship Id="rId1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microsoft.com/office/2007/relationships/hdphoto" Target="../media/hdphoto24.wdp"/><Relationship Id="rId18" Type="http://schemas.openxmlformats.org/officeDocument/2006/relationships/image" Target="../media/image36.png"/><Relationship Id="rId26" Type="http://schemas.openxmlformats.org/officeDocument/2006/relationships/image" Target="../media/image40.png"/><Relationship Id="rId3" Type="http://schemas.openxmlformats.org/officeDocument/2006/relationships/audio" Target="../media/audio2.wav"/><Relationship Id="rId21" Type="http://schemas.microsoft.com/office/2007/relationships/hdphoto" Target="../media/hdphoto28.wdp"/><Relationship Id="rId34" Type="http://schemas.openxmlformats.org/officeDocument/2006/relationships/image" Target="../media/image44.png"/><Relationship Id="rId7" Type="http://schemas.openxmlformats.org/officeDocument/2006/relationships/image" Target="../media/image3.jpeg"/><Relationship Id="rId12" Type="http://schemas.openxmlformats.org/officeDocument/2006/relationships/image" Target="../media/image33.png"/><Relationship Id="rId17" Type="http://schemas.microsoft.com/office/2007/relationships/hdphoto" Target="../media/hdphoto26.wdp"/><Relationship Id="rId25" Type="http://schemas.microsoft.com/office/2007/relationships/hdphoto" Target="../media/hdphoto30.wdp"/><Relationship Id="rId33" Type="http://schemas.microsoft.com/office/2007/relationships/hdphoto" Target="../media/hdphoto34.wdp"/><Relationship Id="rId2" Type="http://schemas.openxmlformats.org/officeDocument/2006/relationships/audio" Target="../media/audio1.wav"/><Relationship Id="rId16" Type="http://schemas.openxmlformats.org/officeDocument/2006/relationships/image" Target="../media/image35.png"/><Relationship Id="rId20" Type="http://schemas.openxmlformats.org/officeDocument/2006/relationships/image" Target="../media/image37.png"/><Relationship Id="rId29" Type="http://schemas.microsoft.com/office/2007/relationships/hdphoto" Target="../media/hdphoto32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microsoft.com/office/2007/relationships/hdphoto" Target="../media/hdphoto23.wdp"/><Relationship Id="rId24" Type="http://schemas.openxmlformats.org/officeDocument/2006/relationships/image" Target="../media/image39.png"/><Relationship Id="rId32" Type="http://schemas.openxmlformats.org/officeDocument/2006/relationships/image" Target="../media/image43.png"/><Relationship Id="rId37" Type="http://schemas.microsoft.com/office/2007/relationships/hdphoto" Target="../media/hdphoto36.wdp"/><Relationship Id="rId5" Type="http://schemas.openxmlformats.org/officeDocument/2006/relationships/image" Target="../media/image4.png"/><Relationship Id="rId15" Type="http://schemas.microsoft.com/office/2007/relationships/hdphoto" Target="../media/hdphoto25.wdp"/><Relationship Id="rId23" Type="http://schemas.microsoft.com/office/2007/relationships/hdphoto" Target="../media/hdphoto29.wdp"/><Relationship Id="rId28" Type="http://schemas.openxmlformats.org/officeDocument/2006/relationships/image" Target="../media/image41.png"/><Relationship Id="rId36" Type="http://schemas.openxmlformats.org/officeDocument/2006/relationships/image" Target="../media/image45.png"/><Relationship Id="rId10" Type="http://schemas.openxmlformats.org/officeDocument/2006/relationships/image" Target="../media/image32.png"/><Relationship Id="rId19" Type="http://schemas.microsoft.com/office/2007/relationships/hdphoto" Target="../media/hdphoto27.wdp"/><Relationship Id="rId31" Type="http://schemas.microsoft.com/office/2007/relationships/hdphoto" Target="../media/hdphoto33.wdp"/><Relationship Id="rId4" Type="http://schemas.openxmlformats.org/officeDocument/2006/relationships/audio" Target="../media/audio3.wav"/><Relationship Id="rId9" Type="http://schemas.microsoft.com/office/2007/relationships/hdphoto" Target="../media/hdphoto21.wdp"/><Relationship Id="rId14" Type="http://schemas.openxmlformats.org/officeDocument/2006/relationships/image" Target="../media/image34.png"/><Relationship Id="rId22" Type="http://schemas.openxmlformats.org/officeDocument/2006/relationships/image" Target="../media/image38.png"/><Relationship Id="rId27" Type="http://schemas.microsoft.com/office/2007/relationships/hdphoto" Target="../media/hdphoto31.wdp"/><Relationship Id="rId30" Type="http://schemas.openxmlformats.org/officeDocument/2006/relationships/image" Target="../media/image42.png"/><Relationship Id="rId35" Type="http://schemas.microsoft.com/office/2007/relationships/hdphoto" Target="../media/hdphoto35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microsoft.com/office/2007/relationships/hdphoto" Target="../media/hdphoto40.wdp"/><Relationship Id="rId18" Type="http://schemas.openxmlformats.org/officeDocument/2006/relationships/image" Target="../media/image53.png"/><Relationship Id="rId26" Type="http://schemas.openxmlformats.org/officeDocument/2006/relationships/image" Target="../media/image57.png"/><Relationship Id="rId3" Type="http://schemas.openxmlformats.org/officeDocument/2006/relationships/audio" Target="../media/audio2.wav"/><Relationship Id="rId21" Type="http://schemas.microsoft.com/office/2007/relationships/hdphoto" Target="../media/hdphoto44.wdp"/><Relationship Id="rId7" Type="http://schemas.openxmlformats.org/officeDocument/2006/relationships/image" Target="../media/image47.jpeg"/><Relationship Id="rId12" Type="http://schemas.openxmlformats.org/officeDocument/2006/relationships/image" Target="../media/image50.png"/><Relationship Id="rId17" Type="http://schemas.microsoft.com/office/2007/relationships/hdphoto" Target="../media/hdphoto42.wdp"/><Relationship Id="rId25" Type="http://schemas.microsoft.com/office/2007/relationships/hdphoto" Target="../media/hdphoto46.wdp"/><Relationship Id="rId33" Type="http://schemas.microsoft.com/office/2007/relationships/hdphoto" Target="../media/hdphoto50.wdp"/><Relationship Id="rId2" Type="http://schemas.openxmlformats.org/officeDocument/2006/relationships/audio" Target="../media/audio1.wav"/><Relationship Id="rId16" Type="http://schemas.openxmlformats.org/officeDocument/2006/relationships/image" Target="../media/image52.png"/><Relationship Id="rId20" Type="http://schemas.openxmlformats.org/officeDocument/2006/relationships/image" Target="../media/image54.png"/><Relationship Id="rId29" Type="http://schemas.microsoft.com/office/2007/relationships/hdphoto" Target="../media/hdphoto4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7.wdp"/><Relationship Id="rId11" Type="http://schemas.microsoft.com/office/2007/relationships/hdphoto" Target="../media/hdphoto39.wdp"/><Relationship Id="rId24" Type="http://schemas.openxmlformats.org/officeDocument/2006/relationships/image" Target="../media/image56.png"/><Relationship Id="rId32" Type="http://schemas.openxmlformats.org/officeDocument/2006/relationships/image" Target="../media/image60.png"/><Relationship Id="rId5" Type="http://schemas.openxmlformats.org/officeDocument/2006/relationships/image" Target="../media/image46.png"/><Relationship Id="rId15" Type="http://schemas.microsoft.com/office/2007/relationships/hdphoto" Target="../media/hdphoto41.wdp"/><Relationship Id="rId23" Type="http://schemas.microsoft.com/office/2007/relationships/hdphoto" Target="../media/hdphoto45.wdp"/><Relationship Id="rId28" Type="http://schemas.openxmlformats.org/officeDocument/2006/relationships/image" Target="../media/image58.png"/><Relationship Id="rId10" Type="http://schemas.openxmlformats.org/officeDocument/2006/relationships/image" Target="../media/image49.png"/><Relationship Id="rId19" Type="http://schemas.microsoft.com/office/2007/relationships/hdphoto" Target="../media/hdphoto43.wdp"/><Relationship Id="rId31" Type="http://schemas.microsoft.com/office/2007/relationships/hdphoto" Target="../media/hdphoto49.wdp"/><Relationship Id="rId4" Type="http://schemas.openxmlformats.org/officeDocument/2006/relationships/audio" Target="../media/audio3.wav"/><Relationship Id="rId9" Type="http://schemas.microsoft.com/office/2007/relationships/hdphoto" Target="../media/hdphoto38.wdp"/><Relationship Id="rId14" Type="http://schemas.openxmlformats.org/officeDocument/2006/relationships/image" Target="../media/image51.png"/><Relationship Id="rId22" Type="http://schemas.openxmlformats.org/officeDocument/2006/relationships/image" Target="../media/image55.png"/><Relationship Id="rId27" Type="http://schemas.microsoft.com/office/2007/relationships/hdphoto" Target="../media/hdphoto47.wdp"/><Relationship Id="rId30" Type="http://schemas.openxmlformats.org/officeDocument/2006/relationships/image" Target="../media/image5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52.wdp"/><Relationship Id="rId18" Type="http://schemas.openxmlformats.org/officeDocument/2006/relationships/image" Target="../media/image65.png"/><Relationship Id="rId26" Type="http://schemas.openxmlformats.org/officeDocument/2006/relationships/image" Target="../media/image68.png"/><Relationship Id="rId3" Type="http://schemas.openxmlformats.org/officeDocument/2006/relationships/audio" Target="../media/audio2.wav"/><Relationship Id="rId21" Type="http://schemas.microsoft.com/office/2007/relationships/hdphoto" Target="../media/hdphoto56.wdp"/><Relationship Id="rId7" Type="http://schemas.microsoft.com/office/2007/relationships/hdphoto" Target="../media/hdphoto51.wdp"/><Relationship Id="rId12" Type="http://schemas.openxmlformats.org/officeDocument/2006/relationships/image" Target="../media/image62.png"/><Relationship Id="rId17" Type="http://schemas.microsoft.com/office/2007/relationships/hdphoto" Target="../media/hdphoto54.wdp"/><Relationship Id="rId25" Type="http://schemas.microsoft.com/office/2007/relationships/hdphoto" Target="../media/hdphoto30.wdp"/><Relationship Id="rId33" Type="http://schemas.microsoft.com/office/2007/relationships/hdphoto" Target="../media/hdphoto61.wdp"/><Relationship Id="rId2" Type="http://schemas.openxmlformats.org/officeDocument/2006/relationships/audio" Target="../media/audio1.wav"/><Relationship Id="rId16" Type="http://schemas.openxmlformats.org/officeDocument/2006/relationships/image" Target="../media/image64.png"/><Relationship Id="rId20" Type="http://schemas.openxmlformats.org/officeDocument/2006/relationships/image" Target="../media/image66.png"/><Relationship Id="rId29" Type="http://schemas.microsoft.com/office/2007/relationships/hdphoto" Target="../media/hdphoto59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microsoft.com/office/2007/relationships/hdphoto" Target="../media/hdphoto8.wdp"/><Relationship Id="rId24" Type="http://schemas.openxmlformats.org/officeDocument/2006/relationships/image" Target="../media/image39.png"/><Relationship Id="rId32" Type="http://schemas.openxmlformats.org/officeDocument/2006/relationships/image" Target="../media/image71.png"/><Relationship Id="rId5" Type="http://schemas.openxmlformats.org/officeDocument/2006/relationships/audio" Target="../media/audio5.wav"/><Relationship Id="rId15" Type="http://schemas.microsoft.com/office/2007/relationships/hdphoto" Target="../media/hdphoto53.wdp"/><Relationship Id="rId23" Type="http://schemas.microsoft.com/office/2007/relationships/hdphoto" Target="../media/hdphoto57.wdp"/><Relationship Id="rId28" Type="http://schemas.openxmlformats.org/officeDocument/2006/relationships/image" Target="../media/image69.png"/><Relationship Id="rId10" Type="http://schemas.openxmlformats.org/officeDocument/2006/relationships/image" Target="../media/image14.png"/><Relationship Id="rId19" Type="http://schemas.microsoft.com/office/2007/relationships/hdphoto" Target="../media/hdphoto55.wdp"/><Relationship Id="rId31" Type="http://schemas.microsoft.com/office/2007/relationships/hdphoto" Target="../media/hdphoto60.wdp"/><Relationship Id="rId4" Type="http://schemas.openxmlformats.org/officeDocument/2006/relationships/audio" Target="../media/audio4.wav"/><Relationship Id="rId9" Type="http://schemas.microsoft.com/office/2007/relationships/hdphoto" Target="../media/hdphoto7.wdp"/><Relationship Id="rId14" Type="http://schemas.openxmlformats.org/officeDocument/2006/relationships/image" Target="../media/image63.png"/><Relationship Id="rId22" Type="http://schemas.openxmlformats.org/officeDocument/2006/relationships/image" Target="../media/image67.png"/><Relationship Id="rId27" Type="http://schemas.microsoft.com/office/2007/relationships/hdphoto" Target="../media/hdphoto58.wdp"/><Relationship Id="rId30" Type="http://schemas.openxmlformats.org/officeDocument/2006/relationships/image" Target="../media/image7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microsoft.com/office/2007/relationships/hdphoto" Target="../media/hdphoto63.wdp"/><Relationship Id="rId18" Type="http://schemas.openxmlformats.org/officeDocument/2006/relationships/image" Target="../media/image75.png"/><Relationship Id="rId26" Type="http://schemas.openxmlformats.org/officeDocument/2006/relationships/image" Target="../media/image78.png"/><Relationship Id="rId3" Type="http://schemas.openxmlformats.org/officeDocument/2006/relationships/audio" Target="../media/audio2.wav"/><Relationship Id="rId21" Type="http://schemas.microsoft.com/office/2007/relationships/hdphoto" Target="../media/hdphoto66.wdp"/><Relationship Id="rId34" Type="http://schemas.openxmlformats.org/officeDocument/2006/relationships/image" Target="../media/image80.png"/><Relationship Id="rId7" Type="http://schemas.microsoft.com/office/2007/relationships/hdphoto" Target="../media/hdphoto51.wdp"/><Relationship Id="rId12" Type="http://schemas.openxmlformats.org/officeDocument/2006/relationships/image" Target="../media/image73.png"/><Relationship Id="rId17" Type="http://schemas.microsoft.com/office/2007/relationships/hdphoto" Target="../media/hdphoto64.wdp"/><Relationship Id="rId25" Type="http://schemas.microsoft.com/office/2007/relationships/hdphoto" Target="../media/hdphoto50.wdp"/><Relationship Id="rId33" Type="http://schemas.microsoft.com/office/2007/relationships/hdphoto" Target="../media/hdphoto34.wdp"/><Relationship Id="rId2" Type="http://schemas.openxmlformats.org/officeDocument/2006/relationships/audio" Target="../media/audio1.wav"/><Relationship Id="rId16" Type="http://schemas.openxmlformats.org/officeDocument/2006/relationships/image" Target="../media/image74.png"/><Relationship Id="rId20" Type="http://schemas.openxmlformats.org/officeDocument/2006/relationships/image" Target="../media/image76.png"/><Relationship Id="rId29" Type="http://schemas.microsoft.com/office/2007/relationships/hdphoto" Target="../media/hdphoto69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microsoft.com/office/2007/relationships/hdphoto" Target="../media/hdphoto62.wdp"/><Relationship Id="rId24" Type="http://schemas.openxmlformats.org/officeDocument/2006/relationships/image" Target="../media/image60.png"/><Relationship Id="rId32" Type="http://schemas.openxmlformats.org/officeDocument/2006/relationships/image" Target="../media/image43.png"/><Relationship Id="rId5" Type="http://schemas.openxmlformats.org/officeDocument/2006/relationships/audio" Target="../media/audio5.wav"/><Relationship Id="rId15" Type="http://schemas.microsoft.com/office/2007/relationships/hdphoto" Target="../media/hdphoto23.wdp"/><Relationship Id="rId23" Type="http://schemas.microsoft.com/office/2007/relationships/hdphoto" Target="../media/hdphoto67.wdp"/><Relationship Id="rId28" Type="http://schemas.openxmlformats.org/officeDocument/2006/relationships/image" Target="../media/image79.png"/><Relationship Id="rId10" Type="http://schemas.openxmlformats.org/officeDocument/2006/relationships/image" Target="../media/image72.png"/><Relationship Id="rId19" Type="http://schemas.microsoft.com/office/2007/relationships/hdphoto" Target="../media/hdphoto65.wdp"/><Relationship Id="rId31" Type="http://schemas.microsoft.com/office/2007/relationships/hdphoto" Target="../media/hdphoto32.wdp"/><Relationship Id="rId4" Type="http://schemas.openxmlformats.org/officeDocument/2006/relationships/audio" Target="../media/audio4.wav"/><Relationship Id="rId9" Type="http://schemas.microsoft.com/office/2007/relationships/hdphoto" Target="../media/hdphoto61.wdp"/><Relationship Id="rId14" Type="http://schemas.openxmlformats.org/officeDocument/2006/relationships/image" Target="../media/image32.png"/><Relationship Id="rId22" Type="http://schemas.openxmlformats.org/officeDocument/2006/relationships/image" Target="../media/image77.png"/><Relationship Id="rId27" Type="http://schemas.microsoft.com/office/2007/relationships/hdphoto" Target="../media/hdphoto68.wdp"/><Relationship Id="rId30" Type="http://schemas.openxmlformats.org/officeDocument/2006/relationships/image" Target="../media/image41.png"/><Relationship Id="rId35" Type="http://schemas.microsoft.com/office/2007/relationships/hdphoto" Target="../media/hdphoto48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microsoft.com/office/2007/relationships/hdphoto" Target="../media/hdphoto71.wdp"/><Relationship Id="rId18" Type="http://schemas.openxmlformats.org/officeDocument/2006/relationships/image" Target="../media/image85.png"/><Relationship Id="rId26" Type="http://schemas.microsoft.com/office/2007/relationships/hdphoto" Target="../media/hdphoto77.wdp"/><Relationship Id="rId3" Type="http://schemas.openxmlformats.org/officeDocument/2006/relationships/audio" Target="../media/audio2.wav"/><Relationship Id="rId21" Type="http://schemas.microsoft.com/office/2007/relationships/hdphoto" Target="../media/hdphoto75.wdp"/><Relationship Id="rId7" Type="http://schemas.microsoft.com/office/2007/relationships/hdphoto" Target="../media/hdphoto51.wdp"/><Relationship Id="rId12" Type="http://schemas.openxmlformats.org/officeDocument/2006/relationships/image" Target="../media/image82.png"/><Relationship Id="rId17" Type="http://schemas.microsoft.com/office/2007/relationships/hdphoto" Target="../media/hdphoto73.wdp"/><Relationship Id="rId25" Type="http://schemas.openxmlformats.org/officeDocument/2006/relationships/image" Target="../media/image89.png"/><Relationship Id="rId2" Type="http://schemas.openxmlformats.org/officeDocument/2006/relationships/audio" Target="../media/audio1.wav"/><Relationship Id="rId16" Type="http://schemas.openxmlformats.org/officeDocument/2006/relationships/image" Target="../media/image84.png"/><Relationship Id="rId20" Type="http://schemas.openxmlformats.org/officeDocument/2006/relationships/image" Target="../media/image86.png"/><Relationship Id="rId29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microsoft.com/office/2007/relationships/hdphoto" Target="../media/hdphoto70.wdp"/><Relationship Id="rId24" Type="http://schemas.microsoft.com/office/2007/relationships/hdphoto" Target="../media/hdphoto76.wdp"/><Relationship Id="rId32" Type="http://schemas.microsoft.com/office/2007/relationships/hdphoto" Target="../media/hdphoto36.wdp"/><Relationship Id="rId5" Type="http://schemas.openxmlformats.org/officeDocument/2006/relationships/audio" Target="../media/audio5.wav"/><Relationship Id="rId15" Type="http://schemas.microsoft.com/office/2007/relationships/hdphoto" Target="../media/hdphoto72.wdp"/><Relationship Id="rId23" Type="http://schemas.openxmlformats.org/officeDocument/2006/relationships/image" Target="../media/image88.png"/><Relationship Id="rId28" Type="http://schemas.microsoft.com/office/2007/relationships/hdphoto" Target="../media/hdphoto78.wdp"/><Relationship Id="rId10" Type="http://schemas.openxmlformats.org/officeDocument/2006/relationships/image" Target="../media/image81.png"/><Relationship Id="rId19" Type="http://schemas.microsoft.com/office/2007/relationships/hdphoto" Target="../media/hdphoto74.wdp"/><Relationship Id="rId31" Type="http://schemas.openxmlformats.org/officeDocument/2006/relationships/image" Target="../media/image45.png"/><Relationship Id="rId4" Type="http://schemas.openxmlformats.org/officeDocument/2006/relationships/audio" Target="../media/audio4.wav"/><Relationship Id="rId9" Type="http://schemas.microsoft.com/office/2007/relationships/hdphoto" Target="../media/hdphoto61.wdp"/><Relationship Id="rId14" Type="http://schemas.openxmlformats.org/officeDocument/2006/relationships/image" Target="../media/image83.png"/><Relationship Id="rId22" Type="http://schemas.openxmlformats.org/officeDocument/2006/relationships/image" Target="../media/image87.png"/><Relationship Id="rId27" Type="http://schemas.openxmlformats.org/officeDocument/2006/relationships/image" Target="../media/image90.png"/><Relationship Id="rId30" Type="http://schemas.microsoft.com/office/2007/relationships/hdphoto" Target="../media/hdphoto79.wdp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80.wdp"/><Relationship Id="rId13" Type="http://schemas.openxmlformats.org/officeDocument/2006/relationships/image" Target="../media/image94.png"/><Relationship Id="rId18" Type="http://schemas.microsoft.com/office/2007/relationships/hdphoto" Target="../media/hdphoto61.wdp"/><Relationship Id="rId26" Type="http://schemas.microsoft.com/office/2007/relationships/hdphoto" Target="../media/hdphoto84.wdp"/><Relationship Id="rId3" Type="http://schemas.openxmlformats.org/officeDocument/2006/relationships/audio" Target="../media/audio1.wav"/><Relationship Id="rId21" Type="http://schemas.openxmlformats.org/officeDocument/2006/relationships/image" Target="../media/image29.png"/><Relationship Id="rId7" Type="http://schemas.openxmlformats.org/officeDocument/2006/relationships/image" Target="../media/image92.png"/><Relationship Id="rId12" Type="http://schemas.microsoft.com/office/2007/relationships/hdphoto" Target="../media/hdphoto44.wdp"/><Relationship Id="rId17" Type="http://schemas.openxmlformats.org/officeDocument/2006/relationships/image" Target="../media/image71.png"/><Relationship Id="rId25" Type="http://schemas.openxmlformats.org/officeDocument/2006/relationships/image" Target="../media/image96.png"/><Relationship Id="rId2" Type="http://schemas.openxmlformats.org/officeDocument/2006/relationships/notesSlide" Target="../notesSlides/notesSlide1.xml"/><Relationship Id="rId16" Type="http://schemas.microsoft.com/office/2007/relationships/hdphoto" Target="../media/hdphoto51.wdp"/><Relationship Id="rId20" Type="http://schemas.microsoft.com/office/2007/relationships/hdphoto" Target="../media/hdphoto20.wdp"/><Relationship Id="rId29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5.wav"/><Relationship Id="rId11" Type="http://schemas.openxmlformats.org/officeDocument/2006/relationships/image" Target="../media/image54.png"/><Relationship Id="rId24" Type="http://schemas.microsoft.com/office/2007/relationships/hdphoto" Target="../media/hdphoto83.wdp"/><Relationship Id="rId5" Type="http://schemas.openxmlformats.org/officeDocument/2006/relationships/audio" Target="../media/audio4.wav"/><Relationship Id="rId15" Type="http://schemas.openxmlformats.org/officeDocument/2006/relationships/image" Target="../media/image61.png"/><Relationship Id="rId23" Type="http://schemas.openxmlformats.org/officeDocument/2006/relationships/image" Target="../media/image95.png"/><Relationship Id="rId28" Type="http://schemas.microsoft.com/office/2007/relationships/hdphoto" Target="../media/hdphoto85.wdp"/><Relationship Id="rId10" Type="http://schemas.microsoft.com/office/2007/relationships/hdphoto" Target="../media/hdphoto81.wdp"/><Relationship Id="rId19" Type="http://schemas.openxmlformats.org/officeDocument/2006/relationships/image" Target="../media/image27.png"/><Relationship Id="rId4" Type="http://schemas.openxmlformats.org/officeDocument/2006/relationships/audio" Target="../media/audio2.wav"/><Relationship Id="rId9" Type="http://schemas.openxmlformats.org/officeDocument/2006/relationships/image" Target="../media/image93.png"/><Relationship Id="rId14" Type="http://schemas.microsoft.com/office/2007/relationships/hdphoto" Target="../media/hdphoto82.wdp"/><Relationship Id="rId22" Type="http://schemas.microsoft.com/office/2007/relationships/hdphoto" Target="../media/hdphoto21.wdp"/><Relationship Id="rId27" Type="http://schemas.openxmlformats.org/officeDocument/2006/relationships/image" Target="../media/image97.png"/><Relationship Id="rId30" Type="http://schemas.microsoft.com/office/2007/relationships/hdphoto" Target="../media/hdphoto86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13" Type="http://schemas.microsoft.com/office/2007/relationships/hdphoto" Target="../media/hdphoto89.wdp"/><Relationship Id="rId18" Type="http://schemas.openxmlformats.org/officeDocument/2006/relationships/image" Target="../media/image102.png"/><Relationship Id="rId26" Type="http://schemas.openxmlformats.org/officeDocument/2006/relationships/image" Target="../media/image64.png"/><Relationship Id="rId3" Type="http://schemas.openxmlformats.org/officeDocument/2006/relationships/audio" Target="../media/audio2.wav"/><Relationship Id="rId21" Type="http://schemas.microsoft.com/office/2007/relationships/hdphoto" Target="../media/hdphoto27.wdp"/><Relationship Id="rId34" Type="http://schemas.openxmlformats.org/officeDocument/2006/relationships/image" Target="../media/image106.png"/><Relationship Id="rId7" Type="http://schemas.microsoft.com/office/2007/relationships/hdphoto" Target="../media/hdphoto55.wdp"/><Relationship Id="rId12" Type="http://schemas.openxmlformats.org/officeDocument/2006/relationships/image" Target="../media/image101.png"/><Relationship Id="rId17" Type="http://schemas.microsoft.com/office/2007/relationships/hdphoto" Target="../media/hdphoto61.wdp"/><Relationship Id="rId25" Type="http://schemas.microsoft.com/office/2007/relationships/hdphoto" Target="../media/hdphoto53.wdp"/><Relationship Id="rId33" Type="http://schemas.microsoft.com/office/2007/relationships/hdphoto" Target="../media/hdphoto93.wdp"/><Relationship Id="rId2" Type="http://schemas.openxmlformats.org/officeDocument/2006/relationships/audio" Target="../media/audio1.wav"/><Relationship Id="rId16" Type="http://schemas.openxmlformats.org/officeDocument/2006/relationships/image" Target="../media/image71.png"/><Relationship Id="rId20" Type="http://schemas.openxmlformats.org/officeDocument/2006/relationships/image" Target="../media/image36.png"/><Relationship Id="rId29" Type="http://schemas.microsoft.com/office/2007/relationships/hdphoto" Target="../media/hdphoto9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11" Type="http://schemas.microsoft.com/office/2007/relationships/hdphoto" Target="../media/hdphoto88.wdp"/><Relationship Id="rId24" Type="http://schemas.openxmlformats.org/officeDocument/2006/relationships/image" Target="../media/image63.png"/><Relationship Id="rId32" Type="http://schemas.openxmlformats.org/officeDocument/2006/relationships/image" Target="../media/image105.png"/><Relationship Id="rId5" Type="http://schemas.openxmlformats.org/officeDocument/2006/relationships/audio" Target="../media/audio5.wav"/><Relationship Id="rId15" Type="http://schemas.microsoft.com/office/2007/relationships/hdphoto" Target="../media/hdphoto51.wdp"/><Relationship Id="rId23" Type="http://schemas.microsoft.com/office/2007/relationships/hdphoto" Target="../media/hdphoto52.wdp"/><Relationship Id="rId28" Type="http://schemas.openxmlformats.org/officeDocument/2006/relationships/image" Target="../media/image103.png"/><Relationship Id="rId10" Type="http://schemas.openxmlformats.org/officeDocument/2006/relationships/image" Target="../media/image100.png"/><Relationship Id="rId19" Type="http://schemas.microsoft.com/office/2007/relationships/hdphoto" Target="../media/hdphoto90.wdp"/><Relationship Id="rId31" Type="http://schemas.microsoft.com/office/2007/relationships/hdphoto" Target="../media/hdphoto92.wdp"/><Relationship Id="rId4" Type="http://schemas.openxmlformats.org/officeDocument/2006/relationships/audio" Target="../media/audio4.wav"/><Relationship Id="rId9" Type="http://schemas.microsoft.com/office/2007/relationships/hdphoto" Target="../media/hdphoto87.wdp"/><Relationship Id="rId14" Type="http://schemas.openxmlformats.org/officeDocument/2006/relationships/image" Target="../media/image61.png"/><Relationship Id="rId22" Type="http://schemas.openxmlformats.org/officeDocument/2006/relationships/image" Target="../media/image62.png"/><Relationship Id="rId27" Type="http://schemas.microsoft.com/office/2007/relationships/hdphoto" Target="../media/hdphoto54.wdp"/><Relationship Id="rId30" Type="http://schemas.openxmlformats.org/officeDocument/2006/relationships/image" Target="../media/image104.png"/><Relationship Id="rId35" Type="http://schemas.microsoft.com/office/2007/relationships/hdphoto" Target="../media/hdphoto94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audio" Target="../media/audio7.wav"/><Relationship Id="rId7" Type="http://schemas.microsoft.com/office/2007/relationships/hdphoto" Target="../media/hdphoto11.wdp"/><Relationship Id="rId12" Type="http://schemas.microsoft.com/office/2007/relationships/hdphoto" Target="../media/hdphoto96.wdp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08.png"/><Relationship Id="rId5" Type="http://schemas.openxmlformats.org/officeDocument/2006/relationships/image" Target="../media/image3.jpeg"/><Relationship Id="rId10" Type="http://schemas.microsoft.com/office/2007/relationships/hdphoto" Target="../media/hdphoto95.wdp"/><Relationship Id="rId4" Type="http://schemas.openxmlformats.org/officeDocument/2006/relationships/audio" Target="../media/audio8.wav"/><Relationship Id="rId9" Type="http://schemas.openxmlformats.org/officeDocument/2006/relationships/image" Target="../media/image10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VY_32_INOVACE_72_PRV1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Vybavení bytu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Náš byt, pokoje, elektrospotřebiče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15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smtClean="0">
                <a:latin typeface="Arial" charset="0"/>
                <a:cs typeface="Arial" charset="0"/>
              </a:rPr>
              <a:t>PČ, 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jsou děti seznámeny </a:t>
            </a:r>
            <a:r>
              <a:rPr lang="cs-CZ" sz="1400" dirty="0" smtClean="0">
                <a:latin typeface="Arial" charset="0"/>
                <a:cs typeface="Arial" charset="0"/>
              </a:rPr>
              <a:t>s vybavením jednotlivých pokojů v bytě, s elektrospotřebiči a pomůckami v domácnosti /list č. 4 – 8/. Na listu č. 9 – 13 děti doplňují, do kterého pokoje patří která věc. Na závěr děti doplňují, co ještě v jednotlivých pokojích chybělo.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</a:t>
            </a:r>
            <a:r>
              <a:rPr lang="cs-CZ" sz="1400" dirty="0" smtClean="0">
                <a:latin typeface="Arial" charset="0"/>
                <a:cs typeface="Arial" charset="0"/>
              </a:rPr>
              <a:t>zájmem</a:t>
            </a:r>
            <a:r>
              <a:rPr lang="cs-CZ" sz="1400" dirty="0" smtClean="0">
                <a:latin typeface="Arial" charset="0"/>
                <a:cs typeface="Arial" charset="0"/>
              </a:rPr>
              <a:t>, aktivně doplňovali různé domácí doplňky </a:t>
            </a:r>
            <a:r>
              <a:rPr lang="cs-CZ" sz="1400" smtClean="0">
                <a:latin typeface="Arial" charset="0"/>
                <a:cs typeface="Arial" charset="0"/>
              </a:rPr>
              <a:t>a spotřebiče.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15326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3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436687" y="3429000"/>
            <a:ext cx="6270627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Vybavení bytu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254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6" presetClass="emph" presetSubtype="0" repeatCount="5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66866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6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253212" y="1134498"/>
            <a:ext cx="1646707" cy="1294408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5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56" r="24630"/>
          <a:stretch/>
        </p:blipFill>
        <p:spPr bwMode="auto">
          <a:xfrm>
            <a:off x="398876" y="4248260"/>
            <a:ext cx="1004772" cy="1989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116632"/>
            <a:ext cx="20440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3" name="Picture 7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100000" l="9846" r="9230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7" t="11151" r="8475"/>
          <a:stretch/>
        </p:blipFill>
        <p:spPr bwMode="auto">
          <a:xfrm>
            <a:off x="1708231" y="2704338"/>
            <a:ext cx="1495617" cy="167789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231" b="95385" l="9538" r="94154">
                        <a14:foregroundMark x1="66154" y1="38462" x2="65538" y2="42769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18" t="3017" r="13611" b="4652"/>
          <a:stretch/>
        </p:blipFill>
        <p:spPr bwMode="auto">
          <a:xfrm>
            <a:off x="2195736" y="1331888"/>
            <a:ext cx="2210628" cy="313675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7" name="Skupina 46"/>
          <p:cNvGrpSpPr/>
          <p:nvPr/>
        </p:nvGrpSpPr>
        <p:grpSpPr>
          <a:xfrm>
            <a:off x="3905220" y="764704"/>
            <a:ext cx="4231176" cy="3655188"/>
            <a:chOff x="1475656" y="692696"/>
            <a:chExt cx="4862888" cy="4176464"/>
          </a:xfrm>
        </p:grpSpPr>
        <p:sp>
          <p:nvSpPr>
            <p:cNvPr id="48" name="Obdélník 47"/>
            <p:cNvSpPr/>
            <p:nvPr/>
          </p:nvSpPr>
          <p:spPr>
            <a:xfrm>
              <a:off x="1948211" y="2060847"/>
              <a:ext cx="4074659" cy="792089"/>
            </a:xfrm>
            <a:prstGeom prst="rect">
              <a:avLst/>
            </a:prstGeom>
            <a:solidFill>
              <a:srgbClr val="FD7059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Kosoúhelník 48"/>
            <p:cNvSpPr/>
            <p:nvPr/>
          </p:nvSpPr>
          <p:spPr>
            <a:xfrm rot="18744465">
              <a:off x="4831449" y="3376627"/>
              <a:ext cx="1863862" cy="940832"/>
            </a:xfrm>
            <a:prstGeom prst="parallelogram">
              <a:avLst>
                <a:gd name="adj" fmla="val 107580"/>
              </a:avLst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Kosoúhelník 49"/>
            <p:cNvSpPr/>
            <p:nvPr/>
          </p:nvSpPr>
          <p:spPr>
            <a:xfrm>
              <a:off x="1475656" y="2852935"/>
              <a:ext cx="4547214" cy="576064"/>
            </a:xfrm>
            <a:prstGeom prst="parallelogram">
              <a:avLst>
                <a:gd name="adj" fmla="val 93361"/>
              </a:avLst>
            </a:prstGeom>
            <a:blipFill>
              <a:blip r:embed="rId13"/>
              <a:tile tx="0" ty="0" sx="100000" sy="100000" flip="none" algn="tl"/>
            </a:blip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1475656" y="3429000"/>
              <a:ext cx="4032448" cy="144016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547664" y="3429000"/>
              <a:ext cx="1440160" cy="1423398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995936" y="3429000"/>
              <a:ext cx="1440160" cy="1423398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95836" y="3501008"/>
              <a:ext cx="792088" cy="39481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3095836" y="3979297"/>
              <a:ext cx="792088" cy="39481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095836" y="4457586"/>
              <a:ext cx="792088" cy="39481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3419872" y="3645024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3419872" y="4065860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3419872" y="4569916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>
              <a:stCxn id="52" idx="2"/>
              <a:endCxn id="52" idx="0"/>
            </p:cNvCxnSpPr>
            <p:nvPr/>
          </p:nvCxnSpPr>
          <p:spPr>
            <a:xfrm flipV="1">
              <a:off x="2267744" y="3429000"/>
              <a:ext cx="0" cy="142339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4716016" y="3429000"/>
              <a:ext cx="0" cy="142339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4788024" y="4077072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2339752" y="4077072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4067944" y="2996952"/>
              <a:ext cx="1224136" cy="360040"/>
            </a:xfrm>
            <a:prstGeom prst="ellipse">
              <a:avLst/>
            </a:prstGeom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Picture 2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5231" b="96308" l="9538" r="94154">
                          <a14:backgroundMark x1="35692" y1="65846" x2="48923" y2="66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439" t="5173" r="5307" b="34551"/>
            <a:stretch/>
          </p:blipFill>
          <p:spPr bwMode="auto">
            <a:xfrm>
              <a:off x="4398992" y="2470983"/>
              <a:ext cx="557641" cy="499782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799948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6" name="Kosoúhelník 65"/>
            <p:cNvSpPr/>
            <p:nvPr/>
          </p:nvSpPr>
          <p:spPr>
            <a:xfrm rot="18744465">
              <a:off x="5117288" y="1074365"/>
              <a:ext cx="1465502" cy="977011"/>
            </a:xfrm>
            <a:prstGeom prst="parallelogram">
              <a:avLst>
                <a:gd name="adj" fmla="val 107580"/>
              </a:avLst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osoúhelník 66"/>
            <p:cNvSpPr/>
            <p:nvPr/>
          </p:nvSpPr>
          <p:spPr>
            <a:xfrm>
              <a:off x="1710774" y="692696"/>
              <a:ext cx="4312096" cy="299280"/>
            </a:xfrm>
            <a:prstGeom prst="parallelogram">
              <a:avLst>
                <a:gd name="adj" fmla="val 93361"/>
              </a:avLst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1710774" y="991976"/>
              <a:ext cx="4032448" cy="144016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1782782" y="991976"/>
              <a:ext cx="1440160" cy="1423398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4231054" y="991976"/>
              <a:ext cx="1440160" cy="1423398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023142" y="2121644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2574870" y="2121644"/>
              <a:ext cx="144016" cy="155228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3" name="Přímá spojnice 72"/>
            <p:cNvCxnSpPr/>
            <p:nvPr/>
          </p:nvCxnSpPr>
          <p:spPr>
            <a:xfrm flipV="1">
              <a:off x="2502862" y="980728"/>
              <a:ext cx="0" cy="142339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V="1">
              <a:off x="4951134" y="980728"/>
              <a:ext cx="0" cy="142339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 flipH="1">
              <a:off x="3222942" y="1340768"/>
              <a:ext cx="100811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H="1">
              <a:off x="3214558" y="1700808"/>
              <a:ext cx="100811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 flipH="1">
              <a:off x="3214558" y="2060848"/>
              <a:ext cx="100811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4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56" r="24630"/>
          <a:stretch/>
        </p:blipFill>
        <p:spPr bwMode="auto">
          <a:xfrm>
            <a:off x="1695020" y="3816212"/>
            <a:ext cx="1004772" cy="1989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793630" y="4889854"/>
            <a:ext cx="2266202" cy="1779506"/>
            <a:chOff x="1475656" y="4335063"/>
            <a:chExt cx="5256584" cy="2092315"/>
          </a:xfrm>
        </p:grpSpPr>
        <p:sp>
          <p:nvSpPr>
            <p:cNvPr id="25" name="Krychle 24"/>
            <p:cNvSpPr/>
            <p:nvPr/>
          </p:nvSpPr>
          <p:spPr>
            <a:xfrm>
              <a:off x="1763687" y="5301209"/>
              <a:ext cx="337266" cy="1126169"/>
            </a:xfrm>
            <a:prstGeom prst="cube">
              <a:avLst/>
            </a:prstGeom>
            <a:blipFill>
              <a:blip r:embed="rId1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7" name="Krychle 26"/>
            <p:cNvSpPr/>
            <p:nvPr/>
          </p:nvSpPr>
          <p:spPr>
            <a:xfrm>
              <a:off x="4809100" y="5301209"/>
              <a:ext cx="337266" cy="1126169"/>
            </a:xfrm>
            <a:prstGeom prst="cube">
              <a:avLst/>
            </a:prstGeom>
            <a:blipFill>
              <a:blip r:embed="rId1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Krychle 30"/>
            <p:cNvSpPr/>
            <p:nvPr/>
          </p:nvSpPr>
          <p:spPr>
            <a:xfrm>
              <a:off x="6300192" y="4437110"/>
              <a:ext cx="337266" cy="1126168"/>
            </a:xfrm>
            <a:prstGeom prst="cube">
              <a:avLst/>
            </a:prstGeom>
            <a:blipFill>
              <a:blip r:embed="rId1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Krychle 32"/>
            <p:cNvSpPr/>
            <p:nvPr/>
          </p:nvSpPr>
          <p:spPr>
            <a:xfrm>
              <a:off x="3050570" y="4437110"/>
              <a:ext cx="337266" cy="1126168"/>
            </a:xfrm>
            <a:prstGeom prst="cube">
              <a:avLst/>
            </a:prstGeom>
            <a:blipFill>
              <a:blip r:embed="rId1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9" name="Krychle 38"/>
            <p:cNvSpPr/>
            <p:nvPr/>
          </p:nvSpPr>
          <p:spPr>
            <a:xfrm>
              <a:off x="1475656" y="4335063"/>
              <a:ext cx="5256584" cy="1038153"/>
            </a:xfrm>
            <a:prstGeom prst="cube">
              <a:avLst>
                <a:gd name="adj" fmla="val 85305"/>
              </a:avLst>
            </a:prstGeom>
            <a:blipFill>
              <a:blip r:embed="rId17"/>
              <a:tile tx="0" ty="0" sx="100000" sy="100000" flip="none" algn="tl"/>
            </a:blip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46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56" r="24630"/>
          <a:stretch/>
        </p:blipFill>
        <p:spPr bwMode="auto">
          <a:xfrm>
            <a:off x="2631124" y="4464284"/>
            <a:ext cx="1004772" cy="1989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4932040" y="476672"/>
            <a:ext cx="219233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kuchyňská linka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399234" y="5271591"/>
            <a:ext cx="65248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614755" y="4695527"/>
            <a:ext cx="12452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lednička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128391" y="3327375"/>
            <a:ext cx="99533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714103" y="5229200"/>
            <a:ext cx="7777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židle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846" b="94769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69" t="6527" r="7149" b="6560"/>
          <a:stretch/>
        </p:blipFill>
        <p:spPr bwMode="auto">
          <a:xfrm>
            <a:off x="5580112" y="2312215"/>
            <a:ext cx="640490" cy="78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89538" l="0" r="75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124" r="25326" b="25764"/>
          <a:stretch/>
        </p:blipFill>
        <p:spPr bwMode="auto">
          <a:xfrm>
            <a:off x="4347187" y="2276872"/>
            <a:ext cx="1016901" cy="668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3491880" y="3862522"/>
            <a:ext cx="475994" cy="83300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/>
          <p:nvPr/>
        </p:nvCxnSpPr>
        <p:spPr>
          <a:xfrm flipH="1" flipV="1">
            <a:off x="5900357" y="2938910"/>
            <a:ext cx="759876" cy="182715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6400042" y="4695527"/>
            <a:ext cx="90826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mixer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0" name="Přímá spojnice se šipkou 89"/>
          <p:cNvCxnSpPr>
            <a:endCxn id="3075" idx="2"/>
          </p:cNvCxnSpPr>
          <p:nvPr/>
        </p:nvCxnSpPr>
        <p:spPr>
          <a:xfrm flipH="1" flipV="1">
            <a:off x="4855638" y="2945670"/>
            <a:ext cx="692262" cy="255675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4316388" y="5415607"/>
            <a:ext cx="255986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ikrovlnná trouba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" name="Picture 5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9538" r="89538">
                        <a14:foregroundMark x1="83077" y1="29231" x2="84308" y2="36308"/>
                        <a14:foregroundMark x1="84308" y1="37231" x2="84308" y2="45538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39" r="10635"/>
          <a:stretch/>
        </p:blipFill>
        <p:spPr bwMode="auto">
          <a:xfrm>
            <a:off x="7327220" y="2321038"/>
            <a:ext cx="1724892" cy="233209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4" name="TextovéPole 83"/>
          <p:cNvSpPr txBox="1"/>
          <p:nvPr/>
        </p:nvSpPr>
        <p:spPr>
          <a:xfrm>
            <a:off x="7844373" y="4005064"/>
            <a:ext cx="104810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kamna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42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5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500"/>
                            </p:stCondLst>
                            <p:childTnLst>
                              <p:par>
                                <p:cTn id="59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9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500"/>
                            </p:stCondLst>
                            <p:childTnLst>
                              <p:par>
                                <p:cTn id="71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3000"/>
                            </p:stCondLst>
                            <p:childTnLst>
                              <p:par>
                                <p:cTn id="76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500"/>
                            </p:stCondLst>
                            <p:childTnLst>
                              <p:par>
                                <p:cTn id="83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500"/>
                            </p:stCondLst>
                            <p:childTnLst>
                              <p:par>
                                <p:cTn id="90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9500"/>
                            </p:stCondLst>
                            <p:childTnLst>
                              <p:par>
                                <p:cTn id="102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7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1750"/>
                            </p:stCondLst>
                            <p:childTnLst>
                              <p:par>
                                <p:cTn id="10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3250"/>
                            </p:stCondLst>
                            <p:childTnLst>
                              <p:par>
                                <p:cTn id="11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4250"/>
                            </p:stCondLst>
                            <p:childTnLst>
                              <p:par>
                                <p:cTn id="122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75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6500"/>
                            </p:stCondLst>
                            <p:childTnLst>
                              <p:par>
                                <p:cTn id="12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38500"/>
                            </p:stCondLst>
                            <p:childTnLst>
                              <p:par>
                                <p:cTn id="13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39500"/>
                            </p:stCondLst>
                            <p:childTnLst>
                              <p:par>
                                <p:cTn id="142" presetID="27" presetClass="emph" presetSubtype="0" repeatCount="indefinite" fill="remove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3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4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5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8" grpId="0" animBg="1"/>
      <p:bldP spid="79" grpId="0" animBg="1"/>
      <p:bldP spid="87" grpId="0" animBg="1"/>
      <p:bldP spid="88" grpId="0" animBg="1"/>
      <p:bldP spid="80" grpId="0" animBg="1"/>
      <p:bldP spid="85" grpId="0" animBg="1"/>
      <p:bldP spid="86" grpId="0" animBg="1"/>
      <p:bldP spid="8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-36512" y="3744416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5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890" r="19247"/>
          <a:stretch/>
        </p:blipFill>
        <p:spPr bwMode="auto">
          <a:xfrm>
            <a:off x="7164288" y="1125463"/>
            <a:ext cx="1944216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3203848" y="980728"/>
            <a:ext cx="2736304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15794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679334" y="44624"/>
            <a:ext cx="37853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Obývací pokoj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" name="Picture 3"/>
          <p:cNvPicPr>
            <a:picLocks noChangeAspect="1" noChangeArrowheads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5538" r="91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28" t="14197" r="8137" b="13455"/>
          <a:stretch/>
        </p:blipFill>
        <p:spPr bwMode="auto">
          <a:xfrm>
            <a:off x="2627784" y="2989583"/>
            <a:ext cx="2610680" cy="2239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30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32" b="14174"/>
          <a:stretch/>
        </p:blipFill>
        <p:spPr bwMode="auto">
          <a:xfrm>
            <a:off x="4816546" y="2852936"/>
            <a:ext cx="3095625" cy="2179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1231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063" y="4365104"/>
            <a:ext cx="2433836" cy="127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 rotWithShape="1">
          <a:blip r:embed="rId1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5538" r="9138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28" t="14197" r="8137" b="13455"/>
          <a:stretch/>
        </p:blipFill>
        <p:spPr bwMode="auto">
          <a:xfrm>
            <a:off x="5236881" y="4429743"/>
            <a:ext cx="2610680" cy="2239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3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038" b="10080"/>
          <a:stretch/>
        </p:blipFill>
        <p:spPr bwMode="auto">
          <a:xfrm flipH="1">
            <a:off x="683568" y="5778250"/>
            <a:ext cx="1966466" cy="963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56308" r="100000">
                        <a14:foregroundMark x1="6769" y1="8308" x2="33846" y2="91692"/>
                        <a14:foregroundMark x1="7692" y1="7692" x2="36308" y2="10769"/>
                        <a14:foregroundMark x1="38769" y1="10462" x2="37538" y2="84308"/>
                        <a14:foregroundMark x1="21231" y1="10769" x2="30769" y2="29231"/>
                        <a14:foregroundMark x1="32923" y1="24000" x2="35385" y2="63385"/>
                        <a14:foregroundMark x1="28000" y1="75385" x2="27385" y2="83077"/>
                        <a14:foregroundMark x1="69538" y1="81538" x2="84308" y2="80000"/>
                        <a14:foregroundMark x1="67077" y1="57846" x2="67385" y2="10769"/>
                        <a14:foregroundMark x1="62462" y1="8308" x2="90769" y2="1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734"/>
          <a:stretch/>
        </p:blipFill>
        <p:spPr bwMode="auto">
          <a:xfrm>
            <a:off x="2179093" y="2957237"/>
            <a:ext cx="484695" cy="1070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038" b="10080"/>
          <a:stretch/>
        </p:blipFill>
        <p:spPr bwMode="auto">
          <a:xfrm>
            <a:off x="-252536" y="3568957"/>
            <a:ext cx="3132348" cy="96311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7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5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231" b="89231" l="0" r="97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5304"/>
          <a:stretch/>
        </p:blipFill>
        <p:spPr bwMode="auto">
          <a:xfrm>
            <a:off x="738073" y="2924944"/>
            <a:ext cx="1455449" cy="10280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56308" r="100000">
                        <a14:foregroundMark x1="6769" y1="8308" x2="33846" y2="91692"/>
                        <a14:foregroundMark x1="7692" y1="7692" x2="36308" y2="10769"/>
                        <a14:foregroundMark x1="38769" y1="10462" x2="37538" y2="84308"/>
                        <a14:foregroundMark x1="21231" y1="10769" x2="30769" y2="29231"/>
                        <a14:foregroundMark x1="32923" y1="24000" x2="35385" y2="63385"/>
                        <a14:foregroundMark x1="28000" y1="75385" x2="27385" y2="83077"/>
                        <a14:foregroundMark x1="69538" y1="81538" x2="84308" y2="80000"/>
                        <a14:foregroundMark x1="67077" y1="57846" x2="67385" y2="10769"/>
                        <a14:foregroundMark x1="62462" y1="8308" x2="90769" y2="1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734"/>
          <a:stretch/>
        </p:blipFill>
        <p:spPr bwMode="auto">
          <a:xfrm>
            <a:off x="287524" y="3340478"/>
            <a:ext cx="484695" cy="1070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231" b="90769" l="0" r="100000">
                        <a14:foregroundMark x1="46154" y1="76308" x2="46154" y2="84000"/>
                        <a14:foregroundMark x1="52923" y1="75077" x2="52923" y2="78462"/>
                        <a14:foregroundMark x1="49846" y1="79077" x2="51385" y2="83077"/>
                        <a14:backgroundMark x1="56000" y1="13846" x2="615" y2="12000"/>
                        <a14:backgroundMark x1="72308" y1="14462" x2="99692" y2="15385"/>
                        <a14:backgroundMark x1="40000" y1="77846" x2="14154" y2="7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038" b="8796"/>
          <a:stretch/>
        </p:blipFill>
        <p:spPr bwMode="auto">
          <a:xfrm>
            <a:off x="721786" y="4509120"/>
            <a:ext cx="1890030" cy="153405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23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9" r="17465"/>
          <a:stretch/>
        </p:blipFill>
        <p:spPr bwMode="auto">
          <a:xfrm>
            <a:off x="7668344" y="4804142"/>
            <a:ext cx="1368152" cy="2075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7164288" y="749895"/>
            <a:ext cx="192398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obývací stěna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19872" y="5157192"/>
            <a:ext cx="1694695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onferenční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stůl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851920" y="2924944"/>
            <a:ext cx="22161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sedací souprava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19483" y="6351711"/>
            <a:ext cx="24924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stolek pod televizi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2636912"/>
            <a:ext cx="108446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hifi věž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0588" y="4767535"/>
            <a:ext cx="116596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televize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06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6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1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6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6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6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85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350"/>
                            </p:stCondLst>
                            <p:childTnLst>
                              <p:par>
                                <p:cTn id="48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85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35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85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935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75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5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1600"/>
                            </p:stCondLst>
                            <p:childTnLst>
                              <p:par>
                                <p:cTn id="7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3100"/>
                            </p:stCondLst>
                            <p:childTnLst>
                              <p:par>
                                <p:cTn id="8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600"/>
                            </p:stCondLst>
                            <p:childTnLst>
                              <p:par>
                                <p:cTn id="9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6850"/>
                            </p:stCondLst>
                            <p:childTnLst>
                              <p:par>
                                <p:cTn id="9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8100"/>
                            </p:stCondLst>
                            <p:childTnLst>
                              <p:par>
                                <p:cTn id="10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9350"/>
                            </p:stCondLst>
                            <p:childTnLst>
                              <p:par>
                                <p:cTn id="10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0850"/>
                            </p:stCondLst>
                            <p:childTnLst>
                              <p:par>
                                <p:cTn id="115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1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  <p:bldP spid="27" grpId="0" animBg="1"/>
      <p:bldP spid="32" grpId="0" animBg="1"/>
      <p:bldP spid="34" grpId="0" animBg="1"/>
      <p:bldP spid="36" grpId="0" animBg="1"/>
      <p:bldP spid="37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-36512" y="3706023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6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3595547" y="44624"/>
            <a:ext cx="19529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ložnice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99593" y="2094314"/>
            <a:ext cx="17202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noční stolek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 flipH="1">
            <a:off x="5724128" y="1772816"/>
            <a:ext cx="3459066" cy="3542084"/>
            <a:chOff x="-669439" y="2241060"/>
            <a:chExt cx="3116408" cy="3276172"/>
          </a:xfrm>
        </p:grpSpPr>
        <p:pic>
          <p:nvPicPr>
            <p:cNvPr id="42" name="Picture 4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9077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893" r="17465"/>
            <a:stretch/>
          </p:blipFill>
          <p:spPr bwMode="auto">
            <a:xfrm>
              <a:off x="445890" y="2241060"/>
              <a:ext cx="2001079" cy="2878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3" name="Picture 4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9077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893" r="17465"/>
            <a:stretch/>
          </p:blipFill>
          <p:spPr bwMode="auto">
            <a:xfrm>
              <a:off x="-669439" y="2241061"/>
              <a:ext cx="2001079" cy="3276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4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90" r="15187"/>
          <a:stretch/>
        </p:blipFill>
        <p:spPr bwMode="auto">
          <a:xfrm>
            <a:off x="24944" y="2348880"/>
            <a:ext cx="1359294" cy="1972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2308" b="100000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90" t="50000" r="15187"/>
          <a:stretch/>
        </p:blipFill>
        <p:spPr bwMode="auto">
          <a:xfrm>
            <a:off x="4076802" y="3212976"/>
            <a:ext cx="1359294" cy="98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818" b="14403"/>
          <a:stretch/>
        </p:blipFill>
        <p:spPr bwMode="auto">
          <a:xfrm>
            <a:off x="1299738" y="2656560"/>
            <a:ext cx="3477805" cy="273058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7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231" b="9169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866" b="6226"/>
          <a:stretch/>
        </p:blipFill>
        <p:spPr bwMode="auto">
          <a:xfrm rot="21315897">
            <a:off x="158730" y="5363730"/>
            <a:ext cx="6873634" cy="153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707825" y="1455167"/>
            <a:ext cx="9605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skříně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810608" y="4437112"/>
            <a:ext cx="9693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572000" y="3860382"/>
            <a:ext cx="108395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pánský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4661" y="4090236"/>
            <a:ext cx="116891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dámský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8" name="Přímá spojnice se šipkou 47"/>
          <p:cNvCxnSpPr/>
          <p:nvPr/>
        </p:nvCxnSpPr>
        <p:spPr>
          <a:xfrm flipH="1">
            <a:off x="1253571" y="2555979"/>
            <a:ext cx="1089313" cy="58498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2810608" y="2555979"/>
            <a:ext cx="1266194" cy="5760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89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1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6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1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6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1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350"/>
                            </p:stCondLst>
                            <p:childTnLst>
                              <p:par>
                                <p:cTn id="44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35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850"/>
                            </p:stCondLst>
                            <p:childTnLst>
                              <p:par>
                                <p:cTn id="56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735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850"/>
                            </p:stCondLst>
                            <p:childTnLst>
                              <p:par>
                                <p:cTn id="70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35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1850"/>
                            </p:stCondLst>
                            <p:childTnLst>
                              <p:par>
                                <p:cTn id="84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  <p:bldP spid="36" grpId="0" animBg="1"/>
      <p:bldP spid="27" grpId="0" animBg="1"/>
      <p:bldP spid="34" grpId="0" animBg="1"/>
      <p:bldP spid="37" grpId="0" animBg="1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08720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Kosoúhelník 5"/>
          <p:cNvSpPr/>
          <p:nvPr/>
        </p:nvSpPr>
        <p:spPr>
          <a:xfrm>
            <a:off x="-36512" y="3706023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7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347864" y="1039303"/>
            <a:ext cx="2304256" cy="1277594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2857044" y="44624"/>
            <a:ext cx="34299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dětský pokoj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686" y="916459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818" b="14403"/>
          <a:stretch/>
        </p:blipFill>
        <p:spPr bwMode="auto">
          <a:xfrm>
            <a:off x="6369764" y="2597232"/>
            <a:ext cx="2702205" cy="344059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16" b="11372"/>
          <a:stretch/>
        </p:blipFill>
        <p:spPr bwMode="auto">
          <a:xfrm>
            <a:off x="76193" y="4177670"/>
            <a:ext cx="3321906" cy="258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538" r="89538">
                        <a14:backgroundMark x1="61538" y1="81231" x2="63077" y2="8184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015" r="24186"/>
          <a:stretch/>
        </p:blipFill>
        <p:spPr bwMode="auto">
          <a:xfrm>
            <a:off x="2740489" y="3919432"/>
            <a:ext cx="1399463" cy="270170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435" b="14956"/>
          <a:stretch/>
        </p:blipFill>
        <p:spPr bwMode="auto">
          <a:xfrm>
            <a:off x="2394887" y="4177670"/>
            <a:ext cx="633634" cy="428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5496" y="690954"/>
            <a:ext cx="1690783" cy="3530134"/>
            <a:chOff x="35496" y="1480394"/>
            <a:chExt cx="1690783" cy="2740694"/>
          </a:xfrm>
        </p:grpSpPr>
        <p:pic>
          <p:nvPicPr>
            <p:cNvPr id="56" name="Picture 6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308" b="100000" l="8000" r="92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70" r="6895"/>
            <a:stretch/>
          </p:blipFill>
          <p:spPr bwMode="auto">
            <a:xfrm>
              <a:off x="35496" y="2630264"/>
              <a:ext cx="1690783" cy="1590824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8" name="Picture 4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9538" b="89538" l="0" r="100000">
                          <a14:foregroundMark x1="43385" y1="26769" x2="28000" y2="36615"/>
                          <a14:foregroundMark x1="46769" y1="37538" x2="52000" y2="68615"/>
                          <a14:foregroundMark x1="58462" y1="44000" x2="48615" y2="58462"/>
                          <a14:foregroundMark x1="80308" y1="35692" x2="61846" y2="4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416" b="11030"/>
            <a:stretch/>
          </p:blipFill>
          <p:spPr bwMode="auto">
            <a:xfrm>
              <a:off x="35496" y="1480394"/>
              <a:ext cx="1584176" cy="2524670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420000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4" name="Picture 4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9538" r="89538">
                        <a14:foregroundMark x1="51385" y1="5538" x2="38154" y2="15385"/>
                        <a14:foregroundMark x1="38154" y1="8615" x2="45231" y2="5538"/>
                        <a14:foregroundMark x1="32923" y1="83385" x2="46462" y2="88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53" r="32448"/>
          <a:stretch/>
        </p:blipFill>
        <p:spPr bwMode="auto">
          <a:xfrm>
            <a:off x="445864" y="3597516"/>
            <a:ext cx="638441" cy="123252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861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344" b="6227"/>
          <a:stretch/>
        </p:blipFill>
        <p:spPr bwMode="auto">
          <a:xfrm rot="330190">
            <a:off x="1003070" y="3431664"/>
            <a:ext cx="1623951" cy="1387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3275856" y="2636912"/>
            <a:ext cx="3121778" cy="1432969"/>
            <a:chOff x="3275856" y="2636912"/>
            <a:chExt cx="3121778" cy="1432969"/>
          </a:xfrm>
          <a:solidFill>
            <a:schemeClr val="bg2">
              <a:lumMod val="50000"/>
            </a:schemeClr>
          </a:solidFill>
        </p:grpSpPr>
        <p:sp>
          <p:nvSpPr>
            <p:cNvPr id="61" name="Krychle 60"/>
            <p:cNvSpPr/>
            <p:nvPr/>
          </p:nvSpPr>
          <p:spPr>
            <a:xfrm rot="5400000" flipH="1">
              <a:off x="4494972" y="1844578"/>
              <a:ext cx="697785" cy="2703967"/>
            </a:xfrm>
            <a:prstGeom prst="cube">
              <a:avLst>
                <a:gd name="adj" fmla="val 9873"/>
              </a:avLst>
            </a:prstGeom>
            <a:grpFill/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Krychle 59"/>
            <p:cNvSpPr/>
            <p:nvPr/>
          </p:nvSpPr>
          <p:spPr>
            <a:xfrm rot="5400000" flipH="1">
              <a:off x="2774538" y="3138230"/>
              <a:ext cx="1406205" cy="403570"/>
            </a:xfrm>
            <a:prstGeom prst="cube">
              <a:avLst>
                <a:gd name="adj" fmla="val 78211"/>
              </a:avLst>
            </a:prstGeom>
            <a:grpFill/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3340007" y="3351516"/>
              <a:ext cx="2974905" cy="403570"/>
            </a:xfrm>
            <a:prstGeom prst="cube">
              <a:avLst>
                <a:gd name="adj" fmla="val 78211"/>
              </a:avLst>
            </a:prstGeom>
            <a:grpFill/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Krychle 58"/>
            <p:cNvSpPr/>
            <p:nvPr/>
          </p:nvSpPr>
          <p:spPr>
            <a:xfrm rot="5400000" flipH="1">
              <a:off x="5492746" y="3164994"/>
              <a:ext cx="1406205" cy="403570"/>
            </a:xfrm>
            <a:prstGeom prst="cube">
              <a:avLst>
                <a:gd name="adj" fmla="val 78211"/>
              </a:avLst>
            </a:prstGeom>
            <a:grpFill/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Krychle 57"/>
            <p:cNvSpPr/>
            <p:nvPr/>
          </p:nvSpPr>
          <p:spPr>
            <a:xfrm>
              <a:off x="3340007" y="2672791"/>
              <a:ext cx="2974905" cy="403570"/>
            </a:xfrm>
            <a:prstGeom prst="cube">
              <a:avLst>
                <a:gd name="adj" fmla="val 78211"/>
              </a:avLst>
            </a:prstGeom>
            <a:grpFill/>
            <a:ln w="190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92615" l="5538" r="97538">
                        <a14:backgroundMark x1="55692" y1="17846" x2="12308" y2="36308"/>
                        <a14:backgroundMark x1="75385" y1="15385" x2="87385" y2="18462"/>
                        <a14:backgroundMark x1="59692" y1="16000" x2="59692" y2="16000"/>
                        <a14:backgroundMark x1="89846" y1="38154" x2="97846" y2="46769"/>
                        <a14:backgroundMark x1="92923" y1="51692" x2="95385" y2="60923"/>
                        <a14:backgroundMark x1="34154" y1="47077" x2="9846" y2="51385"/>
                        <a14:backgroundMark x1="36615" y1="80615" x2="35385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67" t="14075" r="4062" b="11976"/>
          <a:stretch/>
        </p:blipFill>
        <p:spPr bwMode="auto">
          <a:xfrm>
            <a:off x="5339786" y="2229718"/>
            <a:ext cx="856062" cy="846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1538" b="98462" l="9538" r="89538">
                        <a14:backgroundMark x1="22154" y1="6154" x2="11385" y2="1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40" t="3017" r="15108"/>
          <a:stretch/>
        </p:blipFill>
        <p:spPr bwMode="auto">
          <a:xfrm>
            <a:off x="3491880" y="1916832"/>
            <a:ext cx="900108" cy="1221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2462" b="96000" l="0" r="100000">
                        <a14:foregroundMark x1="77846" y1="54462" x2="76923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14" b="4164"/>
          <a:stretch/>
        </p:blipFill>
        <p:spPr bwMode="auto">
          <a:xfrm>
            <a:off x="4499992" y="2393344"/>
            <a:ext cx="654016" cy="587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9538" b="89538" l="308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2" t="26033" r="11371" b="24092"/>
          <a:stretch/>
        </p:blipFill>
        <p:spPr bwMode="auto">
          <a:xfrm>
            <a:off x="3612354" y="3138559"/>
            <a:ext cx="865185" cy="513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9538" b="89538" l="0" r="100000">
                        <a14:backgroundMark x1="5846" y1="50154" x2="5846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7" t="35521" r="5796" b="32239"/>
          <a:stretch/>
        </p:blipFill>
        <p:spPr bwMode="auto">
          <a:xfrm>
            <a:off x="4905288" y="3172062"/>
            <a:ext cx="1008947" cy="4009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>
                  <a14:imgLayer r:embed="rId35">
                    <a14:imgEffect>
                      <a14:backgroundRemoval t="0" b="9969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372" y="3436645"/>
            <a:ext cx="1012390" cy="1012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>
                  <a14:imgLayer r:embed="rId37">
                    <a14:imgEffect>
                      <a14:backgroundRemoval t="9846" b="89846" l="9846" r="97231">
                        <a14:backgroundMark x1="92000" y1="76923" x2="76923" y2="88923"/>
                        <a14:backgroundMark x1="91077" y1="31385" x2="94462" y2="4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109" t="11259" r="4062" b="11976"/>
          <a:stretch/>
        </p:blipFill>
        <p:spPr bwMode="auto">
          <a:xfrm>
            <a:off x="6158436" y="3573016"/>
            <a:ext cx="789828" cy="750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56966" y="6037825"/>
            <a:ext cx="136434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psací stůl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22684" y="5802527"/>
            <a:ext cx="7777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židle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7698" y="1434840"/>
            <a:ext cx="136518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knihovna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84354" y="2296862"/>
            <a:ext cx="9693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487" y="4119463"/>
            <a:ext cx="97975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694650" y="3183359"/>
            <a:ext cx="11033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10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5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5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8500"/>
                            </p:stCondLst>
                            <p:childTnLst>
                              <p:par>
                                <p:cTn id="61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1000"/>
                            </p:stCondLst>
                            <p:childTnLst>
                              <p:par>
                                <p:cTn id="66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500"/>
                            </p:stCondLst>
                            <p:childTnLst>
                              <p:par>
                                <p:cTn id="7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4000"/>
                            </p:stCondLst>
                            <p:childTnLst>
                              <p:par>
                                <p:cTn id="78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500"/>
                            </p:stCondLst>
                            <p:childTnLst>
                              <p:par>
                                <p:cTn id="8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8000"/>
                            </p:stCondLst>
                            <p:childTnLst>
                              <p:par>
                                <p:cTn id="90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0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75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75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75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2750"/>
                            </p:stCondLst>
                            <p:childTnLst>
                              <p:par>
                                <p:cTn id="11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75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75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75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6000"/>
                            </p:stCondLst>
                            <p:childTnLst>
                              <p:par>
                                <p:cTn id="13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1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75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75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75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38750"/>
                            </p:stCondLst>
                            <p:childTnLst>
                              <p:par>
                                <p:cTn id="15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750"/>
                            </p:stCondLst>
                            <p:childTnLst>
                              <p:par>
                                <p:cTn id="176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7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  <p:bldP spid="36" grpId="0" animBg="1"/>
      <p:bldP spid="34" grpId="0" animBg="1"/>
      <p:bldP spid="27" grpId="0" animBg="1"/>
      <p:bldP spid="40" grpId="0" animBg="1"/>
      <p:bldP spid="37" grpId="0" animBg="1"/>
      <p:bldP spid="6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67692" l="9231" r="89231">
                        <a14:foregroundMark x1="57231" y1="7385" x2="35077" y2="7385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447" r="19992" b="28389"/>
          <a:stretch/>
        </p:blipFill>
        <p:spPr bwMode="auto">
          <a:xfrm>
            <a:off x="1604176" y="1052460"/>
            <a:ext cx="2391759" cy="2216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6897960" y="1132687"/>
            <a:ext cx="1296144" cy="1864265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1547664" y="77723"/>
            <a:ext cx="25476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koupelna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56292" y="1023119"/>
            <a:ext cx="109542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-446856" y="3717032"/>
            <a:ext cx="9987408" cy="1778496"/>
            <a:chOff x="-446856" y="3717032"/>
            <a:chExt cx="9987408" cy="1778496"/>
          </a:xfrm>
          <a:blipFill>
            <a:blip r:embed="rId7"/>
            <a:tile tx="0" ty="0" sx="100000" sy="100000" flip="none" algn="tl"/>
          </a:blipFill>
        </p:grpSpPr>
        <p:sp>
          <p:nvSpPr>
            <p:cNvPr id="3" name="Obdélník 2"/>
            <p:cNvSpPr/>
            <p:nvPr/>
          </p:nvSpPr>
          <p:spPr>
            <a:xfrm>
              <a:off x="-1480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84928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13384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577480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3441576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305672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16976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6033864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6897960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7762056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8626152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-44685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417240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128133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2145432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009528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3873624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4737720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560181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465912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7330008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8194104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-446856" y="5466928"/>
            <a:ext cx="9987408" cy="1778496"/>
            <a:chOff x="-446856" y="3717032"/>
            <a:chExt cx="9987408" cy="1778496"/>
          </a:xfrm>
          <a:blipFill>
            <a:blip r:embed="rId7"/>
            <a:tile tx="0" ty="0" sx="100000" sy="100000" flip="none" algn="tl"/>
          </a:blipFill>
        </p:grpSpPr>
        <p:sp>
          <p:nvSpPr>
            <p:cNvPr id="67" name="Obdélník 66"/>
            <p:cNvSpPr/>
            <p:nvPr/>
          </p:nvSpPr>
          <p:spPr>
            <a:xfrm>
              <a:off x="-1480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84928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1713384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2577480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3441576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4305672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5169768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6033864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6897960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7762056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8626152" y="3717032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-44685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417240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128133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2145432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3009528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82"/>
            <p:cNvSpPr/>
            <p:nvPr/>
          </p:nvSpPr>
          <p:spPr>
            <a:xfrm>
              <a:off x="3873624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4737720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5601816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6465912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7330008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8194104" y="4581128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9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31" b="93231" l="9538" r="89538">
                        <a14:backgroundMark x1="74154" y1="64615" x2="81846" y2="88923"/>
                        <a14:backgroundMark x1="83077" y1="6769" x2="84615" y2="51692"/>
                        <a14:backgroundMark x1="69231" y1="3692" x2="85231" y2="15692"/>
                        <a14:backgroundMark x1="62462" y1="2462" x2="7077" y2="48308"/>
                        <a14:backgroundMark x1="47385" y1="38769" x2="9231" y2="47077"/>
                        <a14:backgroundMark x1="45231" y1="4308" x2="9846" y2="28615"/>
                        <a14:backgroundMark x1="74154" y1="52923" x2="80923" y2="50769"/>
                        <a14:backgroundMark x1="51692" y1="3077" x2="68308" y2="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38" r="16259" b="7170"/>
          <a:stretch/>
        </p:blipFill>
        <p:spPr bwMode="auto">
          <a:xfrm>
            <a:off x="7187867" y="4194607"/>
            <a:ext cx="1980932" cy="2561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>
            <a:endCxn id="85" idx="2"/>
          </p:cNvCxnSpPr>
          <p:nvPr/>
        </p:nvCxnSpPr>
        <p:spPr>
          <a:xfrm>
            <a:off x="6059016" y="836712"/>
            <a:ext cx="0" cy="6408712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6123587" y="836712"/>
            <a:ext cx="0" cy="6369803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6" name="Skupina 105"/>
          <p:cNvGrpSpPr/>
          <p:nvPr/>
        </p:nvGrpSpPr>
        <p:grpSpPr>
          <a:xfrm>
            <a:off x="6156176" y="3162236"/>
            <a:ext cx="2036967" cy="2086804"/>
            <a:chOff x="4336976" y="3074546"/>
            <a:chExt cx="2534799" cy="2691726"/>
          </a:xfrm>
          <a:solidFill>
            <a:schemeClr val="bg1"/>
          </a:solidFill>
        </p:grpSpPr>
        <p:sp>
          <p:nvSpPr>
            <p:cNvPr id="107" name="Kosoúhelník 106"/>
            <p:cNvSpPr/>
            <p:nvPr/>
          </p:nvSpPr>
          <p:spPr>
            <a:xfrm rot="19363732">
              <a:off x="4395736" y="3703399"/>
              <a:ext cx="2476039" cy="1462478"/>
            </a:xfrm>
            <a:prstGeom prst="parallelogram">
              <a:avLst>
                <a:gd name="adj" fmla="val 74813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4336976" y="3957252"/>
              <a:ext cx="740823" cy="180902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Kosoúhelník 108"/>
            <p:cNvSpPr/>
            <p:nvPr/>
          </p:nvSpPr>
          <p:spPr>
            <a:xfrm rot="170386">
              <a:off x="4340599" y="3074546"/>
              <a:ext cx="1778294" cy="914400"/>
            </a:xfrm>
            <a:prstGeom prst="parallelogram">
              <a:avLst>
                <a:gd name="adj" fmla="val 117674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5" name="Picture 8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7538">
                        <a14:foregroundMark x1="29846" y1="57231" x2="55692" y2="42769"/>
                        <a14:foregroundMark x1="36000" y1="70154" x2="46462" y2="74462"/>
                        <a14:foregroundMark x1="49846" y1="72000" x2="50769" y2="50462"/>
                        <a14:foregroundMark x1="16923" y1="29538" x2="17846" y2="32615"/>
                        <a14:foregroundMark x1="55077" y1="8615" x2="50769" y2="1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r="5804"/>
          <a:stretch/>
        </p:blipFill>
        <p:spPr bwMode="auto">
          <a:xfrm rot="21108845">
            <a:off x="6924871" y="3653078"/>
            <a:ext cx="1120515" cy="1294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Krychle 12"/>
          <p:cNvSpPr/>
          <p:nvPr/>
        </p:nvSpPr>
        <p:spPr>
          <a:xfrm>
            <a:off x="4427984" y="2204865"/>
            <a:ext cx="1605880" cy="4077071"/>
          </a:xfrm>
          <a:prstGeom prst="cube">
            <a:avLst>
              <a:gd name="adj" fmla="val 20641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8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66" r="24535"/>
          <a:stretch/>
        </p:blipFill>
        <p:spPr bwMode="auto">
          <a:xfrm>
            <a:off x="4330824" y="2661020"/>
            <a:ext cx="699864" cy="135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1" name="Skupina 120"/>
          <p:cNvGrpSpPr/>
          <p:nvPr/>
        </p:nvGrpSpPr>
        <p:grpSpPr>
          <a:xfrm>
            <a:off x="4883758" y="1455471"/>
            <a:ext cx="572019" cy="1033424"/>
            <a:chOff x="5327375" y="2656088"/>
            <a:chExt cx="728889" cy="1487165"/>
          </a:xfrm>
        </p:grpSpPr>
        <p:pic>
          <p:nvPicPr>
            <p:cNvPr id="122" name="Picture 3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9538" b="89538" l="0" r="100000">
                          <a14:backgroundMark x1="43692" y1="43692" x2="99077" y2="47077"/>
                          <a14:backgroundMark x1="62769" y1="52615" x2="59692" y2="53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264" b="37478"/>
            <a:stretch/>
          </p:blipFill>
          <p:spPr bwMode="auto">
            <a:xfrm rot="6373870">
              <a:off x="5256227" y="3133937"/>
              <a:ext cx="1277427" cy="3226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" name="Picture 3"/>
            <p:cNvPicPr>
              <a:picLocks noChangeAspect="1" noChangeArrowheads="1"/>
            </p:cNvPicPr>
            <p:nvPr/>
          </p:nvPicPr>
          <p:blipFill rotWithShape="1">
            <a:blip r:embed="rId16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89538" l="0" r="100000">
                          <a14:backgroundMark x1="43692" y1="43692" x2="99077" y2="47077"/>
                          <a14:backgroundMark x1="62769" y1="52615" x2="59692" y2="53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264" b="37478"/>
            <a:stretch/>
          </p:blipFill>
          <p:spPr bwMode="auto">
            <a:xfrm rot="4727417">
              <a:off x="4875010" y="3133479"/>
              <a:ext cx="1277427" cy="3226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4" name="Picture 4"/>
            <p:cNvPicPr>
              <a:picLocks noChangeAspect="1" noChangeArrowheads="1"/>
            </p:cNvPicPr>
            <p:nvPr/>
          </p:nvPicPr>
          <p:blipFill rotWithShape="1">
            <a:blip r:embed="rId18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9846" b="97231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749" t="16193" r="18178" b="9470"/>
            <a:stretch/>
          </p:blipFill>
          <p:spPr bwMode="auto">
            <a:xfrm>
              <a:off x="5327375" y="3323177"/>
              <a:ext cx="684786" cy="820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7" name="Krychle 126"/>
          <p:cNvSpPr/>
          <p:nvPr/>
        </p:nvSpPr>
        <p:spPr>
          <a:xfrm flipH="1">
            <a:off x="1259631" y="3068960"/>
            <a:ext cx="2880320" cy="1449832"/>
          </a:xfrm>
          <a:prstGeom prst="cube">
            <a:avLst>
              <a:gd name="adj" fmla="val 25914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" name="Picture 7"/>
          <p:cNvPicPr>
            <a:picLocks noChangeAspect="1" noChangeArrowheads="1"/>
          </p:cNvPicPr>
          <p:nvPr/>
        </p:nvPicPr>
        <p:blipFill rotWithShape="1">
          <a:blip r:embed="rId20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3385" b="100000" l="9538" r="89538">
                        <a14:foregroundMark x1="20615" y1="86462" x2="55385" y2="95385"/>
                      </a14:backgroundRemoval>
                    </a14:imgEffect>
                    <a14:imgEffect>
                      <a14:saturation sat="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33" t="6358" r="21132"/>
          <a:stretch/>
        </p:blipFill>
        <p:spPr bwMode="auto">
          <a:xfrm>
            <a:off x="-79443" y="2247436"/>
            <a:ext cx="1817979" cy="26217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6" name="Picture 6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0" r="100000">
                        <a14:foregroundMark x1="17538" y1="5231" x2="26769" y2="5538"/>
                        <a14:foregroundMark x1="6769" y1="76615" x2="1231" y2="87692"/>
                        <a14:foregroundMark x1="2154" y1="92615" x2="6462" y2="96000"/>
                        <a14:foregroundMark x1="79077" y1="77846" x2="86769" y2="77846"/>
                        <a14:foregroundMark x1="50462" y1="67077" x2="52923" y2="68000"/>
                        <a14:foregroundMark x1="48000" y1="80000" x2="53538" y2="70154"/>
                        <a14:foregroundMark x1="48308" y1="81231" x2="49846" y2="88615"/>
                        <a14:foregroundMark x1="49846" y1="88923" x2="59385" y2="86769"/>
                        <a14:foregroundMark x1="59692" y1="87385" x2="66154" y2="81846"/>
                        <a14:foregroundMark x1="48308" y1="82769" x2="51385" y2="75692"/>
                        <a14:backgroundMark x1="1538" y1="80923" x2="1231" y2="85231"/>
                        <a14:backgroundMark x1="3692" y1="85538" x2="2154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398">
            <a:off x="1822722" y="2722159"/>
            <a:ext cx="1094182" cy="1094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8" name="Krychle 127"/>
          <p:cNvSpPr/>
          <p:nvPr/>
        </p:nvSpPr>
        <p:spPr>
          <a:xfrm>
            <a:off x="3873624" y="5454688"/>
            <a:ext cx="1814869" cy="1430696"/>
          </a:xfrm>
          <a:prstGeom prst="cube">
            <a:avLst>
              <a:gd name="adj" fmla="val 40539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0" name="Picture 5"/>
          <p:cNvPicPr>
            <a:picLocks noChangeAspect="1" noChangeArrowheads="1"/>
          </p:cNvPicPr>
          <p:nvPr/>
        </p:nvPicPr>
        <p:blipFill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0" r="100000">
                        <a14:foregroundMark x1="10769" y1="52308" x2="13538" y2="5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944044"/>
            <a:ext cx="1789212" cy="17892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 rot="500910">
            <a:off x="12471" y="4300299"/>
            <a:ext cx="3286409" cy="2898354"/>
            <a:chOff x="-80776" y="3567781"/>
            <a:chExt cx="3214873" cy="3457562"/>
          </a:xfrm>
        </p:grpSpPr>
        <p:pic>
          <p:nvPicPr>
            <p:cNvPr id="101" name="Picture 4"/>
            <p:cNvPicPr>
              <a:picLocks noChangeAspect="1" noChangeArrowheads="1"/>
            </p:cNvPicPr>
            <p:nvPr/>
          </p:nvPicPr>
          <p:blipFill rotWithShape="1"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9538" b="95077" l="0" r="100000">
                          <a14:backgroundMark x1="93846" y1="16615" x2="99077" y2="19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923" b="7598"/>
            <a:stretch/>
          </p:blipFill>
          <p:spPr bwMode="auto">
            <a:xfrm>
              <a:off x="38472" y="4441169"/>
              <a:ext cx="3095625" cy="2584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" name="Picture 6"/>
            <p:cNvPicPr>
              <a:picLocks noChangeAspect="1" noChangeArrowheads="1"/>
            </p:cNvPicPr>
            <p:nvPr/>
          </p:nvPicPr>
          <p:blipFill rotWithShape="1">
            <a:blip r:embed="rId28">
              <a:extLst>
                <a:ext uri="{BEBA8EAE-BF5A-486C-A8C5-ECC9F3942E4B}">
                  <a14:imgProps xmlns:a14="http://schemas.microsoft.com/office/drawing/2010/main">
                    <a14:imgLayer r:embed="rId29">
                      <a14:imgEffect>
                        <a14:backgroundRemoval t="0" b="54154" l="2462" r="34462">
                          <a14:foregroundMark x1="8308" y1="22462" x2="9538" y2="41538"/>
                          <a14:foregroundMark x1="14154" y1="44000" x2="15385" y2="49538"/>
                          <a14:foregroundMark x1="19077" y1="34462" x2="19385" y2="40923"/>
                          <a14:backgroundMark x1="31385" y1="19077" x2="32923" y2="17538"/>
                          <a14:backgroundMark x1="12923" y1="42769" x2="12615" y2="35692"/>
                          <a14:backgroundMark x1="6462" y1="46462" x2="8308" y2="50462"/>
                          <a14:backgroundMark x1="19692" y1="50462" x2="25846" y2="39692"/>
                          <a14:backgroundMark x1="27385" y1="35692" x2="34462" y2="3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4362" b="43179"/>
            <a:stretch/>
          </p:blipFill>
          <p:spPr bwMode="auto">
            <a:xfrm rot="21424679">
              <a:off x="-80776" y="3567781"/>
              <a:ext cx="1129139" cy="23185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25" name="Picture 5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04" r="22956"/>
          <a:stretch/>
        </p:blipFill>
        <p:spPr bwMode="auto">
          <a:xfrm>
            <a:off x="3053874" y="2475374"/>
            <a:ext cx="520692" cy="9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9846" b="89846" l="9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321" t="21853" b="21856"/>
          <a:stretch/>
        </p:blipFill>
        <p:spPr bwMode="auto">
          <a:xfrm>
            <a:off x="4288867" y="5567656"/>
            <a:ext cx="690735" cy="47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5312391" y="77723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020272" y="77723"/>
            <a:ext cx="106009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WC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395536" y="1916832"/>
            <a:ext cx="102855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9034" y="6381328"/>
            <a:ext cx="192469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vana a sprcha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2984181" y="4797152"/>
            <a:ext cx="144161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umyvadlo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63601" y="6158082"/>
            <a:ext cx="107843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záchod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612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41" presetClass="entr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950"/>
                            </p:stCondLst>
                            <p:childTnLst>
                              <p:par>
                                <p:cTn id="21" presetID="41" presetClass="entr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8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3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8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5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30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800"/>
                            </p:stCondLst>
                            <p:childTnLst>
                              <p:par>
                                <p:cTn id="60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3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9800"/>
                            </p:stCondLst>
                            <p:childTnLst>
                              <p:par>
                                <p:cTn id="72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3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3800"/>
                            </p:stCondLst>
                            <p:childTnLst>
                              <p:par>
                                <p:cTn id="84" presetID="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3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7800"/>
                            </p:stCondLst>
                            <p:childTnLst>
                              <p:par>
                                <p:cTn id="96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7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7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7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0050"/>
                            </p:stCondLst>
                            <p:childTnLst>
                              <p:par>
                                <p:cTn id="10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3050"/>
                            </p:stCondLst>
                            <p:childTnLst>
                              <p:par>
                                <p:cTn id="119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5550"/>
                            </p:stCondLst>
                            <p:childTnLst>
                              <p:par>
                                <p:cTn id="136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8050"/>
                            </p:stCondLst>
                            <p:childTnLst>
                              <p:par>
                                <p:cTn id="153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40550"/>
                            </p:stCondLst>
                            <p:childTnLst>
                              <p:par>
                                <p:cTn id="170" presetID="27" presetClass="emph" presetSubtype="0" repeatCount="5000" fill="remove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7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2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3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3550"/>
                            </p:stCondLst>
                            <p:childTnLst>
                              <p:par>
                                <p:cTn id="176" presetID="27" presetClass="emph" presetSubtype="0" repeatCount="5000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7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46050"/>
                            </p:stCondLst>
                            <p:childTnLst>
                              <p:par>
                                <p:cTn id="182" presetID="27" presetClass="emph" presetSubtype="0" repeatCount="5000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  <p:bldP spid="37" grpId="0" animBg="1"/>
      <p:bldP spid="17" grpId="0"/>
      <p:bldP spid="17" grpId="1"/>
      <p:bldP spid="20" grpId="0"/>
      <p:bldP spid="20" grpId="1"/>
      <p:bldP spid="40" grpId="0" animBg="1"/>
      <p:bldP spid="36" grpId="0" animBg="1"/>
      <p:bldP spid="129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00" y="1230971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00376" y="-27384"/>
            <a:ext cx="55432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kuchyně?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6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46" b="94769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69" t="6527" r="7149" b="6560"/>
          <a:stretch/>
        </p:blipFill>
        <p:spPr bwMode="auto">
          <a:xfrm>
            <a:off x="954841" y="1062617"/>
            <a:ext cx="808847" cy="990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75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124" r="25326" b="25764"/>
          <a:stretch/>
        </p:blipFill>
        <p:spPr bwMode="auto">
          <a:xfrm>
            <a:off x="632530" y="3263945"/>
            <a:ext cx="1126864" cy="741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1" name="Skupina 60"/>
          <p:cNvGrpSpPr/>
          <p:nvPr/>
        </p:nvGrpSpPr>
        <p:grpSpPr>
          <a:xfrm>
            <a:off x="323528" y="2155818"/>
            <a:ext cx="1861420" cy="985468"/>
            <a:chOff x="632530" y="2155818"/>
            <a:chExt cx="1861420" cy="985150"/>
          </a:xfrm>
        </p:grpSpPr>
        <p:pic>
          <p:nvPicPr>
            <p:cNvPr id="54" name="Picture 6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538" b="98462" l="9538" r="89538">
                          <a14:backgroundMark x1="22154" y1="6154" x2="11385" y2="16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40" t="3017" r="15108"/>
            <a:stretch/>
          </p:blipFill>
          <p:spPr bwMode="auto">
            <a:xfrm>
              <a:off x="632530" y="2155818"/>
              <a:ext cx="725810" cy="985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5" name="Picture 12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692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2266690"/>
              <a:ext cx="658254" cy="658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6" name="Picture 7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846" b="89846" l="9846" r="97231">
                          <a14:backgroundMark x1="92000" y1="76923" x2="76923" y2="88923"/>
                          <a14:backgroundMark x1="91077" y1="31385" x2="94462" y2="41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109" t="11259" r="4062" b="11976"/>
            <a:stretch/>
          </p:blipFill>
          <p:spPr bwMode="auto">
            <a:xfrm>
              <a:off x="1331640" y="2375400"/>
              <a:ext cx="513544" cy="4877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8" name="Skupina 57"/>
          <p:cNvGrpSpPr/>
          <p:nvPr/>
        </p:nvGrpSpPr>
        <p:grpSpPr>
          <a:xfrm>
            <a:off x="632530" y="5714488"/>
            <a:ext cx="1105945" cy="835859"/>
            <a:chOff x="3923928" y="2708920"/>
            <a:chExt cx="1195401" cy="110512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39884" y="2963056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23928" y="2852936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0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23928" y="2708920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4615" r="96308">
                        <a14:foregroundMark x1="61846" y1="60308" x2="63385" y2="62154"/>
                        <a14:foregroundMark x1="74462" y1="75692" x2="81231" y2="82769"/>
                        <a14:backgroundMark x1="19077" y1="24000" x2="61231" y2="98154"/>
                        <a14:backgroundMark x1="30154" y1="20615" x2="61231" y2="73538"/>
                        <a14:backgroundMark x1="39385" y1="10769" x2="86769" y2="80923"/>
                        <a14:backgroundMark x1="7077" y1="29231" x2="44308" y2="98462"/>
                        <a14:backgroundMark x1="28308" y1="8923" x2="28923" y2="1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65" r="10615"/>
          <a:stretch/>
        </p:blipFill>
        <p:spPr bwMode="auto">
          <a:xfrm>
            <a:off x="632530" y="4026103"/>
            <a:ext cx="1007165" cy="1400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0" r="100000">
                        <a14:foregroundMark x1="50462" y1="7385" x2="69538" y2="8923"/>
                        <a14:foregroundMark x1="90769" y1="30769" x2="83077" y2="4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346" y="2053005"/>
            <a:ext cx="1026997" cy="1026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7" name="Picture 5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92615" l="5538" r="97538">
                        <a14:backgroundMark x1="55692" y1="17846" x2="12308" y2="36308"/>
                        <a14:backgroundMark x1="75385" y1="15385" x2="87385" y2="18462"/>
                        <a14:backgroundMark x1="59692" y1="16000" x2="59692" y2="16000"/>
                        <a14:backgroundMark x1="89846" y1="38154" x2="97846" y2="46769"/>
                        <a14:backgroundMark x1="92923" y1="51692" x2="95385" y2="60923"/>
                        <a14:backgroundMark x1="34154" y1="47077" x2="9846" y2="51385"/>
                        <a14:backgroundMark x1="36615" y1="80615" x2="35385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67" t="14075" r="4062" b="11976"/>
          <a:stretch/>
        </p:blipFill>
        <p:spPr bwMode="auto">
          <a:xfrm>
            <a:off x="7380312" y="1193759"/>
            <a:ext cx="856062" cy="846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1846" b="100000" l="9538" r="89538">
                        <a14:backgroundMark x1="83692" y1="38462" x2="89846" y2="3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72" t="21608" r="13231"/>
          <a:stretch/>
        </p:blipFill>
        <p:spPr bwMode="auto">
          <a:xfrm>
            <a:off x="7294241" y="4453048"/>
            <a:ext cx="1022175" cy="1064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308" b="94154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85" t="339" r="15108" b="7783"/>
          <a:stretch/>
        </p:blipFill>
        <p:spPr bwMode="auto">
          <a:xfrm>
            <a:off x="7398942" y="3141286"/>
            <a:ext cx="871401" cy="111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0" b="89846" l="4308" r="89846">
                        <a14:foregroundMark x1="33846" y1="22769" x2="24615" y2="31692"/>
                        <a14:foregroundMark x1="25538" y1="40615" x2="36308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92" t="5143" r="13231" b="11365"/>
          <a:stretch/>
        </p:blipFill>
        <p:spPr bwMode="auto">
          <a:xfrm rot="889225">
            <a:off x="7322925" y="5519007"/>
            <a:ext cx="999724" cy="1034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5" name="TextovéPole 74"/>
          <p:cNvSpPr txBox="1"/>
          <p:nvPr/>
        </p:nvSpPr>
        <p:spPr>
          <a:xfrm>
            <a:off x="3864114" y="683404"/>
            <a:ext cx="1554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text</a:t>
            </a:r>
            <a:endParaRPr lang="cs-CZ" sz="2000" b="1" dirty="0"/>
          </a:p>
        </p:txBody>
      </p:sp>
      <p:pic>
        <p:nvPicPr>
          <p:cNvPr id="10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344276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661" y="5589239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5654558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661" y="3452025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661" y="241655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" name="Picture 9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5" y="4515526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" name="Picture 9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391" y="4487497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" name="Picture 9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385" y="230373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0" name="Picture 9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391" y="131481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1" name="TextovéPole 110"/>
          <p:cNvSpPr txBox="1"/>
          <p:nvPr/>
        </p:nvSpPr>
        <p:spPr>
          <a:xfrm>
            <a:off x="2372172" y="4789196"/>
            <a:ext cx="5652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rýč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2372172" y="3709832"/>
            <a:ext cx="255986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ikrovlnná trouba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2372172" y="2630468"/>
            <a:ext cx="102592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hračky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2372172" y="5930116"/>
            <a:ext cx="85305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talíře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5566292" y="2606226"/>
            <a:ext cx="115422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konvice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5842522" y="1533830"/>
            <a:ext cx="87799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4788024" y="4751018"/>
            <a:ext cx="193249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toaletní papír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5311415" y="3678622"/>
            <a:ext cx="14091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struhadlo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12898" y="5823414"/>
            <a:ext cx="90762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hrnec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2372172" y="1551104"/>
            <a:ext cx="90826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mixer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827584" y="2245598"/>
            <a:ext cx="701898" cy="607338"/>
            <a:chOff x="4355976" y="2780928"/>
            <a:chExt cx="432048" cy="393138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27584" y="4477846"/>
            <a:ext cx="701898" cy="607338"/>
            <a:chOff x="4355976" y="2780928"/>
            <a:chExt cx="432048" cy="393138"/>
          </a:xfrm>
        </p:grpSpPr>
        <p:cxnSp>
          <p:nvCxnSpPr>
            <p:cNvPr id="44" name="Přímá spojnice 43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7470502" y="1412776"/>
            <a:ext cx="701898" cy="607338"/>
            <a:chOff x="4355976" y="2780928"/>
            <a:chExt cx="432048" cy="393138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7470502" y="4581128"/>
            <a:ext cx="701898" cy="607338"/>
            <a:chOff x="4355976" y="2780928"/>
            <a:chExt cx="432048" cy="393138"/>
          </a:xfrm>
        </p:grpSpPr>
        <p:cxnSp>
          <p:nvCxnSpPr>
            <p:cNvPr id="52" name="Přímá spojnice 51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9456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1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1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10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1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500"/>
                            </p:stCondLst>
                            <p:childTnLst>
                              <p:par>
                                <p:cTn id="1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"/>
                            </p:stCondLst>
                            <p:childTnLst>
                              <p:par>
                                <p:cTn id="1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</p:childTnLst>
        </p:cTn>
      </p:par>
    </p:tnLst>
    <p:bldLst>
      <p:bldP spid="2" grpId="0"/>
      <p:bldP spid="75" grpId="0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00" y="1230971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344276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5589239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5654558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3452025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241655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5" y="4515526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4487497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385" y="230373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131481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00376" y="-27384"/>
            <a:ext cx="5756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koupelny?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864114" y="683404"/>
            <a:ext cx="1554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text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56148" y="4789196"/>
            <a:ext cx="97334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příbor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156148" y="3709832"/>
            <a:ext cx="102348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sprcha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56148" y="2630468"/>
            <a:ext cx="11033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156148" y="5930116"/>
            <a:ext cx="10965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hřeben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875446" y="2606226"/>
            <a:ext cx="59766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fén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364088" y="1533830"/>
            <a:ext cx="110902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autíčka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097179" y="4751018"/>
            <a:ext cx="1375931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psací stůl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495983" y="3678622"/>
            <a:ext cx="97712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mýdlo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498163" y="5823414"/>
            <a:ext cx="97494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ručník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56148" y="1551104"/>
            <a:ext cx="202786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zubní kartáčky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8615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344" b="6227"/>
          <a:stretch/>
        </p:blipFill>
        <p:spPr bwMode="auto">
          <a:xfrm>
            <a:off x="361087" y="2245759"/>
            <a:ext cx="1146567" cy="9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17538" y1="5231" x2="26769" y2="5538"/>
                        <a14:foregroundMark x1="6769" y1="76615" x2="1231" y2="87692"/>
                        <a14:foregroundMark x1="2154" y1="92615" x2="6462" y2="96000"/>
                        <a14:foregroundMark x1="79077" y1="77846" x2="86769" y2="77846"/>
                        <a14:foregroundMark x1="50462" y1="67077" x2="52923" y2="68000"/>
                        <a14:foregroundMark x1="48000" y1="80000" x2="53538" y2="70154"/>
                        <a14:foregroundMark x1="48308" y1="81231" x2="49846" y2="88615"/>
                        <a14:foregroundMark x1="49846" y1="88923" x2="59385" y2="86769"/>
                        <a14:foregroundMark x1="59692" y1="87385" x2="66154" y2="81846"/>
                        <a14:foregroundMark x1="48308" y1="82769" x2="51385" y2="75692"/>
                        <a14:backgroundMark x1="1538" y1="80923" x2="1231" y2="85231"/>
                        <a14:backgroundMark x1="3692" y1="85538" x2="2154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670" y="2396588"/>
            <a:ext cx="1136786" cy="1136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4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16" b="11372"/>
          <a:stretch/>
        </p:blipFill>
        <p:spPr bwMode="auto">
          <a:xfrm>
            <a:off x="7092280" y="4365104"/>
            <a:ext cx="1470213" cy="114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5231" l="0" r="100000">
                        <a14:foregroundMark x1="2769" y1="42769" x2="49846" y2="42769"/>
                        <a14:foregroundMark x1="53846" y1="40308" x2="58154" y2="36923"/>
                        <a14:foregroundMark x1="58154" y1="56000" x2="66769" y2="53538"/>
                        <a14:foregroundMark x1="11385" y1="70154" x2="35077" y2="64308"/>
                        <a14:backgroundMark x1="19077" y1="35077" x2="83077" y2="33846"/>
                        <a14:backgroundMark x1="67692" y1="38154" x2="74462" y2="39077"/>
                        <a14:backgroundMark x1="76615" y1="40308" x2="79385" y2="41231"/>
                        <a14:backgroundMark x1="13538" y1="61231" x2="75692" y2="46154"/>
                        <a14:backgroundMark x1="37231" y1="77538" x2="88000" y2="60923"/>
                        <a14:backgroundMark x1="16615" y1="53538" x2="50462" y2="4892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0022" b="16920"/>
          <a:stretch/>
        </p:blipFill>
        <p:spPr bwMode="auto">
          <a:xfrm>
            <a:off x="403446" y="4664867"/>
            <a:ext cx="1115742" cy="5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6" name="Skupina 65"/>
          <p:cNvGrpSpPr/>
          <p:nvPr/>
        </p:nvGrpSpPr>
        <p:grpSpPr>
          <a:xfrm>
            <a:off x="667397" y="1109917"/>
            <a:ext cx="445415" cy="764523"/>
            <a:chOff x="5327375" y="2656088"/>
            <a:chExt cx="728889" cy="1487165"/>
          </a:xfrm>
        </p:grpSpPr>
        <p:pic>
          <p:nvPicPr>
            <p:cNvPr id="69" name="Picture 3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9538" b="89538" l="0" r="100000">
                          <a14:backgroundMark x1="43692" y1="43692" x2="99077" y2="47077"/>
                          <a14:backgroundMark x1="62769" y1="52615" x2="59692" y2="53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264" b="37478"/>
            <a:stretch/>
          </p:blipFill>
          <p:spPr bwMode="auto">
            <a:xfrm rot="6373870">
              <a:off x="5256227" y="3133937"/>
              <a:ext cx="1277427" cy="3226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3"/>
            <p:cNvPicPr>
              <a:picLocks noChangeAspect="1" noChangeArrowheads="1"/>
            </p:cNvPicPr>
            <p:nvPr/>
          </p:nvPicPr>
          <p:blipFill rotWithShape="1">
            <a:blip r:embed="rId20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9538" b="89538" l="0" r="100000">
                          <a14:backgroundMark x1="43692" y1="43692" x2="99077" y2="47077"/>
                          <a14:backgroundMark x1="62769" y1="52615" x2="59692" y2="53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264" b="37478"/>
            <a:stretch/>
          </p:blipFill>
          <p:spPr bwMode="auto">
            <a:xfrm rot="4727417">
              <a:off x="4875010" y="3133479"/>
              <a:ext cx="1277427" cy="3226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6" name="Picture 4"/>
            <p:cNvPicPr>
              <a:picLocks noChangeAspect="1" noChangeArrowheads="1"/>
            </p:cNvPicPr>
            <p:nvPr/>
          </p:nvPicPr>
          <p:blipFill rotWithShape="1">
            <a:blip r:embed="rId2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9846" b="97231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749" t="16193" r="18178" b="9470"/>
            <a:stretch/>
          </p:blipFill>
          <p:spPr bwMode="auto">
            <a:xfrm>
              <a:off x="5327375" y="3323177"/>
              <a:ext cx="684786" cy="820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7" name="Picture 2"/>
          <p:cNvPicPr>
            <a:picLocks noChangeAspect="1" noChangeArrowheads="1"/>
          </p:cNvPicPr>
          <p:nvPr/>
        </p:nvPicPr>
        <p:blipFill rotWithShape="1">
          <a:blip r:embed="rId2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846" b="89846" l="9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321" t="21853" b="21856"/>
          <a:stretch/>
        </p:blipFill>
        <p:spPr bwMode="auto">
          <a:xfrm>
            <a:off x="7593423" y="3709832"/>
            <a:ext cx="690735" cy="47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0" b="99385" l="0" r="97538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45" y="5589240"/>
            <a:ext cx="1104209" cy="110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" name="Picture 2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66" r="24535"/>
          <a:stretch/>
        </p:blipFill>
        <p:spPr bwMode="auto">
          <a:xfrm>
            <a:off x="7884368" y="5444065"/>
            <a:ext cx="634695" cy="1225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7" name="Picture 8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2462" b="96000" l="0" r="100000">
                        <a14:foregroundMark x1="77846" y1="54462" x2="76923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14" b="4164"/>
          <a:stretch/>
        </p:blipFill>
        <p:spPr bwMode="auto">
          <a:xfrm>
            <a:off x="7135245" y="1369921"/>
            <a:ext cx="654016" cy="587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8" name="Picture 11"/>
          <p:cNvPicPr>
            <a:picLocks noChangeAspect="1" noChangeArrowheads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9538" b="89538" l="0" r="100000">
                        <a14:backgroundMark x1="5846" y1="50154" x2="5846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7" t="35521" r="5796" b="32239"/>
          <a:stretch/>
        </p:blipFill>
        <p:spPr bwMode="auto">
          <a:xfrm rot="21032937">
            <a:off x="7622408" y="1564900"/>
            <a:ext cx="1008947" cy="4009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9" name="Picture 6"/>
          <p:cNvPicPr>
            <a:picLocks noChangeAspect="1" noChangeArrowheads="1"/>
          </p:cNvPicPr>
          <p:nvPr/>
        </p:nvPicPr>
        <p:blipFill rotWithShape="1">
          <a:blip r:embed="rId34">
            <a:extLst>
              <a:ext uri="{BEBA8EAE-BF5A-486C-A8C5-ECC9F3942E4B}">
                <a14:imgProps xmlns:a14="http://schemas.microsoft.com/office/drawing/2010/main">
                  <a14:imgLayer r:embed="rId35">
                    <a14:imgEffect>
                      <a14:backgroundRemoval t="0" b="54154" l="2462" r="34462">
                        <a14:foregroundMark x1="8308" y1="22462" x2="9538" y2="41538"/>
                        <a14:foregroundMark x1="14154" y1="44000" x2="15385" y2="49538"/>
                        <a14:foregroundMark x1="19077" y1="34462" x2="19385" y2="40923"/>
                        <a14:backgroundMark x1="31385" y1="19077" x2="32923" y2="17538"/>
                        <a14:backgroundMark x1="12923" y1="42769" x2="12615" y2="35692"/>
                        <a14:backgroundMark x1="6462" y1="46462" x2="8308" y2="50462"/>
                        <a14:backgroundMark x1="19692" y1="50462" x2="25846" y2="39692"/>
                        <a14:backgroundMark x1="27385" y1="35692" x2="34462" y2="34462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4362" b="43179"/>
          <a:stretch/>
        </p:blipFill>
        <p:spPr bwMode="auto">
          <a:xfrm rot="1565847">
            <a:off x="552369" y="3256719"/>
            <a:ext cx="763999" cy="1286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539552" y="2420888"/>
            <a:ext cx="701898" cy="607338"/>
            <a:chOff x="4355976" y="2780928"/>
            <a:chExt cx="432048" cy="393138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539552" y="4653136"/>
            <a:ext cx="701898" cy="607338"/>
            <a:chOff x="4355976" y="2780928"/>
            <a:chExt cx="432048" cy="393138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7470502" y="1412776"/>
            <a:ext cx="701898" cy="607338"/>
            <a:chOff x="4355976" y="2780928"/>
            <a:chExt cx="432048" cy="393138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7470502" y="4581128"/>
            <a:ext cx="701898" cy="607338"/>
            <a:chOff x="4355976" y="2780928"/>
            <a:chExt cx="432048" cy="393138"/>
          </a:xfrm>
        </p:grpSpPr>
        <p:cxnSp>
          <p:nvCxnSpPr>
            <p:cNvPr id="48" name="Přímá spojnice 47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2778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7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500"/>
                            </p:stCondLst>
                            <p:childTnLst>
                              <p:par>
                                <p:cTn id="1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"/>
                            </p:stCondLst>
                            <p:childTnLst>
                              <p:par>
                                <p:cTn id="1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2" grpId="0"/>
      <p:bldP spid="75" grpId="0"/>
      <p:bldP spid="51" grpId="0" animBg="1"/>
      <p:bldP spid="53" grpId="0" animBg="1"/>
      <p:bldP spid="57" grpId="0" animBg="1"/>
      <p:bldP spid="62" grpId="0" animBg="1"/>
      <p:bldP spid="65" grpId="0" animBg="1"/>
      <p:bldP spid="68" grpId="0" animBg="1"/>
      <p:bldP spid="70" grpId="0" animBg="1"/>
      <p:bldP spid="72" grpId="0" animBg="1"/>
      <p:bldP spid="74" grpId="0" animBg="1"/>
      <p:bldP spid="5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00" y="1230971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344276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5589239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5654558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3452025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241655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5" y="4515526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4487497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385" y="230373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131481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1528" y="-27384"/>
            <a:ext cx="79009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obývacího pokoje?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864114" y="683404"/>
            <a:ext cx="1554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text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56148" y="4789196"/>
            <a:ext cx="63831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míč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156148" y="3709832"/>
            <a:ext cx="116596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televize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56148" y="2630468"/>
            <a:ext cx="101271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sekera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156148" y="5930116"/>
            <a:ext cx="89127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518083" y="2606226"/>
            <a:ext cx="97975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419401" y="1533830"/>
            <a:ext cx="107843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záchod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366833" y="4751018"/>
            <a:ext cx="113100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vrtačka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413374" y="3678622"/>
            <a:ext cx="108446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hifi věž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266393" y="5823414"/>
            <a:ext cx="223144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konferenční stůl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56148" y="1551104"/>
            <a:ext cx="22161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sedací souprava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" name="Picture 5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231" b="90769" l="0" r="100000">
                        <a14:foregroundMark x1="46154" y1="76308" x2="46154" y2="84000"/>
                        <a14:foregroundMark x1="52923" y1="75077" x2="52923" y2="78462"/>
                        <a14:foregroundMark x1="49846" y1="79077" x2="51385" y2="83077"/>
                        <a14:backgroundMark x1="56000" y1="13846" x2="615" y2="12000"/>
                        <a14:backgroundMark x1="72308" y1="14462" x2="99692" y2="15385"/>
                        <a14:backgroundMark x1="40000" y1="77846" x2="14154" y2="7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038" b="8796"/>
          <a:stretch/>
        </p:blipFill>
        <p:spPr bwMode="auto">
          <a:xfrm>
            <a:off x="595699" y="3493743"/>
            <a:ext cx="1132734" cy="91938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5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231" b="89231" l="0" r="9723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5304"/>
          <a:stretch/>
        </p:blipFill>
        <p:spPr bwMode="auto">
          <a:xfrm>
            <a:off x="7164288" y="3668244"/>
            <a:ext cx="1054551" cy="7448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11" y="5594869"/>
            <a:ext cx="980309" cy="980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1231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466" y="5860680"/>
            <a:ext cx="1312685" cy="689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434120" y="1153048"/>
            <a:ext cx="1455890" cy="1014802"/>
            <a:chOff x="3185456" y="2852936"/>
            <a:chExt cx="4726715" cy="3816424"/>
          </a:xfrm>
        </p:grpSpPr>
        <p:pic>
          <p:nvPicPr>
            <p:cNvPr id="43" name="Picture 4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9538" b="89538" l="0" r="100000"/>
                      </a14:imgEffect>
                      <a14:imgEffect>
                        <a14:saturation sat="3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432" b="14174"/>
            <a:stretch/>
          </p:blipFill>
          <p:spPr bwMode="auto">
            <a:xfrm>
              <a:off x="4816546" y="2852936"/>
              <a:ext cx="3095625" cy="21791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4" name="Picture 3"/>
            <p:cNvPicPr>
              <a:picLocks noChangeAspect="1" noChangeArrowheads="1"/>
            </p:cNvPicPr>
            <p:nvPr/>
          </p:nvPicPr>
          <p:blipFill rotWithShape="1">
            <a:blip r:embed="rId20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9538" b="89538" l="5538" r="9138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28" t="14197" r="8137" b="13455"/>
            <a:stretch/>
          </p:blipFill>
          <p:spPr bwMode="auto">
            <a:xfrm>
              <a:off x="5236881" y="4429743"/>
              <a:ext cx="2610680" cy="2239617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3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3"/>
            <p:cNvPicPr>
              <a:picLocks noChangeAspect="1" noChangeArrowheads="1"/>
            </p:cNvPicPr>
            <p:nvPr/>
          </p:nvPicPr>
          <p:blipFill rotWithShape="1">
            <a:blip r:embed="rId2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9538" b="89538" l="5538" r="91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28" t="14197" r="8137" b="13455"/>
            <a:stretch/>
          </p:blipFill>
          <p:spPr bwMode="auto">
            <a:xfrm>
              <a:off x="3185456" y="3565647"/>
              <a:ext cx="2610680" cy="2239617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30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33" r="29451"/>
          <a:stretch/>
        </p:blipFill>
        <p:spPr bwMode="auto">
          <a:xfrm>
            <a:off x="7308304" y="2416554"/>
            <a:ext cx="826307" cy="1114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0" b="100000" l="9538" r="91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72" y="2362691"/>
            <a:ext cx="971748" cy="971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5231" b="9384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251" b="10508"/>
          <a:stretch/>
        </p:blipFill>
        <p:spPr bwMode="auto">
          <a:xfrm>
            <a:off x="7059016" y="4718360"/>
            <a:ext cx="1159823" cy="988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1231" b="93231" l="9538" r="89538">
                        <a14:backgroundMark x1="74154" y1="64615" x2="81846" y2="88923"/>
                        <a14:backgroundMark x1="83077" y1="6769" x2="84615" y2="51692"/>
                        <a14:backgroundMark x1="69231" y1="3692" x2="85231" y2="15692"/>
                        <a14:backgroundMark x1="62462" y1="2462" x2="7077" y2="48308"/>
                        <a14:backgroundMark x1="47385" y1="38769" x2="9231" y2="47077"/>
                        <a14:backgroundMark x1="45231" y1="4308" x2="9846" y2="28615"/>
                        <a14:backgroundMark x1="74154" y1="52923" x2="80923" y2="50769"/>
                        <a14:backgroundMark x1="51692" y1="3077" x2="68308" y2="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38" r="16259" b="7170"/>
          <a:stretch/>
        </p:blipFill>
        <p:spPr bwMode="auto">
          <a:xfrm>
            <a:off x="7275261" y="1085038"/>
            <a:ext cx="859003" cy="111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7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9846" b="89846" l="9846" r="97231">
                        <a14:backgroundMark x1="92000" y1="76923" x2="76923" y2="88923"/>
                        <a14:backgroundMark x1="91077" y1="31385" x2="94462" y2="4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109" t="11259" r="4062" b="11976"/>
          <a:stretch/>
        </p:blipFill>
        <p:spPr bwMode="auto">
          <a:xfrm>
            <a:off x="790268" y="4656577"/>
            <a:ext cx="789828" cy="750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845766" y="2533630"/>
            <a:ext cx="701898" cy="607338"/>
            <a:chOff x="4355976" y="2780928"/>
            <a:chExt cx="432048" cy="39313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845766" y="4765878"/>
            <a:ext cx="701898" cy="607338"/>
            <a:chOff x="4355976" y="2780928"/>
            <a:chExt cx="432048" cy="393138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7398494" y="1412776"/>
            <a:ext cx="701898" cy="607338"/>
            <a:chOff x="4355976" y="2780928"/>
            <a:chExt cx="432048" cy="393138"/>
          </a:xfrm>
        </p:grpSpPr>
        <p:cxnSp>
          <p:nvCxnSpPr>
            <p:cNvPr id="59" name="Přímá spojnice 5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7398494" y="4725144"/>
            <a:ext cx="701898" cy="607338"/>
            <a:chOff x="4355976" y="2780928"/>
            <a:chExt cx="432048" cy="393138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336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9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6" presetClass="emph" presetSubtype="0" repeatCount="5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7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500"/>
                            </p:stCondLst>
                            <p:childTnLst>
                              <p:par>
                                <p:cTn id="18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"/>
                            </p:stCondLst>
                            <p:childTnLst>
                              <p:par>
                                <p:cTn id="1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2" grpId="0"/>
      <p:bldP spid="75" grpId="0"/>
      <p:bldP spid="51" grpId="0" animBg="1"/>
      <p:bldP spid="53" grpId="0" animBg="1"/>
      <p:bldP spid="57" grpId="0" animBg="1"/>
      <p:bldP spid="62" grpId="0" animBg="1"/>
      <p:bldP spid="65" grpId="0" animBg="1"/>
      <p:bldP spid="68" grpId="0" animBg="1"/>
      <p:bldP spid="70" grpId="0" animBg="1"/>
      <p:bldP spid="72" grpId="0" animBg="1"/>
      <p:bldP spid="74" grpId="0" animBg="1"/>
      <p:bldP spid="5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6308" l="4308" r="100000">
                        <a14:foregroundMark x1="10462" y1="50462" x2="9231" y2="56615"/>
                        <a14:foregroundMark x1="64923" y1="54769" x2="71077" y2="53538"/>
                        <a14:foregroundMark x1="59692" y1="62462" x2="58154" y2="66769"/>
                        <a14:backgroundMark x1="55102" y1="31293" x2="41156" y2="29252"/>
                        <a14:backgroundMark x1="59184" y1="18707" x2="59524" y2="9184"/>
                        <a14:backgroundMark x1="67007" y1="28912" x2="98980" y2="68707"/>
                        <a14:backgroundMark x1="41497" y1="41156" x2="54082" y2="46939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74" t="3693" r="6056" b="14901"/>
          <a:stretch/>
        </p:blipFill>
        <p:spPr bwMode="auto">
          <a:xfrm>
            <a:off x="539552" y="4434931"/>
            <a:ext cx="1283238" cy="1170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6462" b="71077" l="0" r="79077">
                        <a14:backgroundMark x1="18462" y1="48923" x2="22462" y2="51077"/>
                        <a14:backgroundMark x1="27385" y1="52615" x2="31077" y2="56000"/>
                        <a14:backgroundMark x1="49538" y1="53538" x2="43077" y2="57846"/>
                        <a14:backgroundMark x1="58462" y1="61231" x2="58154" y2="57231"/>
                        <a14:backgroundMark x1="61231" y1="56000" x2="61231" y2="56000"/>
                        <a14:backgroundMark x1="61538" y1="46769" x2="64923" y2="49231"/>
                        <a14:backgroundMark x1="71385" y1="53538" x2="72308" y2="51692"/>
                        <a14:backgroundMark x1="65846" y1="57846" x2="71077" y2="68615"/>
                        <a14:backgroundMark x1="67077" y1="53538" x2="73846" y2="49538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0322" r="19438" b="27022"/>
          <a:stretch/>
        </p:blipFill>
        <p:spPr bwMode="auto">
          <a:xfrm>
            <a:off x="6948264" y="4600239"/>
            <a:ext cx="1595899" cy="844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7"/>
          <p:cNvPicPr>
            <a:picLocks noChangeAspect="1" noChangeArrowheads="1"/>
          </p:cNvPicPr>
          <p:nvPr/>
        </p:nvPicPr>
        <p:blipFill rotWithShape="1">
          <a:blip r:embed="rId11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385" b="100000" l="9538" r="89538">
                        <a14:foregroundMark x1="20615" y1="86462" x2="55385" y2="95385"/>
                      </a14:backgroundRemoval>
                    </a14:imgEffect>
                    <a14:imgEffect>
                      <a14:saturation sat="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33" t="6358" r="21132"/>
          <a:stretch/>
        </p:blipFill>
        <p:spPr bwMode="auto">
          <a:xfrm>
            <a:off x="7236296" y="908720"/>
            <a:ext cx="917922" cy="132374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95077" l="0" r="100000">
                        <a14:backgroundMark x1="93846" y1="16615" x2="99077" y2="1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923" b="7598"/>
          <a:stretch/>
        </p:blipFill>
        <p:spPr bwMode="auto">
          <a:xfrm rot="500910">
            <a:off x="454040" y="2398629"/>
            <a:ext cx="1317740" cy="902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00" y="1230971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344276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5589239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5654558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3452025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241655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9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5" y="4515526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9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4487497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5" name="Picture 9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385" y="230373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131481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367" y="-27384"/>
            <a:ext cx="51852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ložnice?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864114" y="683404"/>
            <a:ext cx="1554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text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56148" y="4789196"/>
            <a:ext cx="72898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156148" y="3709832"/>
            <a:ext cx="122790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polštáře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56148" y="2630468"/>
            <a:ext cx="79573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156148" y="5930116"/>
            <a:ext cx="125944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postýlka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685413" y="2606226"/>
            <a:ext cx="90281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budík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559673" y="1533830"/>
            <a:ext cx="102855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pračka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798881" y="4751018"/>
            <a:ext cx="78934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sáně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618920" y="3678622"/>
            <a:ext cx="9693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783195" y="5823414"/>
            <a:ext cx="80502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56148" y="1551104"/>
            <a:ext cx="17202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noční stolek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845766" y="2533630"/>
            <a:ext cx="701898" cy="607338"/>
            <a:chOff x="4355976" y="2780928"/>
            <a:chExt cx="432048" cy="39313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845766" y="4765878"/>
            <a:ext cx="701898" cy="607338"/>
            <a:chOff x="4355976" y="2780928"/>
            <a:chExt cx="432048" cy="393138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7398494" y="1412776"/>
            <a:ext cx="701898" cy="607338"/>
            <a:chOff x="4355976" y="2780928"/>
            <a:chExt cx="432048" cy="393138"/>
          </a:xfrm>
        </p:grpSpPr>
        <p:cxnSp>
          <p:nvCxnSpPr>
            <p:cNvPr id="59" name="Přímá spojnice 5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7398494" y="4725144"/>
            <a:ext cx="701898" cy="607338"/>
            <a:chOff x="4355976" y="2780928"/>
            <a:chExt cx="432048" cy="393138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6" name="Picture 2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90" r="15187"/>
          <a:stretch/>
        </p:blipFill>
        <p:spPr bwMode="auto">
          <a:xfrm>
            <a:off x="710154" y="973527"/>
            <a:ext cx="946656" cy="137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7" name="Picture 3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818" b="14403"/>
          <a:stretch/>
        </p:blipFill>
        <p:spPr bwMode="auto">
          <a:xfrm>
            <a:off x="7152934" y="3377662"/>
            <a:ext cx="1243892" cy="97663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4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99077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93" r="17465"/>
          <a:stretch/>
        </p:blipFill>
        <p:spPr bwMode="auto">
          <a:xfrm flipH="1">
            <a:off x="7332188" y="5517232"/>
            <a:ext cx="860976" cy="1206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7385" b="46769" l="2154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23" t="6919" r="3225" b="57741"/>
          <a:stretch/>
        </p:blipFill>
        <p:spPr bwMode="auto">
          <a:xfrm>
            <a:off x="572659" y="3452025"/>
            <a:ext cx="1139337" cy="977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2462" b="97538" l="9538" r="89538">
                        <a14:foregroundMark x1="47385" y1="36923" x2="48000" y2="44000"/>
                        <a14:foregroundMark x1="64615" y1="36923" x2="70154" y2="4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75" t="3692" r="10615"/>
          <a:stretch/>
        </p:blipFill>
        <p:spPr bwMode="auto">
          <a:xfrm>
            <a:off x="7337747" y="2348880"/>
            <a:ext cx="762645" cy="945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 rotWithShape="1">
          <a:blip r:embed="rId29" cstate="print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6154" b="96000" l="2154" r="100000">
                        <a14:foregroundMark x1="17846" y1="76308" x2="17538" y2="80000"/>
                        <a14:foregroundMark x1="12000" y1="81846" x2="11385" y2="88615"/>
                        <a14:foregroundMark x1="89231" y1="74462" x2="90769" y2="81846"/>
                        <a14:foregroundMark x1="95692" y1="81846" x2="95692" y2="88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870" b="7940"/>
          <a:stretch/>
        </p:blipFill>
        <p:spPr bwMode="auto">
          <a:xfrm>
            <a:off x="611560" y="5682775"/>
            <a:ext cx="1061938" cy="904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733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1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6" presetClass="emph" presetSubtype="0" repeatCount="5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7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500"/>
                            </p:stCondLst>
                            <p:childTnLst>
                              <p:par>
                                <p:cTn id="1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"/>
                            </p:stCondLst>
                            <p:childTnLst>
                              <p:par>
                                <p:cTn id="1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2" grpId="0"/>
      <p:bldP spid="75" grpId="0"/>
      <p:bldP spid="51" grpId="0" animBg="1"/>
      <p:bldP spid="53" grpId="0" animBg="1"/>
      <p:bldP spid="57" grpId="0" animBg="1"/>
      <p:bldP spid="62" grpId="0" animBg="1"/>
      <p:bldP spid="65" grpId="0" animBg="1"/>
      <p:bldP spid="68" grpId="0" animBg="1"/>
      <p:bldP spid="70" grpId="0" animBg="1"/>
      <p:bldP spid="72" grpId="0" animBg="1"/>
      <p:bldP spid="74" grpId="0" animBg="1"/>
      <p:bldP spid="5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Skupina 88"/>
          <p:cNvGrpSpPr/>
          <p:nvPr/>
        </p:nvGrpSpPr>
        <p:grpSpPr>
          <a:xfrm>
            <a:off x="632530" y="4653136"/>
            <a:ext cx="1105945" cy="835859"/>
            <a:chOff x="3923928" y="2708920"/>
            <a:chExt cx="1195401" cy="1105123"/>
          </a:xfrm>
        </p:grpSpPr>
        <p:pic>
          <p:nvPicPr>
            <p:cNvPr id="90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39884" y="2963056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1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23928" y="2852936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2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backgroundMark x1="44923" y1="33846" x2="20000" y2="57231"/>
                          <a14:backgroundMark x1="29846" y1="48308" x2="29846" y2="52308"/>
                          <a14:backgroundMark x1="76000" y1="40615" x2="5569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736" t="36117" r="31164" b="36393"/>
            <a:stretch/>
          </p:blipFill>
          <p:spPr bwMode="auto">
            <a:xfrm>
              <a:off x="3923928" y="2708920"/>
              <a:ext cx="1179445" cy="850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308" r="100000">
                        <a14:backgroundMark x1="7692" y1="43692" x2="10154" y2="46154"/>
                        <a14:backgroundMark x1="11692" y1="60000" x2="17231" y2="59077"/>
                        <a14:backgroundMark x1="21538" y1="70154" x2="27077" y2="74462"/>
                        <a14:backgroundMark x1="84000" y1="70769" x2="85231" y2="56923"/>
                        <a14:backgroundMark x1="86462" y1="41538" x2="91692" y2="41538"/>
                        <a14:backgroundMark x1="87692" y1="35077" x2="88615" y2="31692"/>
                        <a14:backgroundMark x1="39385" y1="37231" x2="44000" y2="42154"/>
                        <a14:backgroundMark x1="40615" y1="52308" x2="44000" y2="5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11" r="3759" b="23846"/>
          <a:stretch/>
        </p:blipFill>
        <p:spPr bwMode="auto">
          <a:xfrm>
            <a:off x="6948264" y="1340768"/>
            <a:ext cx="1285003" cy="819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9385">
                        <a14:foregroundMark x1="47077" y1="39385" x2="69231" y2="62462"/>
                        <a14:foregroundMark x1="57231" y1="56000" x2="65846" y2="60308"/>
                        <a14:foregroundMark x1="70462" y1="62462" x2="76000" y2="69846"/>
                        <a14:foregroundMark x1="73231" y1="80615" x2="75692" y2="74462"/>
                        <a14:foregroundMark x1="59692" y1="90769" x2="66154" y2="72000"/>
                        <a14:foregroundMark x1="62462" y1="87385" x2="67692" y2="74462"/>
                        <a14:foregroundMark x1="49538" y1="78769" x2="65846" y2="74462"/>
                        <a14:foregroundMark x1="52615" y1="92000" x2="58462" y2="82154"/>
                        <a14:foregroundMark x1="42769" y1="94154" x2="46462" y2="86462"/>
                        <a14:foregroundMark x1="80923" y1="79077" x2="87385" y2="62462"/>
                        <a14:foregroundMark x1="92308" y1="68923" x2="96308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2246">
            <a:off x="7295122" y="4509120"/>
            <a:ext cx="1067358" cy="1067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97846">
                        <a14:backgroundMark x1="33846" y1="74462" x2="58154" y2="55692"/>
                        <a14:backgroundMark x1="22154" y1="43385" x2="25231" y2="41538"/>
                        <a14:backgroundMark x1="10462" y1="68000" x2="10462" y2="6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931" b="19888"/>
          <a:stretch/>
        </p:blipFill>
        <p:spPr bwMode="auto">
          <a:xfrm>
            <a:off x="539552" y="2348880"/>
            <a:ext cx="1562285" cy="987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700" y="1230971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344276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5589239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4" y="5654558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3452025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6615" y1="11692" x2="40000" y2="19692"/>
                        <a14:foregroundMark x1="42769" y1="9846" x2="43692" y2="17231"/>
                        <a14:foregroundMark x1="59692" y1="10769" x2="60308" y2="20923"/>
                        <a14:foregroundMark x1="29538" y1="61538" x2="74769" y2="60923"/>
                        <a14:foregroundMark x1="46154" y1="63385" x2="57231" y2="64615"/>
                        <a14:foregroundMark x1="45231" y1="76615" x2="56000" y2="77846"/>
                        <a14:foregroundMark x1="54769" y1="3385" x2="58154" y2="1231"/>
                        <a14:foregroundMark x1="61231" y1="1846" x2="64000" y2="3077"/>
                        <a14:foregroundMark x1="65538" y1="4615" x2="65538" y2="6154"/>
                        <a14:foregroundMark x1="36000" y1="8615" x2="41538" y2="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53" y="2416554"/>
            <a:ext cx="961107" cy="96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805" y="4515526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4487497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5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385" y="230373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615" b="100000" l="0" r="99385">
                        <a14:foregroundMark x1="42769" y1="5538" x2="49231" y2="13846"/>
                        <a14:foregroundMark x1="65846" y1="9538" x2="57231" y2="11692"/>
                        <a14:foregroundMark x1="66769" y1="16615" x2="63692" y2="44000"/>
                        <a14:foregroundMark x1="60615" y1="20615" x2="73538" y2="20615"/>
                        <a14:foregroundMark x1="61846" y1="42769" x2="58154" y2="16615"/>
                        <a14:foregroundMark x1="71385" y1="20615" x2="71385" y2="43385"/>
                        <a14:foregroundMark x1="36308" y1="12923" x2="46462" y2="39692"/>
                        <a14:foregroundMark x1="35385" y1="43385" x2="33846" y2="11692"/>
                        <a14:foregroundMark x1="28308" y1="18462" x2="33231" y2="42462"/>
                        <a14:foregroundMark x1="12308" y1="42769" x2="28923" y2="85231"/>
                        <a14:foregroundMark x1="20923" y1="86769" x2="21846" y2="50462"/>
                        <a14:foregroundMark x1="11385" y1="44923" x2="17538" y2="69231"/>
                        <a14:foregroundMark x1="12000" y1="39385" x2="17846" y2="43692"/>
                        <a14:foregroundMark x1="17538" y1="45538" x2="25231" y2="57846"/>
                        <a14:foregroundMark x1="23077" y1="58769" x2="31077" y2="80923"/>
                        <a14:foregroundMark x1="31692" y1="83077" x2="26769" y2="86154"/>
                        <a14:foregroundMark x1="47077" y1="67692" x2="61846" y2="70154"/>
                        <a14:foregroundMark x1="50769" y1="66462" x2="52923" y2="66462"/>
                        <a14:foregroundMark x1="47077" y1="53846" x2="58154" y2="56000"/>
                        <a14:foregroundMark x1="78154" y1="87692" x2="90769" y2="40615"/>
                        <a14:foregroundMark x1="86462" y1="42769" x2="74462" y2="84923"/>
                        <a14:foregroundMark x1="84308" y1="43385" x2="77846" y2="51385"/>
                        <a14:foregroundMark x1="77846" y1="52308" x2="71692" y2="84000"/>
                        <a14:foregroundMark x1="71077" y1="70769" x2="71692" y2="7907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383" y="1314813"/>
            <a:ext cx="1032210" cy="1032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1" y="-27384"/>
            <a:ext cx="76328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dětského pokoje?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864114" y="683404"/>
            <a:ext cx="1554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text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56148" y="4789196"/>
            <a:ext cx="85305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talíře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156148" y="3709832"/>
            <a:ext cx="132703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lampička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56148" y="2630468"/>
            <a:ext cx="19694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motorová pila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156148" y="5930116"/>
            <a:ext cx="136434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psací stůl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538129" y="2606226"/>
            <a:ext cx="102592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hračky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559673" y="1533830"/>
            <a:ext cx="100437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svěrák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530965" y="4751018"/>
            <a:ext cx="103308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hrábě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786274" y="3678622"/>
            <a:ext cx="7777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židle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460672" y="5823414"/>
            <a:ext cx="11033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56148" y="1551104"/>
            <a:ext cx="136518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knihovna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845766" y="2533630"/>
            <a:ext cx="701898" cy="607338"/>
            <a:chOff x="4355976" y="2780928"/>
            <a:chExt cx="432048" cy="39313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845766" y="4765878"/>
            <a:ext cx="701898" cy="607338"/>
            <a:chOff x="4355976" y="2780928"/>
            <a:chExt cx="432048" cy="393138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7398494" y="1412776"/>
            <a:ext cx="701898" cy="607338"/>
            <a:chOff x="4355976" y="2780928"/>
            <a:chExt cx="432048" cy="393138"/>
          </a:xfrm>
        </p:grpSpPr>
        <p:cxnSp>
          <p:nvCxnSpPr>
            <p:cNvPr id="59" name="Přímá spojnice 5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7398494" y="4725144"/>
            <a:ext cx="701898" cy="607338"/>
            <a:chOff x="4355976" y="2780928"/>
            <a:chExt cx="432048" cy="393138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683568" y="692696"/>
            <a:ext cx="1033261" cy="1579842"/>
            <a:chOff x="35496" y="1480394"/>
            <a:chExt cx="1690783" cy="2740694"/>
          </a:xfrm>
        </p:grpSpPr>
        <p:pic>
          <p:nvPicPr>
            <p:cNvPr id="48" name="Picture 6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308" b="100000" l="8000" r="92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70" r="6895"/>
            <a:stretch/>
          </p:blipFill>
          <p:spPr bwMode="auto">
            <a:xfrm>
              <a:off x="35496" y="2630264"/>
              <a:ext cx="1690783" cy="1590824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9" name="Picture 4"/>
            <p:cNvPicPr>
              <a:picLocks noChangeAspect="1" noChangeArrowheads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9538" b="89538" l="0" r="100000">
                          <a14:foregroundMark x1="43385" y1="26769" x2="28000" y2="36615"/>
                          <a14:foregroundMark x1="46769" y1="37538" x2="52000" y2="68615"/>
                          <a14:foregroundMark x1="58462" y1="44000" x2="48615" y2="58462"/>
                          <a14:foregroundMark x1="80308" y1="35692" x2="61846" y2="4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416" b="11030"/>
            <a:stretch/>
          </p:blipFill>
          <p:spPr bwMode="auto">
            <a:xfrm>
              <a:off x="35496" y="1480394"/>
              <a:ext cx="1584176" cy="2524670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420000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4" name="Skupina 53"/>
          <p:cNvGrpSpPr/>
          <p:nvPr/>
        </p:nvGrpSpPr>
        <p:grpSpPr>
          <a:xfrm>
            <a:off x="6870526" y="2420888"/>
            <a:ext cx="1744104" cy="985468"/>
            <a:chOff x="671090" y="2155818"/>
            <a:chExt cx="1744104" cy="985150"/>
          </a:xfrm>
        </p:grpSpPr>
        <p:pic>
          <p:nvPicPr>
            <p:cNvPr id="69" name="Picture 6"/>
            <p:cNvPicPr>
              <a:picLocks noChangeAspect="1" noChangeArrowheads="1"/>
            </p:cNvPicPr>
            <p:nvPr/>
          </p:nvPicPr>
          <p:blipFill rotWithShape="1">
            <a:blip r:embed="rId22" cstate="print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1538" b="98462" l="9538" r="89538">
                          <a14:backgroundMark x1="22154" y1="6154" x2="11385" y2="16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40" t="3017" r="15108"/>
            <a:stretch/>
          </p:blipFill>
          <p:spPr bwMode="auto">
            <a:xfrm>
              <a:off x="671090" y="2155818"/>
              <a:ext cx="725810" cy="985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3" name="Picture 12"/>
            <p:cNvPicPr>
              <a:picLocks noChangeAspect="1" noChangeArrowheads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0" b="99692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6940" y="2266690"/>
              <a:ext cx="658254" cy="658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6" name="Picture 7"/>
            <p:cNvPicPr>
              <a:picLocks noChangeAspect="1" noChangeArrowheads="1"/>
            </p:cNvPicPr>
            <p:nvPr/>
          </p:nvPicPr>
          <p:blipFill rotWithShape="1">
            <a:blip r:embed="rId26" cstate="print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9846" b="89846" l="9846" r="97231">
                          <a14:backgroundMark x1="92000" y1="76923" x2="76923" y2="88923"/>
                          <a14:backgroundMark x1="91077" y1="31385" x2="94462" y2="41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109" t="11259" r="4062" b="11976"/>
            <a:stretch/>
          </p:blipFill>
          <p:spPr bwMode="auto">
            <a:xfrm>
              <a:off x="1331640" y="2375400"/>
              <a:ext cx="513544" cy="4877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7" name="Picture 2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16" b="11372"/>
          <a:stretch/>
        </p:blipFill>
        <p:spPr bwMode="auto">
          <a:xfrm>
            <a:off x="611560" y="5661248"/>
            <a:ext cx="1235447" cy="96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" name="Picture 3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0" b="100000" l="9538" r="89538">
                        <a14:backgroundMark x1="61538" y1="81231" x2="63077" y2="8184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015" r="24186"/>
          <a:stretch/>
        </p:blipFill>
        <p:spPr bwMode="auto">
          <a:xfrm>
            <a:off x="7416452" y="3335942"/>
            <a:ext cx="683940" cy="132036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7" name="Picture 4"/>
          <p:cNvPicPr>
            <a:picLocks noChangeAspect="1" noChangeArrowheads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0" b="100000" l="9538" r="89538">
                        <a14:foregroundMark x1="51385" y1="5538" x2="38154" y2="15385"/>
                        <a14:foregroundMark x1="38154" y1="8615" x2="45231" y2="5538"/>
                        <a14:foregroundMark x1="32923" y1="83385" x2="46462" y2="88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53" r="32448"/>
          <a:stretch/>
        </p:blipFill>
        <p:spPr bwMode="auto">
          <a:xfrm>
            <a:off x="927377" y="3398439"/>
            <a:ext cx="575325" cy="111068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8" name="Picture 2"/>
          <p:cNvPicPr>
            <a:picLocks noChangeAspect="1" noChangeArrowheads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>
                  <a14:imgLayer r:embed="rId35">
                    <a14:imgEffect>
                      <a14:backgroundRemoval t="861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344" b="6227"/>
          <a:stretch/>
        </p:blipFill>
        <p:spPr bwMode="auto">
          <a:xfrm rot="330190">
            <a:off x="7236854" y="5680815"/>
            <a:ext cx="1178036" cy="100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295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8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6" presetClass="emph" presetSubtype="0" repeatCount="5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7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500"/>
                            </p:stCondLst>
                            <p:childTnLst>
                              <p:par>
                                <p:cTn id="18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"/>
                            </p:stCondLst>
                            <p:childTnLst>
                              <p:par>
                                <p:cTn id="1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2" grpId="0"/>
      <p:bldP spid="75" grpId="0"/>
      <p:bldP spid="51" grpId="0" animBg="1"/>
      <p:bldP spid="53" grpId="0" animBg="1"/>
      <p:bldP spid="57" grpId="0" animBg="1"/>
      <p:bldP spid="62" grpId="0" animBg="1"/>
      <p:bldP spid="65" grpId="0" animBg="1"/>
      <p:bldP spid="68" grpId="0" animBg="1"/>
      <p:bldP spid="70" grpId="0" animBg="1"/>
      <p:bldP spid="72" grpId="0" animBg="1"/>
      <p:bldP spid="74" grpId="0" animBg="1"/>
      <p:bldP spid="5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5922" y="3636336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5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347864" y="1039303"/>
            <a:ext cx="2304256" cy="1277594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6" name="Picture 3"/>
          <p:cNvPicPr>
            <a:picLocks noChangeAspect="1" noChangeArrowheads="1"/>
          </p:cNvPicPr>
          <p:nvPr/>
        </p:nvPicPr>
        <p:blipFill rotWithShape="1"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5538" r="91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28" t="14197" r="8137" b="13455"/>
          <a:stretch/>
        </p:blipFill>
        <p:spPr bwMode="auto">
          <a:xfrm>
            <a:off x="-1184016" y="3356992"/>
            <a:ext cx="6980152" cy="333333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30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 rotWithShape="1"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5538" r="9138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28" t="14197" r="8137" b="13455"/>
          <a:stretch/>
        </p:blipFill>
        <p:spPr bwMode="auto">
          <a:xfrm>
            <a:off x="3131840" y="3356992"/>
            <a:ext cx="7277432" cy="336746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3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31385" y1="55385" x2="73538" y2="56615"/>
                        <a14:foregroundMark x1="40308" y1="74154" x2="66462" y2="68923"/>
                        <a14:foregroundMark x1="44000" y1="58154" x2="58462" y2="59385"/>
                        <a14:foregroundMark x1="70769" y1="34154" x2="71077" y2="42462"/>
                        <a14:foregroundMark x1="71077" y1="33846" x2="73538" y2="27385"/>
                        <a14:foregroundMark x1="60615" y1="5538" x2="71385" y2="5538"/>
                        <a14:backgroundMark x1="62154" y1="6462" x2="71077" y2="10462"/>
                        <a14:backgroundMark x1="64000" y1="6462" x2="66769" y2="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499" y="2132856"/>
            <a:ext cx="2893910" cy="2893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8462" b="83692" l="0" r="100000">
                        <a14:foregroundMark x1="17538" y1="21846" x2="9846" y2="43692"/>
                        <a14:foregroundMark x1="16000" y1="29846" x2="17846" y2="48923"/>
                        <a14:foregroundMark x1="10154" y1="29846" x2="5538" y2="42154"/>
                        <a14:foregroundMark x1="2154" y1="31077" x2="12615" y2="32615"/>
                        <a14:foregroundMark x1="86154" y1="24923" x2="88308" y2="47077"/>
                        <a14:foregroundMark x1="86462" y1="31077" x2="77846" y2="52308"/>
                        <a14:foregroundMark x1="88923" y1="33538" x2="92000" y2="44615"/>
                        <a14:foregroundMark x1="97846" y1="36615" x2="88000" y2="33846"/>
                        <a14:foregroundMark x1="58769" y1="34769" x2="66154" y2="54154"/>
                        <a14:foregroundMark x1="55385" y1="47692" x2="65538" y2="40615"/>
                        <a14:foregroundMark x1="41846" y1="60308" x2="51692" y2="62462"/>
                        <a14:foregroundMark x1="50154" y1="73538" x2="60923" y2="68308"/>
                        <a14:foregroundMark x1="84923" y1="23077" x2="80615" y2="39385"/>
                        <a14:foregroundMark x1="97231" y1="36308" x2="91077" y2="46769"/>
                        <a14:foregroundMark x1="80000" y1="48923" x2="83077" y2="49231"/>
                        <a14:foregroundMark x1="3385" y1="32308" x2="4000" y2="41846"/>
                        <a14:foregroundMark x1="4923" y1="44308" x2="16000" y2="4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133" b="17065"/>
          <a:stretch/>
        </p:blipFill>
        <p:spPr bwMode="auto">
          <a:xfrm>
            <a:off x="29729" y="1988840"/>
            <a:ext cx="4787225" cy="3054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5796136" y="404664"/>
            <a:ext cx="2952328" cy="1584176"/>
            <a:chOff x="5796136" y="404664"/>
            <a:chExt cx="2952328" cy="1584176"/>
          </a:xfrm>
        </p:grpSpPr>
        <p:sp>
          <p:nvSpPr>
            <p:cNvPr id="9" name="Obláček 8"/>
            <p:cNvSpPr/>
            <p:nvPr/>
          </p:nvSpPr>
          <p:spPr>
            <a:xfrm>
              <a:off x="5796136" y="404664"/>
              <a:ext cx="2952328" cy="1584176"/>
            </a:xfrm>
            <a:prstGeom prst="cloudCallout">
              <a:avLst>
                <a:gd name="adj1" fmla="val -14639"/>
                <a:gd name="adj2" fmla="val 61675"/>
              </a:avLst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228184" y="620688"/>
              <a:ext cx="2210862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Jak se vám </a:t>
              </a:r>
            </a:p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 nás líbilo?</a:t>
              </a:r>
              <a:endPara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51520" y="476672"/>
            <a:ext cx="2952328" cy="1584176"/>
            <a:chOff x="251520" y="476672"/>
            <a:chExt cx="2952328" cy="1584176"/>
          </a:xfrm>
        </p:grpSpPr>
        <p:sp>
          <p:nvSpPr>
            <p:cNvPr id="55" name="Obláček 54"/>
            <p:cNvSpPr/>
            <p:nvPr/>
          </p:nvSpPr>
          <p:spPr>
            <a:xfrm>
              <a:off x="251520" y="476672"/>
              <a:ext cx="2952328" cy="1584176"/>
            </a:xfrm>
            <a:prstGeom prst="cloudCallout">
              <a:avLst>
                <a:gd name="adj1" fmla="val 18546"/>
                <a:gd name="adj2" fmla="val 64974"/>
              </a:avLst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11560" y="620688"/>
              <a:ext cx="2143920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Bylo to </a:t>
              </a:r>
            </a:p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perfektní!!!</a:t>
              </a:r>
              <a:endPara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465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26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000"/>
                            </p:stCondLst>
                            <p:childTnLst>
                              <p:par>
                                <p:cTn id="58" presetID="8" presetClass="emph" presetSubtype="0" autoRev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500"/>
                            </p:stCondLst>
                            <p:childTnLst>
                              <p:par>
                                <p:cTn id="61" presetID="26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1694</TotalTime>
  <Words>324</Words>
  <Application>Microsoft Office PowerPoint</Application>
  <PresentationFormat>Předvádění na obrazovce (4:3)</PresentationFormat>
  <Paragraphs>121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Motiv1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128</cp:revision>
  <dcterms:created xsi:type="dcterms:W3CDTF">2013-01-10T11:28:57Z</dcterms:created>
  <dcterms:modified xsi:type="dcterms:W3CDTF">2013-01-16T16:47:58Z</dcterms:modified>
</cp:coreProperties>
</file>