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  <p:sldMasterId id="2147483720" r:id="rId3"/>
  </p:sldMasterIdLst>
  <p:sldIdLst>
    <p:sldId id="267" r:id="rId4"/>
    <p:sldId id="268" r:id="rId5"/>
    <p:sldId id="256" r:id="rId6"/>
    <p:sldId id="259" r:id="rId7"/>
    <p:sldId id="258" r:id="rId8"/>
    <p:sldId id="260" r:id="rId9"/>
    <p:sldId id="262" r:id="rId10"/>
    <p:sldId id="263" r:id="rId11"/>
    <p:sldId id="264" r:id="rId12"/>
    <p:sldId id="265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25D0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7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538F19F5-97C1-4D50-9066-92C3AAEDB8EA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BF797A70-71EF-49FD-B8BD-D1B9FF2855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F19F5-97C1-4D50-9066-92C3AAEDB8EA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97A70-71EF-49FD-B8BD-D1B9FF2855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F19F5-97C1-4D50-9066-92C3AAEDB8EA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97A70-71EF-49FD-B8BD-D1B9FF2855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F19F5-97C1-4D50-9066-92C3AAEDB8EA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97A70-71EF-49FD-B8BD-D1B9FF2855D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F19F5-97C1-4D50-9066-92C3AAEDB8EA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97A70-71EF-49FD-B8BD-D1B9FF2855D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F19F5-97C1-4D50-9066-92C3AAEDB8EA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97A70-71EF-49FD-B8BD-D1B9FF2855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F19F5-97C1-4D50-9066-92C3AAEDB8EA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97A70-71EF-49FD-B8BD-D1B9FF2855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538F19F5-97C1-4D50-9066-92C3AAEDB8EA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BF797A70-71EF-49FD-B8BD-D1B9FF2855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538F19F5-97C1-4D50-9066-92C3AAEDB8EA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BF797A70-71EF-49FD-B8BD-D1B9FF2855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F19F5-97C1-4D50-9066-92C3AAEDB8EA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97A70-71EF-49FD-B8BD-D1B9FF2855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F19F5-97C1-4D50-9066-92C3AAEDB8EA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97A70-71EF-49FD-B8BD-D1B9FF2855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D2C52B57-9022-40C0-AB20-BBE00BF3DDD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41074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8B9D4F-78AD-4CF6-8611-9FD4482377F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80711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CE3AA6-F2DD-4621-BFAE-9A01F6E43F9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8184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C055C4-14DD-49CB-B62D-FD9721A07FD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92323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3FA224-D4BE-40EE-9B43-DA0620443F6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84979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98B471-5E9C-41C2-9A4A-21432E5AB9D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265494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3B599B-0CE9-404D-A1FA-AE5D49BFFD3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735571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1DC48D-25A3-470F-BB56-080E422F39B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918897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E476E3-641E-4CE4-9396-29DA8981112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42154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195E57-2B75-4C7C-9573-2FA6F5CC90A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18612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72C03A-1836-46E9-B449-A27F6072CA7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729311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2B077-5830-4065-9F1C-C9AB0A46587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15146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0CE421-F0AA-4972-BFC0-1C58AFB403A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995527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3D69A-A1D3-4A2B-A61C-C789A593FD6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882927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61344-213F-460F-BED8-10E2395B35F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74704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9FCF63-B193-40FD-81F8-1ED1A5FD293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7507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0332F2-4D83-4A36-BD20-CEB3FB29E7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190738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5618F8-DD9A-41BD-A29F-F28946F2EA6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234678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B4FEA1-AB8A-4B19-9533-49C06C2B1CD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6125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21591D-C1FA-43FF-966D-7F0C07E2361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949881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BF35FE-573C-4AF7-9E85-2A9EACE2AC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680759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32AA97-50B3-4420-9002-92C1A3AE81A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9467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538F19F5-97C1-4D50-9066-92C3AAEDB8EA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F797A70-71EF-49FD-B8BD-D1B9FF2855D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6BFC537-9824-4879-A57A-15053ADD36E1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51686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42729AD-DA13-444D-B803-046404971F26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00633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7.pn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6.png"/><Relationship Id="rId4" Type="http://schemas.openxmlformats.org/officeDocument/2006/relationships/audio" Target="../media/audio4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5" Type="http://schemas.openxmlformats.org/officeDocument/2006/relationships/image" Target="../media/image9.png"/><Relationship Id="rId4" Type="http://schemas.openxmlformats.org/officeDocument/2006/relationships/audio" Target="../media/audio4.wav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13" Type="http://schemas.openxmlformats.org/officeDocument/2006/relationships/image" Target="../media/image14.png"/><Relationship Id="rId18" Type="http://schemas.microsoft.com/office/2007/relationships/hdphoto" Target="../media/hdphoto11.wdp"/><Relationship Id="rId3" Type="http://schemas.openxmlformats.org/officeDocument/2006/relationships/audio" Target="../media/audio6.wav"/><Relationship Id="rId21" Type="http://schemas.openxmlformats.org/officeDocument/2006/relationships/image" Target="../media/image18.png"/><Relationship Id="rId7" Type="http://schemas.openxmlformats.org/officeDocument/2006/relationships/image" Target="../media/image11.png"/><Relationship Id="rId12" Type="http://schemas.microsoft.com/office/2007/relationships/hdphoto" Target="../media/hdphoto8.wdp"/><Relationship Id="rId17" Type="http://schemas.openxmlformats.org/officeDocument/2006/relationships/image" Target="../media/image16.png"/><Relationship Id="rId2" Type="http://schemas.openxmlformats.org/officeDocument/2006/relationships/audio" Target="../media/audio5.wav"/><Relationship Id="rId16" Type="http://schemas.microsoft.com/office/2007/relationships/hdphoto" Target="../media/hdphoto10.wdp"/><Relationship Id="rId20" Type="http://schemas.microsoft.com/office/2007/relationships/hdphoto" Target="../media/hdphoto12.wdp"/><Relationship Id="rId1" Type="http://schemas.openxmlformats.org/officeDocument/2006/relationships/slideLayout" Target="../slideLayouts/slideLayout7.xml"/><Relationship Id="rId6" Type="http://schemas.microsoft.com/office/2007/relationships/hdphoto" Target="../media/hdphoto5.wdp"/><Relationship Id="rId11" Type="http://schemas.openxmlformats.org/officeDocument/2006/relationships/image" Target="../media/image13.png"/><Relationship Id="rId24" Type="http://schemas.microsoft.com/office/2007/relationships/hdphoto" Target="../media/hdphoto14.wdp"/><Relationship Id="rId5" Type="http://schemas.openxmlformats.org/officeDocument/2006/relationships/image" Target="../media/image10.png"/><Relationship Id="rId15" Type="http://schemas.openxmlformats.org/officeDocument/2006/relationships/image" Target="../media/image15.png"/><Relationship Id="rId23" Type="http://schemas.openxmlformats.org/officeDocument/2006/relationships/image" Target="../media/image19.png"/><Relationship Id="rId10" Type="http://schemas.microsoft.com/office/2007/relationships/hdphoto" Target="../media/hdphoto7.wdp"/><Relationship Id="rId19" Type="http://schemas.openxmlformats.org/officeDocument/2006/relationships/image" Target="../media/image17.png"/><Relationship Id="rId4" Type="http://schemas.openxmlformats.org/officeDocument/2006/relationships/audio" Target="../media/audio4.wav"/><Relationship Id="rId9" Type="http://schemas.openxmlformats.org/officeDocument/2006/relationships/image" Target="../media/image12.png"/><Relationship Id="rId14" Type="http://schemas.microsoft.com/office/2007/relationships/hdphoto" Target="../media/hdphoto9.wdp"/><Relationship Id="rId22" Type="http://schemas.microsoft.com/office/2007/relationships/hdphoto" Target="../media/hdphoto13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microsoft.com/office/2007/relationships/hdphoto" Target="../media/hdphoto3.wdp"/><Relationship Id="rId3" Type="http://schemas.openxmlformats.org/officeDocument/2006/relationships/audio" Target="../media/audio3.wav"/><Relationship Id="rId7" Type="http://schemas.microsoft.com/office/2007/relationships/hdphoto" Target="../media/hdphoto15.wdp"/><Relationship Id="rId12" Type="http://schemas.openxmlformats.org/officeDocument/2006/relationships/image" Target="../media/image8.png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microsoft.com/office/2007/relationships/hdphoto" Target="../media/hdphoto2.wdp"/><Relationship Id="rId5" Type="http://schemas.openxmlformats.org/officeDocument/2006/relationships/audio" Target="../media/audio4.wav"/><Relationship Id="rId10" Type="http://schemas.openxmlformats.org/officeDocument/2006/relationships/image" Target="../media/image7.png"/><Relationship Id="rId4" Type="http://schemas.openxmlformats.org/officeDocument/2006/relationships/audio" Target="../media/audio6.wav"/><Relationship Id="rId9" Type="http://schemas.microsoft.com/office/2007/relationships/hdphoto" Target="../media/hdphoto16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microsoft.com/office/2007/relationships/hdphoto" Target="../media/hdphoto19.wdp"/><Relationship Id="rId18" Type="http://schemas.openxmlformats.org/officeDocument/2006/relationships/image" Target="../media/image27.png"/><Relationship Id="rId3" Type="http://schemas.openxmlformats.org/officeDocument/2006/relationships/audio" Target="../media/audio3.wav"/><Relationship Id="rId21" Type="http://schemas.microsoft.com/office/2007/relationships/hdphoto" Target="../media/hdphoto23.wdp"/><Relationship Id="rId7" Type="http://schemas.microsoft.com/office/2007/relationships/hdphoto" Target="../media/hdphoto3.wdp"/><Relationship Id="rId12" Type="http://schemas.openxmlformats.org/officeDocument/2006/relationships/image" Target="../media/image24.png"/><Relationship Id="rId17" Type="http://schemas.microsoft.com/office/2007/relationships/hdphoto" Target="../media/hdphoto21.wdp"/><Relationship Id="rId25" Type="http://schemas.microsoft.com/office/2007/relationships/hdphoto" Target="../media/hdphoto25.wdp"/><Relationship Id="rId2" Type="http://schemas.openxmlformats.org/officeDocument/2006/relationships/audio" Target="../media/audio1.wav"/><Relationship Id="rId16" Type="http://schemas.openxmlformats.org/officeDocument/2006/relationships/image" Target="../media/image26.png"/><Relationship Id="rId20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microsoft.com/office/2007/relationships/hdphoto" Target="../media/hdphoto18.wdp"/><Relationship Id="rId24" Type="http://schemas.openxmlformats.org/officeDocument/2006/relationships/image" Target="../media/image30.png"/><Relationship Id="rId5" Type="http://schemas.openxmlformats.org/officeDocument/2006/relationships/audio" Target="../media/audio7.wav"/><Relationship Id="rId15" Type="http://schemas.microsoft.com/office/2007/relationships/hdphoto" Target="../media/hdphoto20.wdp"/><Relationship Id="rId23" Type="http://schemas.microsoft.com/office/2007/relationships/hdphoto" Target="../media/hdphoto24.wdp"/><Relationship Id="rId10" Type="http://schemas.openxmlformats.org/officeDocument/2006/relationships/image" Target="../media/image23.png"/><Relationship Id="rId19" Type="http://schemas.microsoft.com/office/2007/relationships/hdphoto" Target="../media/hdphoto22.wdp"/><Relationship Id="rId4" Type="http://schemas.openxmlformats.org/officeDocument/2006/relationships/audio" Target="../media/audio6.wav"/><Relationship Id="rId9" Type="http://schemas.microsoft.com/office/2007/relationships/hdphoto" Target="../media/hdphoto17.wdp"/><Relationship Id="rId14" Type="http://schemas.openxmlformats.org/officeDocument/2006/relationships/image" Target="../media/image25.png"/><Relationship Id="rId22" Type="http://schemas.openxmlformats.org/officeDocument/2006/relationships/image" Target="../media/image29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27.wdp"/><Relationship Id="rId13" Type="http://schemas.openxmlformats.org/officeDocument/2006/relationships/image" Target="../media/image34.png"/><Relationship Id="rId18" Type="http://schemas.microsoft.com/office/2007/relationships/hdphoto" Target="../media/hdphoto31.wdp"/><Relationship Id="rId26" Type="http://schemas.microsoft.com/office/2007/relationships/hdphoto" Target="../media/hdphoto35.wdp"/><Relationship Id="rId3" Type="http://schemas.openxmlformats.org/officeDocument/2006/relationships/audio" Target="../media/audio6.wav"/><Relationship Id="rId21" Type="http://schemas.openxmlformats.org/officeDocument/2006/relationships/image" Target="../media/image38.png"/><Relationship Id="rId34" Type="http://schemas.microsoft.com/office/2007/relationships/hdphoto" Target="../media/hdphoto39.wdp"/><Relationship Id="rId7" Type="http://schemas.openxmlformats.org/officeDocument/2006/relationships/image" Target="../media/image32.png"/><Relationship Id="rId12" Type="http://schemas.microsoft.com/office/2007/relationships/hdphoto" Target="../media/hdphoto28.wdp"/><Relationship Id="rId17" Type="http://schemas.openxmlformats.org/officeDocument/2006/relationships/image" Target="../media/image36.png"/><Relationship Id="rId25" Type="http://schemas.openxmlformats.org/officeDocument/2006/relationships/image" Target="../media/image40.png"/><Relationship Id="rId33" Type="http://schemas.openxmlformats.org/officeDocument/2006/relationships/image" Target="../media/image44.png"/><Relationship Id="rId2" Type="http://schemas.openxmlformats.org/officeDocument/2006/relationships/audio" Target="../media/audio7.wav"/><Relationship Id="rId16" Type="http://schemas.microsoft.com/office/2007/relationships/hdphoto" Target="../media/hdphoto30.wdp"/><Relationship Id="rId20" Type="http://schemas.microsoft.com/office/2007/relationships/hdphoto" Target="../media/hdphoto32.wdp"/><Relationship Id="rId29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6.wdp"/><Relationship Id="rId11" Type="http://schemas.openxmlformats.org/officeDocument/2006/relationships/image" Target="../media/image33.png"/><Relationship Id="rId24" Type="http://schemas.microsoft.com/office/2007/relationships/hdphoto" Target="../media/hdphoto34.wdp"/><Relationship Id="rId32" Type="http://schemas.microsoft.com/office/2007/relationships/hdphoto" Target="../media/hdphoto38.wdp"/><Relationship Id="rId5" Type="http://schemas.openxmlformats.org/officeDocument/2006/relationships/image" Target="../media/image31.png"/><Relationship Id="rId15" Type="http://schemas.openxmlformats.org/officeDocument/2006/relationships/image" Target="../media/image35.png"/><Relationship Id="rId23" Type="http://schemas.openxmlformats.org/officeDocument/2006/relationships/image" Target="../media/image39.png"/><Relationship Id="rId28" Type="http://schemas.microsoft.com/office/2007/relationships/hdphoto" Target="../media/hdphoto36.wdp"/><Relationship Id="rId10" Type="http://schemas.microsoft.com/office/2007/relationships/hdphoto" Target="../media/hdphoto19.wdp"/><Relationship Id="rId19" Type="http://schemas.openxmlformats.org/officeDocument/2006/relationships/image" Target="../media/image37.png"/><Relationship Id="rId31" Type="http://schemas.openxmlformats.org/officeDocument/2006/relationships/image" Target="../media/image43.png"/><Relationship Id="rId4" Type="http://schemas.openxmlformats.org/officeDocument/2006/relationships/audio" Target="../media/audio4.wav"/><Relationship Id="rId9" Type="http://schemas.openxmlformats.org/officeDocument/2006/relationships/image" Target="../media/image24.png"/><Relationship Id="rId14" Type="http://schemas.microsoft.com/office/2007/relationships/hdphoto" Target="../media/hdphoto29.wdp"/><Relationship Id="rId22" Type="http://schemas.microsoft.com/office/2007/relationships/hdphoto" Target="../media/hdphoto33.wdp"/><Relationship Id="rId27" Type="http://schemas.openxmlformats.org/officeDocument/2006/relationships/image" Target="../media/image41.png"/><Relationship Id="rId30" Type="http://schemas.microsoft.com/office/2007/relationships/hdphoto" Target="../media/hdphoto37.wdp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audio" Target="../media/audio1.wav"/><Relationship Id="rId7" Type="http://schemas.microsoft.com/office/2007/relationships/hdphoto" Target="../media/hdphoto41.wdp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png"/><Relationship Id="rId11" Type="http://schemas.microsoft.com/office/2007/relationships/hdphoto" Target="../media/hdphoto43.wdp"/><Relationship Id="rId5" Type="http://schemas.microsoft.com/office/2007/relationships/hdphoto" Target="../media/hdphoto40.wdp"/><Relationship Id="rId10" Type="http://schemas.openxmlformats.org/officeDocument/2006/relationships/image" Target="../media/image48.png"/><Relationship Id="rId4" Type="http://schemas.openxmlformats.org/officeDocument/2006/relationships/image" Target="../media/image45.png"/><Relationship Id="rId9" Type="http://schemas.microsoft.com/office/2007/relationships/hdphoto" Target="../media/hdphoto42.wdp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45.wdp"/><Relationship Id="rId3" Type="http://schemas.openxmlformats.org/officeDocument/2006/relationships/audio" Target="../media/audio3.wav"/><Relationship Id="rId7" Type="http://schemas.openxmlformats.org/officeDocument/2006/relationships/image" Target="../media/image50.pn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6" Type="http://schemas.microsoft.com/office/2007/relationships/hdphoto" Target="../media/hdphoto44.wdp"/><Relationship Id="rId5" Type="http://schemas.openxmlformats.org/officeDocument/2006/relationships/image" Target="../media/image49.png"/><Relationship Id="rId10" Type="http://schemas.microsoft.com/office/2007/relationships/hdphoto" Target="../media/hdphoto46.wdp"/><Relationship Id="rId4" Type="http://schemas.openxmlformats.org/officeDocument/2006/relationships/audio" Target="../media/audio8.wav"/><Relationship Id="rId9" Type="http://schemas.openxmlformats.org/officeDocument/2006/relationships/image" Target="../media/image5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VY_32_INOVACE_73_PRV1</a:t>
            </a: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2060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Naše tělo a péče o něj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</a:t>
            </a: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ŠKOLY: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Naše tělo, hygiena, nemoc, úraz, lékárnička </a:t>
            </a: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1.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Prvouka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7998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PČ,  VV, 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Prezentace, ve které </a:t>
            </a:r>
            <a:r>
              <a:rPr lang="cs-CZ" sz="1400" dirty="0" smtClean="0">
                <a:latin typeface="Arial" charset="0"/>
                <a:cs typeface="Arial" charset="0"/>
              </a:rPr>
              <a:t>se děti seznamují na listu č. 4 s částmi našeho těla. List č. 5 popisuje části hlavy, list č. 6 ukazuje péči o tělo, list č. 7 rozlišuje nemoc a úraz, list č. 8 popisuje, co potřebujeme, když jsme nemocní, na listu č. 9 děti třídí, co patří do lékárničky, list č. 10 popisuje situaci u lékaře.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ZKUŠENOST S PILOTÁŽÍ:  </a:t>
            </a:r>
            <a:r>
              <a:rPr lang="cs-CZ" sz="1400" dirty="0" smtClean="0">
                <a:latin typeface="Arial" charset="0"/>
                <a:cs typeface="Arial" charset="0"/>
              </a:rPr>
              <a:t>Většina žáků sledovala prezentaci se zájmem, </a:t>
            </a:r>
            <a:r>
              <a:rPr lang="cs-CZ" sz="1400" dirty="0" smtClean="0">
                <a:latin typeface="Arial" charset="0"/>
                <a:cs typeface="Arial" charset="0"/>
              </a:rPr>
              <a:t>aktivně třídili věci, které patří do lékárničky</a:t>
            </a:r>
            <a:r>
              <a:rPr lang="cs-CZ" sz="1400" smtClean="0">
                <a:latin typeface="Arial" charset="0"/>
                <a:cs typeface="Arial" charset="0"/>
              </a:rPr>
              <a:t>, rozlišovali úraz </a:t>
            </a:r>
            <a:r>
              <a:rPr lang="cs-CZ" sz="1400" dirty="0" smtClean="0">
                <a:latin typeface="Arial" charset="0"/>
                <a:cs typeface="Arial" charset="0"/>
              </a:rPr>
              <a:t>a nemoc, vyprávěli o vlastních zkušenostech.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b="1" u="sng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sz="1400" dirty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2191949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15" b="99385" l="0" r="100000">
                        <a14:foregroundMark x1="64308" y1="63077" x2="57231" y2="68615"/>
                        <a14:backgroundMark x1="88615" y1="62769" x2="78769" y2="56000"/>
                        <a14:backgroundMark x1="60000" y1="82462" x2="62154" y2="85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265083">
            <a:off x="1889513" y="1156313"/>
            <a:ext cx="5323113" cy="5323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28777" y="116632"/>
            <a:ext cx="6686446" cy="923330"/>
          </a:xfrm>
          <a:prstGeom prst="rect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Naše tělo a péče o něj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9538" r="94154">
                        <a14:backgroundMark x1="32923" y1="25231" x2="21846" y2="33538"/>
                        <a14:backgroundMark x1="24615" y1="95077" x2="13538" y2="95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7" y="2662115"/>
            <a:ext cx="2377346" cy="2377346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97846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4861" y="2780928"/>
            <a:ext cx="2291866" cy="2291866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2379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6" presetClass="emph" presetSubtype="0" repeatCount="indefinite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615" b="99385" l="0" r="100000">
                        <a14:foregroundMark x1="64308" y1="63077" x2="57231" y2="68615"/>
                        <a14:backgroundMark x1="88615" y1="62769" x2="78769" y2="56000"/>
                        <a14:backgroundMark x1="60000" y1="82462" x2="62154" y2="85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265083">
            <a:off x="-59420" y="1157813"/>
            <a:ext cx="5173271" cy="5173271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247759" y="188640"/>
            <a:ext cx="2648482" cy="830997"/>
          </a:xfrm>
          <a:prstGeom prst="rect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Naše tělo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99316" y="1925708"/>
            <a:ext cx="1221168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hlava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99316" y="3752122"/>
            <a:ext cx="976549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trup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99316" y="4665330"/>
            <a:ext cx="3097002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dolní končetiny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3" name="Přímá spojnice se šipkou 12"/>
          <p:cNvCxnSpPr>
            <a:stCxn id="8" idx="1"/>
          </p:cNvCxnSpPr>
          <p:nvPr/>
        </p:nvCxnSpPr>
        <p:spPr>
          <a:xfrm flipH="1" flipV="1">
            <a:off x="2527215" y="1925708"/>
            <a:ext cx="2572101" cy="323166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9" idx="1"/>
          </p:cNvCxnSpPr>
          <p:nvPr/>
        </p:nvCxnSpPr>
        <p:spPr>
          <a:xfrm flipH="1" flipV="1">
            <a:off x="1763688" y="2087291"/>
            <a:ext cx="3335628" cy="107479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9" idx="1"/>
          </p:cNvCxnSpPr>
          <p:nvPr/>
        </p:nvCxnSpPr>
        <p:spPr>
          <a:xfrm flipH="1" flipV="1">
            <a:off x="3395498" y="2248873"/>
            <a:ext cx="1703818" cy="91320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5099316" y="2838915"/>
            <a:ext cx="3145092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horní končetiny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6" name="Přímá spojnice se šipkou 25"/>
          <p:cNvCxnSpPr>
            <a:stCxn id="10" idx="1"/>
          </p:cNvCxnSpPr>
          <p:nvPr/>
        </p:nvCxnSpPr>
        <p:spPr>
          <a:xfrm flipH="1" flipV="1">
            <a:off x="2903996" y="3485246"/>
            <a:ext cx="2195320" cy="59004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11" idx="1"/>
          </p:cNvCxnSpPr>
          <p:nvPr/>
        </p:nvCxnSpPr>
        <p:spPr>
          <a:xfrm flipH="1">
            <a:off x="3463288" y="4988496"/>
            <a:ext cx="1636028" cy="323165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11" idx="1"/>
          </p:cNvCxnSpPr>
          <p:nvPr/>
        </p:nvCxnSpPr>
        <p:spPr>
          <a:xfrm flipH="1">
            <a:off x="1907704" y="4988496"/>
            <a:ext cx="3191612" cy="30777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0792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350" decel="100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0" accel="100000" fill="hold">
                                          <p:stCondLst>
                                            <p:cond delay="135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25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2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500"/>
                            </p:stCondLst>
                            <p:childTnLst>
                              <p:par>
                                <p:cTn id="27" presetID="25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2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500"/>
                            </p:stCondLst>
                            <p:childTnLst>
                              <p:par>
                                <p:cTn id="42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1500"/>
                            </p:stCondLst>
                            <p:childTnLst>
                              <p:par>
                                <p:cTn id="46" presetID="25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4000"/>
                            </p:stCondLst>
                            <p:childTnLst>
                              <p:par>
                                <p:cTn id="57" presetID="2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5500"/>
                            </p:stCondLst>
                            <p:childTnLst>
                              <p:par>
                                <p:cTn id="61" presetID="25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8000"/>
                            </p:stCondLst>
                            <p:childTnLst>
                              <p:par>
                                <p:cTn id="72" presetID="2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9500"/>
                            </p:stCondLst>
                            <p:childTnLst>
                              <p:par>
                                <p:cTn id="76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0500"/>
                            </p:stCondLst>
                            <p:childTnLst>
                              <p:par>
                                <p:cTn id="80" presetID="8" presetClass="emph" presetSubtype="0" autoRev="1" fill="remove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0800000">
                                      <p:cBhvr>
                                        <p:cTn id="81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1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08" b="100000" l="3385" r="97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8963" y="1796914"/>
            <a:ext cx="4466075" cy="446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78290" y="188640"/>
            <a:ext cx="3059556" cy="830997"/>
          </a:xfrm>
          <a:prstGeom prst="rect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Naše hlava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903762" y="1702549"/>
            <a:ext cx="114967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vlasy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Přímá spojnice se šipkou 4"/>
          <p:cNvCxnSpPr>
            <a:stCxn id="4" idx="1"/>
          </p:cNvCxnSpPr>
          <p:nvPr/>
        </p:nvCxnSpPr>
        <p:spPr>
          <a:xfrm flipH="1">
            <a:off x="5436096" y="2025715"/>
            <a:ext cx="1467666" cy="288031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7067269" y="2584647"/>
            <a:ext cx="986167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čelo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7" name="Přímá spojnice se šipkou 6"/>
          <p:cNvCxnSpPr>
            <a:stCxn id="6" idx="1"/>
          </p:cNvCxnSpPr>
          <p:nvPr/>
        </p:nvCxnSpPr>
        <p:spPr>
          <a:xfrm flipH="1">
            <a:off x="4608929" y="2907813"/>
            <a:ext cx="2458340" cy="233155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7163449" y="3466745"/>
            <a:ext cx="889987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nos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9" name="Přímá spojnice se šipkou 8"/>
          <p:cNvCxnSpPr>
            <a:stCxn id="8" idx="1"/>
          </p:cNvCxnSpPr>
          <p:nvPr/>
        </p:nvCxnSpPr>
        <p:spPr>
          <a:xfrm flipH="1">
            <a:off x="4716016" y="3789911"/>
            <a:ext cx="2447433" cy="431177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017575" y="4348843"/>
            <a:ext cx="1035861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ústa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1" name="Přímá spojnice se šipkou 10"/>
          <p:cNvCxnSpPr>
            <a:stCxn id="10" idx="1"/>
          </p:cNvCxnSpPr>
          <p:nvPr/>
        </p:nvCxnSpPr>
        <p:spPr>
          <a:xfrm flipH="1">
            <a:off x="5076056" y="4672009"/>
            <a:ext cx="1941519" cy="125143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732240" y="5230941"/>
            <a:ext cx="132119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brada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3" name="Přímá spojnice se šipkou 12"/>
          <p:cNvCxnSpPr>
            <a:stCxn id="12" idx="1"/>
          </p:cNvCxnSpPr>
          <p:nvPr/>
        </p:nvCxnSpPr>
        <p:spPr>
          <a:xfrm flipH="1" flipV="1">
            <a:off x="4716016" y="5259086"/>
            <a:ext cx="2016224" cy="295021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115616" y="1702549"/>
            <a:ext cx="1234633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obočí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5" name="Přímá spojnice se šipkou 14"/>
          <p:cNvCxnSpPr>
            <a:stCxn id="14" idx="3"/>
          </p:cNvCxnSpPr>
          <p:nvPr/>
        </p:nvCxnSpPr>
        <p:spPr>
          <a:xfrm>
            <a:off x="2350249" y="2025715"/>
            <a:ext cx="1717695" cy="1205263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1115616" y="2584647"/>
            <a:ext cx="745717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oči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9" name="Přímá spojnice se šipkou 18"/>
          <p:cNvCxnSpPr>
            <a:stCxn id="18" idx="3"/>
          </p:cNvCxnSpPr>
          <p:nvPr/>
        </p:nvCxnSpPr>
        <p:spPr>
          <a:xfrm>
            <a:off x="1861333" y="2907813"/>
            <a:ext cx="2004215" cy="94764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1115616" y="4348843"/>
            <a:ext cx="117211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tváře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1" name="Přímá spojnice se šipkou 20"/>
          <p:cNvCxnSpPr>
            <a:stCxn id="20" idx="3"/>
          </p:cNvCxnSpPr>
          <p:nvPr/>
        </p:nvCxnSpPr>
        <p:spPr>
          <a:xfrm>
            <a:off x="2287732" y="4672009"/>
            <a:ext cx="1780212" cy="125143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115616" y="3466745"/>
            <a:ext cx="755335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uši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3" name="Přímá spojnice se šipkou 22"/>
          <p:cNvCxnSpPr>
            <a:stCxn id="22" idx="3"/>
          </p:cNvCxnSpPr>
          <p:nvPr/>
        </p:nvCxnSpPr>
        <p:spPr>
          <a:xfrm>
            <a:off x="1870951" y="3789911"/>
            <a:ext cx="1657857" cy="55893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1115616" y="5230941"/>
            <a:ext cx="796372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krk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5" name="Přímá spojnice se šipkou 24"/>
          <p:cNvCxnSpPr/>
          <p:nvPr/>
        </p:nvCxnSpPr>
        <p:spPr>
          <a:xfrm>
            <a:off x="1835696" y="5554107"/>
            <a:ext cx="2736304" cy="106714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7894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35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0" accel="100000" fill="hold">
                                          <p:stCondLst>
                                            <p:cond delay="13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25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2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500"/>
                            </p:stCondLst>
                            <p:childTnLst>
                              <p:par>
                                <p:cTn id="27" presetID="25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500"/>
                            </p:stCondLst>
                            <p:childTnLst>
                              <p:par>
                                <p:cTn id="42" presetID="25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3000"/>
                            </p:stCondLst>
                            <p:childTnLst>
                              <p:par>
                                <p:cTn id="53" presetID="2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4500"/>
                            </p:stCondLst>
                            <p:childTnLst>
                              <p:par>
                                <p:cTn id="57" presetID="2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6500"/>
                            </p:stCondLst>
                            <p:childTnLst>
                              <p:par>
                                <p:cTn id="68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8000"/>
                            </p:stCondLst>
                            <p:childTnLst>
                              <p:par>
                                <p:cTn id="72" presetID="25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0500"/>
                            </p:stCondLst>
                            <p:childTnLst>
                              <p:par>
                                <p:cTn id="83" presetID="2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22000"/>
                            </p:stCondLst>
                            <p:childTnLst>
                              <p:par>
                                <p:cTn id="87" presetID="25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24500"/>
                            </p:stCondLst>
                            <p:childTnLst>
                              <p:par>
                                <p:cTn id="98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26000"/>
                            </p:stCondLst>
                            <p:childTnLst>
                              <p:par>
                                <p:cTn id="102" presetID="25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8500"/>
                            </p:stCondLst>
                            <p:childTnLst>
                              <p:par>
                                <p:cTn id="113" presetID="2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30000"/>
                            </p:stCondLst>
                            <p:childTnLst>
                              <p:par>
                                <p:cTn id="117" presetID="25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32500"/>
                            </p:stCondLst>
                            <p:childTnLst>
                              <p:par>
                                <p:cTn id="128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34000"/>
                            </p:stCondLst>
                            <p:childTnLst>
                              <p:par>
                                <p:cTn id="132" presetID="25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36500"/>
                            </p:stCondLst>
                            <p:childTnLst>
                              <p:par>
                                <p:cTn id="143" presetID="2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>
                            <p:stCondLst>
                              <p:cond delay="38000"/>
                            </p:stCondLst>
                            <p:childTnLst>
                              <p:par>
                                <p:cTn id="147" presetID="25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40500"/>
                            </p:stCondLst>
                            <p:childTnLst>
                              <p:par>
                                <p:cTn id="158" presetID="2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1" fill="hold">
                            <p:stCondLst>
                              <p:cond delay="42500"/>
                            </p:stCondLst>
                            <p:childTnLst>
                              <p:par>
                                <p:cTn id="162" presetID="32" presetClass="emph" presetSubtype="0" repeatCount="indefinite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16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8" grpId="0" animBg="1"/>
      <p:bldP spid="10" grpId="0" animBg="1"/>
      <p:bldP spid="12" grpId="0" animBg="1"/>
      <p:bldP spid="14" grpId="0" animBg="1"/>
      <p:bldP spid="18" grpId="0" animBg="1"/>
      <p:bldP spid="20" grpId="0" animBg="1"/>
      <p:bldP spid="22" grpId="0" animBg="1"/>
      <p:bldP spid="2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Přímá spojnice se šipkou 23"/>
          <p:cNvCxnSpPr/>
          <p:nvPr/>
        </p:nvCxnSpPr>
        <p:spPr>
          <a:xfrm>
            <a:off x="2325533" y="2741636"/>
            <a:ext cx="2149099" cy="9033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3400082" y="2510853"/>
            <a:ext cx="3764206" cy="1854251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>
            <a:off x="2051720" y="2517923"/>
            <a:ext cx="2913472" cy="1279501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>
            <a:off x="3635896" y="2369179"/>
            <a:ext cx="3651870" cy="1428245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3078290" y="188640"/>
            <a:ext cx="3058851" cy="830997"/>
          </a:xfrm>
          <a:prstGeom prst="rect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Péče o tělo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1231" r="987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478" r="6334"/>
          <a:stretch/>
        </p:blipFill>
        <p:spPr bwMode="auto">
          <a:xfrm>
            <a:off x="1331640" y="1618487"/>
            <a:ext cx="1152128" cy="13064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8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231" b="97231" l="0" r="97538">
                        <a14:foregroundMark x1="64615" y1="55692" x2="64615" y2="63692"/>
                        <a14:foregroundMark x1="66154" y1="65846" x2="73846" y2="62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625" t="2766" r="3091" b="3462"/>
          <a:stretch/>
        </p:blipFill>
        <p:spPr bwMode="auto">
          <a:xfrm>
            <a:off x="3983210" y="3645024"/>
            <a:ext cx="2322908" cy="223224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9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308" b="98462" l="9538" r="89538">
                        <a14:backgroundMark x1="34154" y1="10769" x2="30769" y2="24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887" r="25056"/>
          <a:stretch/>
        </p:blipFill>
        <p:spPr bwMode="auto">
          <a:xfrm>
            <a:off x="899592" y="3476735"/>
            <a:ext cx="1152128" cy="2256521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10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2154" b="98462" l="0" r="100000">
                        <a14:foregroundMark x1="18154" y1="38154" x2="23385" y2="53538"/>
                        <a14:foregroundMark x1="47692" y1="53846" x2="64308" y2="52615"/>
                        <a14:foregroundMark x1="88000" y1="46769" x2="91385" y2="52000"/>
                        <a14:foregroundMark x1="85231" y1="37231" x2="86462" y2="40615"/>
                        <a14:foregroundMark x1="27077" y1="33538" x2="31077" y2="36000"/>
                        <a14:foregroundMark x1="23692" y1="23692" x2="23385" y2="26462"/>
                        <a14:foregroundMark x1="9231" y1="52308" x2="28000" y2="44615"/>
                        <a14:foregroundMark x1="37231" y1="53538" x2="40000" y2="53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111" b="5420"/>
          <a:stretch/>
        </p:blipFill>
        <p:spPr bwMode="auto">
          <a:xfrm>
            <a:off x="6432441" y="4005621"/>
            <a:ext cx="1932907" cy="17486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12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0" b="100000" l="3077" r="99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602" r="4499"/>
          <a:stretch/>
        </p:blipFill>
        <p:spPr bwMode="auto">
          <a:xfrm>
            <a:off x="2194363" y="3645024"/>
            <a:ext cx="1609473" cy="21092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1" name="Skupina 20"/>
          <p:cNvGrpSpPr/>
          <p:nvPr/>
        </p:nvGrpSpPr>
        <p:grpSpPr>
          <a:xfrm>
            <a:off x="4474632" y="1701356"/>
            <a:ext cx="1622564" cy="1296144"/>
            <a:chOff x="1691680" y="1916832"/>
            <a:chExt cx="1307420" cy="936104"/>
          </a:xfrm>
        </p:grpSpPr>
        <p:pic>
          <p:nvPicPr>
            <p:cNvPr id="14" name="Picture 11"/>
            <p:cNvPicPr>
              <a:picLocks noChangeAspect="1" noChangeArrowheads="1"/>
            </p:cNvPicPr>
            <p:nvPr/>
          </p:nvPicPr>
          <p:blipFill rotWithShape="1">
            <a:blip r:embed="rId15" cstate="print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3385" b="96000" l="0" r="84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768" r="14897" b="3827"/>
            <a:stretch/>
          </p:blipFill>
          <p:spPr bwMode="auto">
            <a:xfrm>
              <a:off x="2302984" y="2088911"/>
              <a:ext cx="696116" cy="7640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" name="Picture 3"/>
            <p:cNvPicPr>
              <a:picLocks noChangeAspect="1" noChangeArrowheads="1"/>
            </p:cNvPicPr>
            <p:nvPr/>
          </p:nvPicPr>
          <p:blipFill rotWithShape="1">
            <a:blip r:embed="rId17" cstate="print"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ackgroundRemoval t="9538" b="89538" l="0" r="100000">
                          <a14:backgroundMark x1="43692" y1="43692" x2="99077" y2="47077"/>
                          <a14:backgroundMark x1="62769" y1="52615" x2="59692" y2="5323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7264" b="37478"/>
            <a:stretch/>
          </p:blipFill>
          <p:spPr bwMode="auto">
            <a:xfrm>
              <a:off x="1691680" y="1916832"/>
              <a:ext cx="1092950" cy="3117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" name="Picture 4"/>
            <p:cNvPicPr>
              <a:picLocks noChangeAspect="1" noChangeArrowheads="1"/>
            </p:cNvPicPr>
            <p:nvPr/>
          </p:nvPicPr>
          <p:blipFill rotWithShape="1">
            <a:blip r:embed="rId19" cstate="print"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20">
                      <a14:imgEffect>
                        <a14:backgroundRemoval t="9846" b="97231" l="9846" r="89846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749" t="16193" r="18178" b="9470"/>
            <a:stretch/>
          </p:blipFill>
          <p:spPr bwMode="auto">
            <a:xfrm>
              <a:off x="1870936" y="2277503"/>
              <a:ext cx="432048" cy="45814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6" name="Picture 13"/>
          <p:cNvPicPr>
            <a:picLocks noChangeAspect="1" noChangeArrowheads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3298" b="16058"/>
          <a:stretch/>
        </p:blipFill>
        <p:spPr bwMode="auto">
          <a:xfrm>
            <a:off x="2834115" y="1929866"/>
            <a:ext cx="1149095" cy="811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8" name="Skupina 17"/>
          <p:cNvGrpSpPr/>
          <p:nvPr/>
        </p:nvGrpSpPr>
        <p:grpSpPr>
          <a:xfrm>
            <a:off x="6804248" y="1460976"/>
            <a:ext cx="1036909" cy="1463968"/>
            <a:chOff x="5111472" y="3510910"/>
            <a:chExt cx="520692" cy="965321"/>
          </a:xfrm>
        </p:grpSpPr>
        <p:pic>
          <p:nvPicPr>
            <p:cNvPr id="17" name="Picture 5"/>
            <p:cNvPicPr>
              <a:picLocks noChangeAspect="1" noChangeArrowheads="1"/>
            </p:cNvPicPr>
            <p:nvPr/>
          </p:nvPicPr>
          <p:blipFill rotWithShape="1">
            <a:blip r:embed="rId23" cstate="print">
              <a:extLst>
                <a:ext uri="{BEBA8EAE-BF5A-486C-A8C5-ECC9F3942E4B}">
                  <a14:imgProps xmlns:a14="http://schemas.microsoft.com/office/drawing/2010/main">
                    <a14:imgLayer r:embed="rId24">
                      <a14:imgEffect>
                        <a14:backgroundRemoval t="0" b="100000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3104" r="22956"/>
            <a:stretch/>
          </p:blipFill>
          <p:spPr bwMode="auto">
            <a:xfrm>
              <a:off x="5111472" y="3510910"/>
              <a:ext cx="520692" cy="96532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 rot="16000016">
              <a:off x="5010815" y="3969179"/>
              <a:ext cx="681871" cy="2128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600" b="1" i="1" dirty="0" smtClean="0">
                  <a:solidFill>
                    <a:schemeClr val="bg1"/>
                  </a:solidFill>
                </a:rPr>
                <a:t>šampón</a:t>
              </a:r>
              <a:endParaRPr lang="cs-CZ" sz="1600" b="1" i="1" dirty="0">
                <a:solidFill>
                  <a:schemeClr val="bg1"/>
                </a:solidFill>
              </a:endParaRPr>
            </a:p>
          </p:txBody>
        </p:sp>
      </p:grpSp>
      <p:sp>
        <p:nvSpPr>
          <p:cNvPr id="23" name="TextovéPole 22"/>
          <p:cNvSpPr txBox="1"/>
          <p:nvPr/>
        </p:nvSpPr>
        <p:spPr>
          <a:xfrm>
            <a:off x="2235463" y="1019637"/>
            <a:ext cx="46730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(co ke komu patří – klikni </a:t>
            </a:r>
            <a:r>
              <a:rPr lang="cs-CZ" dirty="0" smtClean="0"/>
              <a:t>na horní obrázek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4869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2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2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Přímá spojnice se šipkou 10"/>
          <p:cNvCxnSpPr/>
          <p:nvPr/>
        </p:nvCxnSpPr>
        <p:spPr>
          <a:xfrm flipV="1">
            <a:off x="2051720" y="2542257"/>
            <a:ext cx="792088" cy="1534816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3988284" y="2542258"/>
            <a:ext cx="1646932" cy="95875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4319972" y="2542258"/>
            <a:ext cx="1315244" cy="1117484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6228184" y="2542257"/>
            <a:ext cx="1357592" cy="1534816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2683502" y="188640"/>
            <a:ext cx="3776996" cy="830997"/>
          </a:xfrm>
          <a:prstGeom prst="rect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Nemoc a úraz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98462" l="0" r="99077">
                        <a14:foregroundMark x1="26462" y1="29538" x2="31692" y2="34154"/>
                        <a14:foregroundMark x1="47077" y1="8000" x2="49846" y2="7385"/>
                        <a14:foregroundMark x1="57231" y1="6154" x2="59385" y2="9846"/>
                        <a14:foregroundMark x1="48000" y1="12308" x2="49846" y2="13231"/>
                        <a14:foregroundMark x1="59385" y1="24308" x2="54769" y2="27692"/>
                        <a14:foregroundMark x1="59077" y1="27385" x2="61846" y2="28615"/>
                        <a14:foregroundMark x1="74462" y1="82154" x2="71692" y2="84000"/>
                        <a14:backgroundMark x1="51692" y1="18462" x2="44923" y2="28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50" t="3445" r="8903" b="3230"/>
          <a:stretch/>
        </p:blipFill>
        <p:spPr bwMode="auto">
          <a:xfrm>
            <a:off x="6372200" y="3659741"/>
            <a:ext cx="1993251" cy="21618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9538" r="89538">
                        <a14:backgroundMark x1="43077" y1="47385" x2="44308" y2="60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034" t="3445" r="19605"/>
          <a:stretch/>
        </p:blipFill>
        <p:spPr bwMode="auto">
          <a:xfrm>
            <a:off x="3165635" y="3189719"/>
            <a:ext cx="1645299" cy="26318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9538" r="94154">
                        <a14:backgroundMark x1="32923" y1="25231" x2="21846" y2="33538"/>
                        <a14:backgroundMark x1="24615" y1="95077" x2="13538" y2="95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919" r="11078"/>
          <a:stretch/>
        </p:blipFill>
        <p:spPr bwMode="auto">
          <a:xfrm>
            <a:off x="4991650" y="3189719"/>
            <a:ext cx="1921331" cy="26318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97846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155" y="3328013"/>
            <a:ext cx="2620895" cy="26208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436096" y="1772816"/>
            <a:ext cx="1213794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úraz</a:t>
            </a:r>
            <a:endParaRPr lang="cs-CZ" sz="4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67451" y="1772816"/>
            <a:ext cx="1800493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nemoc</a:t>
            </a:r>
            <a:endParaRPr lang="cs-CZ" sz="4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089864" y="1019637"/>
            <a:ext cx="29642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(co je co – klikni na obrázek)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877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5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500"/>
                            </p:stCondLst>
                            <p:childTnLst>
                              <p:par>
                                <p:cTn id="29" presetID="2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500"/>
                            </p:stCondLst>
                            <p:childTnLst>
                              <p:par>
                                <p:cTn id="40" presetID="2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500"/>
                            </p:stCondLst>
                            <p:childTnLst>
                              <p:par>
                                <p:cTn id="51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2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2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extovéPole 37"/>
          <p:cNvSpPr txBox="1"/>
          <p:nvPr/>
        </p:nvSpPr>
        <p:spPr>
          <a:xfrm>
            <a:off x="7125699" y="1455167"/>
            <a:ext cx="830677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sirup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043608" y="2823319"/>
            <a:ext cx="697627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léky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123728" y="1556792"/>
            <a:ext cx="1711622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rychloobvaz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963754" y="188640"/>
            <a:ext cx="5216493" cy="830997"/>
          </a:xfrm>
          <a:prstGeom prst="rect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Když jsme nemocní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97846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268135"/>
            <a:ext cx="3226309" cy="230246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6" name="Skupina 15"/>
          <p:cNvGrpSpPr/>
          <p:nvPr/>
        </p:nvGrpSpPr>
        <p:grpSpPr>
          <a:xfrm>
            <a:off x="1231027" y="3210243"/>
            <a:ext cx="1158649" cy="1332167"/>
            <a:chOff x="2388660" y="4560690"/>
            <a:chExt cx="940953" cy="1036608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 rotWithShape="1">
            <a:blip r:embed="rId8" cstate="print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2462" b="100000" l="2154" r="100000">
                          <a14:foregroundMark x1="12308" y1="44923" x2="48000" y2="50154"/>
                          <a14:foregroundMark x1="11385" y1="45846" x2="10462" y2="50154"/>
                          <a14:foregroundMark x1="67077" y1="92000" x2="77538" y2="63077"/>
                          <a14:foregroundMark x1="86769" y1="72923" x2="82154" y2="78462"/>
                          <a14:foregroundMark x1="63871" y1="63871" x2="53548" y2="81935"/>
                        </a14:backgroundRemoval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047" t="6440" r="2121" b="6656"/>
            <a:stretch/>
          </p:blipFill>
          <p:spPr bwMode="auto">
            <a:xfrm>
              <a:off x="2737130" y="4560690"/>
              <a:ext cx="592483" cy="54635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9" name="Picture 5"/>
            <p:cNvPicPr>
              <a:picLocks noChangeAspect="1" noChangeArrowheads="1"/>
            </p:cNvPicPr>
            <p:nvPr/>
          </p:nvPicPr>
          <p:blipFill rotWithShape="1">
            <a:blip r:embed="rId10" cstate="print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615" b="98462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157" b="5371"/>
            <a:stretch/>
          </p:blipFill>
          <p:spPr bwMode="auto">
            <a:xfrm rot="4681006">
              <a:off x="2344861" y="4809106"/>
              <a:ext cx="831991" cy="7443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32" name="Picture 8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231" b="61846" l="0" r="35077">
                        <a14:foregroundMark x1="17846" y1="20615" x2="23385" y2="52615"/>
                        <a14:foregroundMark x1="3692" y1="24923" x2="8615" y2="23077"/>
                        <a14:foregroundMark x1="4923" y1="30769" x2="10462" y2="53846"/>
                        <a14:foregroundMark x1="5846" y1="74462" x2="34154" y2="61231"/>
                        <a14:foregroundMark x1="39385" y1="60308" x2="80308" y2="45538"/>
                        <a14:backgroundMark x1="26462" y1="60923" x2="41538" y2="46769"/>
                        <a14:backgroundMark x1="36000" y1="55385" x2="46462" y2="48923"/>
                        <a14:backgroundMark x1="24615" y1="62462" x2="27385" y2="60000"/>
                        <a14:backgroundMark x1="20923" y1="59077" x2="18769" y2="62462"/>
                        <a14:backgroundMark x1="21231" y1="62154" x2="21231" y2="63692"/>
                        <a14:backgroundMark x1="2462" y1="82154" x2="82462" y2="20615"/>
                        <a14:backgroundMark x1="1231" y1="77231" x2="22154" y2="64308"/>
                        <a14:backgroundMark x1="8923" y1="73846" x2="28000" y2="60923"/>
                        <a14:backgroundMark x1="14462" y1="69846" x2="19385" y2="66154"/>
                        <a14:backgroundMark x1="12308" y1="77846" x2="46462" y2="50154"/>
                        <a14:backgroundMark x1="24308" y1="70769" x2="92000" y2="40000"/>
                        <a14:backgroundMark x1="21231" y1="67385" x2="34462" y2="64000"/>
                        <a14:backgroundMark x1="36308" y1="63077" x2="78154" y2="43692"/>
                        <a14:backgroundMark x1="35692" y1="59077" x2="53231" y2="58154"/>
                        <a14:backgroundMark x1="44308" y1="58769" x2="82769" y2="49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5433" r="64488" b="39137"/>
          <a:stretch/>
        </p:blipFill>
        <p:spPr bwMode="auto">
          <a:xfrm>
            <a:off x="5940152" y="4735755"/>
            <a:ext cx="915509" cy="11712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3" name="Skupina 12"/>
          <p:cNvGrpSpPr/>
          <p:nvPr/>
        </p:nvGrpSpPr>
        <p:grpSpPr>
          <a:xfrm>
            <a:off x="1143401" y="1426216"/>
            <a:ext cx="1350655" cy="1172542"/>
            <a:chOff x="1143401" y="1254090"/>
            <a:chExt cx="1419274" cy="1344668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 rotWithShape="1">
            <a:blip r:embed="rId14" cstate="print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0" b="100000" l="0" r="95077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191" r="3541"/>
            <a:stretch/>
          </p:blipFill>
          <p:spPr bwMode="auto">
            <a:xfrm>
              <a:off x="1350778" y="1254090"/>
              <a:ext cx="996021" cy="11157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3" name="Picture 9"/>
            <p:cNvPicPr>
              <a:picLocks noChangeAspect="1" noChangeArrowheads="1"/>
            </p:cNvPicPr>
            <p:nvPr/>
          </p:nvPicPr>
          <p:blipFill rotWithShape="1">
            <a:blip r:embed="rId16"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backgroundRemoval t="9538" b="89538" l="308" r="100000">
                          <a14:foregroundMark x1="25231" y1="39077" x2="25538" y2="52615"/>
                          <a14:foregroundMark x1="70462" y1="31692" x2="78154" y2="41231"/>
                          <a14:backgroundMark x1="33846" y1="39692" x2="62769" y2="3353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763" t="27418" r="3541" b="27896"/>
            <a:stretch/>
          </p:blipFill>
          <p:spPr bwMode="auto">
            <a:xfrm>
              <a:off x="1143401" y="1907097"/>
              <a:ext cx="1419274" cy="69166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34" name="Picture 10"/>
          <p:cNvPicPr>
            <a:picLocks noChangeAspect="1" noChangeArrowheads="1"/>
          </p:cNvPicPr>
          <p:nvPr/>
        </p:nvPicPr>
        <p:blipFill rotWithShape="1"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3077" b="93231" l="9538" r="89538">
                        <a14:foregroundMark x1="26462" y1="14462" x2="36000" y2="26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182" t="5503" r="14040" b="8940"/>
          <a:stretch/>
        </p:blipFill>
        <p:spPr bwMode="auto">
          <a:xfrm>
            <a:off x="6990713" y="1840200"/>
            <a:ext cx="1325703" cy="15167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4" name="TextovéPole 33"/>
          <p:cNvSpPr txBox="1"/>
          <p:nvPr/>
        </p:nvSpPr>
        <p:spPr>
          <a:xfrm>
            <a:off x="1021425" y="5301208"/>
            <a:ext cx="2454454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injekční stříkačka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0" b="100000" l="9538" r="89538">
                        <a14:foregroundMark x1="62462" y1="21538" x2="52923" y2="44000"/>
                        <a14:foregroundMark x1="36615" y1="71077" x2="49846" y2="76308"/>
                        <a14:foregroundMark x1="54154" y1="29538" x2="49846" y2="47385"/>
                        <a14:foregroundMark x1="58154" y1="39692" x2="58154" y2="42462"/>
                        <a14:foregroundMark x1="58462" y1="43385" x2="58462" y2="43385"/>
                        <a14:foregroundMark x1="70154" y1="5538" x2="70154" y2="5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023" r="27311"/>
          <a:stretch/>
        </p:blipFill>
        <p:spPr bwMode="auto">
          <a:xfrm rot="1407929">
            <a:off x="2338019" y="4277690"/>
            <a:ext cx="958187" cy="1259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5" name="TextovéPole 34"/>
          <p:cNvSpPr txBox="1"/>
          <p:nvPr/>
        </p:nvSpPr>
        <p:spPr>
          <a:xfrm>
            <a:off x="4417226" y="5676151"/>
            <a:ext cx="946862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kapky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2154" b="96308" l="9538" r="89538">
                        <a14:foregroundMark x1="45231" y1="65231" x2="54154" y2="83077"/>
                        <a14:foregroundMark x1="42154" y1="85231" x2="55692" y2="61231"/>
                        <a14:foregroundMark x1="38462" y1="65231" x2="61538" y2="65846"/>
                        <a14:foregroundMark x1="40000" y1="64308" x2="56308" y2="61538"/>
                        <a14:foregroundMark x1="56000" y1="60308" x2="56923" y2="86154"/>
                        <a14:foregroundMark x1="41846" y1="59385" x2="44000" y2="86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164" t="5503" r="31592" b="3659"/>
          <a:stretch/>
        </p:blipFill>
        <p:spPr bwMode="auto">
          <a:xfrm>
            <a:off x="4098569" y="4733178"/>
            <a:ext cx="460954" cy="11242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6" name="TextovéPole 35"/>
          <p:cNvSpPr txBox="1"/>
          <p:nvPr/>
        </p:nvSpPr>
        <p:spPr>
          <a:xfrm>
            <a:off x="6721482" y="5229200"/>
            <a:ext cx="935192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obvaz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873882" y="4149080"/>
            <a:ext cx="1341586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teploměr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0" b="100000" l="2154" r="963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63" r="8903"/>
          <a:stretch/>
        </p:blipFill>
        <p:spPr bwMode="auto">
          <a:xfrm rot="1215770">
            <a:off x="6660232" y="3302768"/>
            <a:ext cx="1097836" cy="1271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9" name="TextovéPole 38"/>
          <p:cNvSpPr txBox="1"/>
          <p:nvPr/>
        </p:nvSpPr>
        <p:spPr>
          <a:xfrm rot="21132389">
            <a:off x="4908501" y="3576826"/>
            <a:ext cx="11496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pacient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072327" y="1019637"/>
            <a:ext cx="29993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(co potřebujeme – pojmenuj)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7850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27" presetClass="emph" presetSubtype="0" repeatCount="3000" fill="remove" grpId="1" nodeType="afterEffect">
                                  <p:stCondLst>
                                    <p:cond delay="50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250" autoRev="1" fill="remove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0" dur="250" autoRev="1" fill="remove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1" dur="250" autoRev="1" fill="remove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500"/>
                            </p:stCondLst>
                            <p:childTnLst>
                              <p:par>
                                <p:cTn id="34" presetID="49" presetClass="entr" presetSubtype="0" decel="100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8000"/>
                            </p:stCondLst>
                            <p:childTnLst>
                              <p:par>
                                <p:cTn id="41" presetID="25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2000"/>
                            </p:stCondLst>
                            <p:childTnLst>
                              <p:par>
                                <p:cTn id="52" presetID="49" presetClass="entr" presetSubtype="0" decel="1000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4000"/>
                            </p:stCondLst>
                            <p:childTnLst>
                              <p:par>
                                <p:cTn id="59" presetID="25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8000"/>
                            </p:stCondLst>
                            <p:childTnLst>
                              <p:par>
                                <p:cTn id="70" presetID="49" presetClass="entr" presetSubtype="0" decel="1000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0"/>
                            </p:stCondLst>
                            <p:childTnLst>
                              <p:par>
                                <p:cTn id="77" presetID="25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4000"/>
                            </p:stCondLst>
                            <p:childTnLst>
                              <p:par>
                                <p:cTn id="88" presetID="49" presetClass="entr" presetSubtype="0" decel="1000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6000"/>
                            </p:stCondLst>
                            <p:childTnLst>
                              <p:par>
                                <p:cTn id="95" presetID="25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30000"/>
                            </p:stCondLst>
                            <p:childTnLst>
                              <p:par>
                                <p:cTn id="106" presetID="49" presetClass="entr" presetSubtype="0" decel="1000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32000"/>
                            </p:stCondLst>
                            <p:childTnLst>
                              <p:par>
                                <p:cTn id="113" presetID="25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36000"/>
                            </p:stCondLst>
                            <p:childTnLst>
                              <p:par>
                                <p:cTn id="124" presetID="49" presetClass="entr" presetSubtype="0" decel="1000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38000"/>
                            </p:stCondLst>
                            <p:childTnLst>
                              <p:par>
                                <p:cTn id="131" presetID="25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42000"/>
                            </p:stCondLst>
                            <p:childTnLst>
                              <p:par>
                                <p:cTn id="142" presetID="49" presetClass="entr" presetSubtype="0" decel="1000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44000"/>
                            </p:stCondLst>
                            <p:childTnLst>
                              <p:par>
                                <p:cTn id="149" presetID="25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animBg="1"/>
      <p:bldP spid="33" grpId="0" animBg="1"/>
      <p:bldP spid="32" grpId="0" animBg="1"/>
      <p:bldP spid="34" grpId="0" animBg="1"/>
      <p:bldP spid="35" grpId="0" animBg="1"/>
      <p:bldP spid="36" grpId="0" animBg="1"/>
      <p:bldP spid="37" grpId="0" animBg="1"/>
      <p:bldP spid="39" grpId="0"/>
      <p:bldP spid="39" grpId="1"/>
      <p:bldP spid="4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1675213" y="188640"/>
            <a:ext cx="5793574" cy="830997"/>
          </a:xfrm>
          <a:prstGeom prst="rect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patří do lékárničky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1382980" y="3074267"/>
            <a:ext cx="843978" cy="930797"/>
            <a:chOff x="2388660" y="4560690"/>
            <a:chExt cx="940953" cy="1036608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2462" b="100000" l="2154" r="100000">
                          <a14:foregroundMark x1="12308" y1="44923" x2="48000" y2="50154"/>
                          <a14:foregroundMark x1="11385" y1="45846" x2="10462" y2="50154"/>
                          <a14:foregroundMark x1="67077" y1="92000" x2="77538" y2="63077"/>
                          <a14:foregroundMark x1="86769" y1="72923" x2="82154" y2="78462"/>
                          <a14:foregroundMark x1="63871" y1="63871" x2="53548" y2="81935"/>
                        </a14:backgroundRemoval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047" t="6440" r="2121" b="6656"/>
            <a:stretch/>
          </p:blipFill>
          <p:spPr bwMode="auto">
            <a:xfrm>
              <a:off x="2737130" y="4560690"/>
              <a:ext cx="592483" cy="54635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9" name="Picture 5"/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615" b="98462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157" b="5371"/>
            <a:stretch/>
          </p:blipFill>
          <p:spPr bwMode="auto">
            <a:xfrm rot="4681006">
              <a:off x="2344861" y="4809106"/>
              <a:ext cx="831991" cy="7443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32" name="Picture 8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231" b="61846" l="0" r="35077">
                        <a14:foregroundMark x1="17846" y1="20615" x2="23385" y2="52615"/>
                        <a14:foregroundMark x1="3692" y1="24923" x2="8615" y2="23077"/>
                        <a14:foregroundMark x1="4923" y1="30769" x2="10462" y2="53846"/>
                        <a14:foregroundMark x1="5846" y1="74462" x2="34154" y2="61231"/>
                        <a14:foregroundMark x1="39385" y1="60308" x2="80308" y2="45538"/>
                        <a14:backgroundMark x1="26462" y1="60923" x2="41538" y2="46769"/>
                        <a14:backgroundMark x1="36000" y1="55385" x2="46462" y2="48923"/>
                        <a14:backgroundMark x1="24615" y1="62462" x2="27385" y2="60000"/>
                        <a14:backgroundMark x1="20923" y1="59077" x2="18769" y2="62462"/>
                        <a14:backgroundMark x1="21231" y1="62154" x2="21231" y2="63692"/>
                        <a14:backgroundMark x1="2462" y1="82154" x2="82462" y2="20615"/>
                        <a14:backgroundMark x1="1231" y1="77231" x2="22154" y2="64308"/>
                        <a14:backgroundMark x1="8923" y1="73846" x2="28000" y2="60923"/>
                        <a14:backgroundMark x1="14462" y1="69846" x2="19385" y2="66154"/>
                        <a14:backgroundMark x1="12308" y1="77846" x2="46462" y2="50154"/>
                        <a14:backgroundMark x1="24308" y1="70769" x2="92000" y2="40000"/>
                        <a14:backgroundMark x1="21231" y1="67385" x2="34462" y2="64000"/>
                        <a14:backgroundMark x1="36308" y1="63077" x2="78154" y2="43692"/>
                        <a14:backgroundMark x1="35692" y1="59077" x2="53231" y2="58154"/>
                        <a14:backgroundMark x1="44308" y1="58769" x2="82769" y2="49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5433" r="64488" b="39137"/>
          <a:stretch/>
        </p:blipFill>
        <p:spPr bwMode="auto">
          <a:xfrm>
            <a:off x="3026117" y="2791883"/>
            <a:ext cx="666871" cy="853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3" name="Skupina 12"/>
          <p:cNvGrpSpPr/>
          <p:nvPr/>
        </p:nvGrpSpPr>
        <p:grpSpPr>
          <a:xfrm>
            <a:off x="1400503" y="5040586"/>
            <a:ext cx="983838" cy="819265"/>
            <a:chOff x="1143401" y="1254090"/>
            <a:chExt cx="1419274" cy="1344668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 rotWithShape="1">
            <a:blip r:embed="rId11" cstate="print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0" b="100000" l="0" r="95077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191" r="3541"/>
            <a:stretch/>
          </p:blipFill>
          <p:spPr bwMode="auto">
            <a:xfrm>
              <a:off x="1350778" y="1254090"/>
              <a:ext cx="996021" cy="11157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3" name="Picture 9"/>
            <p:cNvPicPr>
              <a:picLocks noChangeAspect="1" noChangeArrowheads="1"/>
            </p:cNvPicPr>
            <p:nvPr/>
          </p:nvPicPr>
          <p:blipFill rotWithShape="1">
            <a:blip r:embed="rId13" cstate="print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9538" b="89538" l="308" r="100000">
                          <a14:foregroundMark x1="25231" y1="39077" x2="25538" y2="52615"/>
                          <a14:foregroundMark x1="70462" y1="31692" x2="78154" y2="41231"/>
                          <a14:backgroundMark x1="33846" y1="39692" x2="62769" y2="3353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763" t="27418" r="3541" b="27896"/>
            <a:stretch/>
          </p:blipFill>
          <p:spPr bwMode="auto">
            <a:xfrm>
              <a:off x="1143401" y="1907097"/>
              <a:ext cx="1419274" cy="69166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34" name="Picture 10"/>
          <p:cNvPicPr>
            <a:picLocks noChangeAspect="1" noChangeArrowheads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3077" b="93231" l="9538" r="89538">
                        <a14:foregroundMark x1="26462" y1="14462" x2="36000" y2="26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182" t="5503" r="14040" b="8940"/>
          <a:stretch/>
        </p:blipFill>
        <p:spPr bwMode="auto">
          <a:xfrm>
            <a:off x="7290314" y="1265558"/>
            <a:ext cx="965663" cy="11048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2154" b="96308" l="9538" r="89538">
                        <a14:foregroundMark x1="45231" y1="65231" x2="54154" y2="83077"/>
                        <a14:foregroundMark x1="42154" y1="85231" x2="55692" y2="61231"/>
                        <a14:foregroundMark x1="38462" y1="65231" x2="61538" y2="65846"/>
                        <a14:foregroundMark x1="40000" y1="64308" x2="56308" y2="61538"/>
                        <a14:foregroundMark x1="56000" y1="60308" x2="56923" y2="86154"/>
                        <a14:foregroundMark x1="41846" y1="59385" x2="44000" y2="86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164" t="5503" r="31592" b="3659"/>
          <a:stretch/>
        </p:blipFill>
        <p:spPr bwMode="auto">
          <a:xfrm>
            <a:off x="2841206" y="1590366"/>
            <a:ext cx="335766" cy="818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0" b="100000" l="2154" r="963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63" r="8903"/>
          <a:stretch/>
        </p:blipFill>
        <p:spPr bwMode="auto">
          <a:xfrm rot="1215770">
            <a:off x="5762548" y="2723226"/>
            <a:ext cx="799681" cy="9262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1231" b="89846" l="9846" r="89846">
                        <a14:foregroundMark x1="38769" y1="7692" x2="51692" y2="35077"/>
                        <a14:foregroundMark x1="62769" y1="9846" x2="53538" y2="32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609" r="12757" b="16074"/>
          <a:stretch/>
        </p:blipFill>
        <p:spPr bwMode="auto">
          <a:xfrm>
            <a:off x="3923928" y="1611381"/>
            <a:ext cx="856311" cy="1003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6948264" y="4462017"/>
            <a:ext cx="862569" cy="1407490"/>
            <a:chOff x="5580112" y="2281116"/>
            <a:chExt cx="1514803" cy="1979861"/>
          </a:xfrm>
        </p:grpSpPr>
        <p:pic>
          <p:nvPicPr>
            <p:cNvPr id="3076" name="Picture 4"/>
            <p:cNvPicPr>
              <a:picLocks noChangeAspect="1" noChangeArrowheads="1"/>
            </p:cNvPicPr>
            <p:nvPr/>
          </p:nvPicPr>
          <p:blipFill rotWithShape="1">
            <a:blip r:embed="rId23">
              <a:extLst>
                <a:ext uri="{BEBA8EAE-BF5A-486C-A8C5-ECC9F3942E4B}">
                  <a14:imgProps xmlns:a14="http://schemas.microsoft.com/office/drawing/2010/main">
                    <a14:imgLayer r:embed="rId24">
                      <a14:imgEffect>
                        <a14:backgroundRemoval t="0" b="100000" l="9538" r="89538">
                          <a14:foregroundMark x1="32000" y1="21846" x2="18462" y2="33846"/>
                          <a14:foregroundMark x1="14769" y1="68923" x2="16615" y2="86462"/>
                          <a14:foregroundMark x1="34462" y1="6462" x2="37538" y2="10154"/>
                          <a14:foregroundMark x1="20000" y1="34769" x2="14462" y2="45846"/>
                          <a14:backgroundMark x1="71077" y1="13231" x2="72308" y2="16615"/>
                          <a14:backgroundMark x1="71385" y1="96000" x2="81231" y2="92615"/>
                          <a14:backgroundMark x1="51385" y1="98462" x2="64000" y2="9723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707" r="12782"/>
            <a:stretch/>
          </p:blipFill>
          <p:spPr bwMode="auto">
            <a:xfrm>
              <a:off x="5580112" y="2281116"/>
              <a:ext cx="1514803" cy="197986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 rot="18771815">
              <a:off x="5803390" y="3270202"/>
              <a:ext cx="1054879" cy="45942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00" b="1" dirty="0" smtClean="0">
                  <a:solidFill>
                    <a:srgbClr val="C00000"/>
                  </a:solidFill>
                </a:rPr>
                <a:t>PEROXID</a:t>
              </a:r>
              <a:endParaRPr lang="cs-CZ" sz="1200" b="1" dirty="0">
                <a:solidFill>
                  <a:srgbClr val="C00000"/>
                </a:solidFill>
              </a:endParaRPr>
            </a:p>
          </p:txBody>
        </p:sp>
      </p:grpSp>
      <p:pic>
        <p:nvPicPr>
          <p:cNvPr id="41" name="Picture 11"/>
          <p:cNvPicPr>
            <a:picLocks noChangeAspect="1" noChangeArrowheads="1"/>
          </p:cNvPicPr>
          <p:nvPr/>
        </p:nvPicPr>
        <p:blipFill rotWithShape="1">
          <a:blip r:embed="rId25" cstate="print">
            <a:extLst>
              <a:ext uri="{BEBA8EAE-BF5A-486C-A8C5-ECC9F3942E4B}">
                <a14:imgProps xmlns:a14="http://schemas.microsoft.com/office/drawing/2010/main">
                  <a14:imgLayer r:embed="rId26">
                    <a14:imgEffect>
                      <a14:backgroundRemoval t="9538" b="89538" l="0" r="100000">
                        <a14:backgroundMark x1="5846" y1="50154" x2="5846" y2="52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67" t="35521" r="5796" b="32239"/>
          <a:stretch/>
        </p:blipFill>
        <p:spPr bwMode="auto">
          <a:xfrm>
            <a:off x="1306451" y="4261540"/>
            <a:ext cx="1008947" cy="40095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 rotWithShape="1">
          <a:blip r:embed="rId27">
            <a:extLst>
              <a:ext uri="{BEBA8EAE-BF5A-486C-A8C5-ECC9F3942E4B}">
                <a14:imgProps xmlns:a14="http://schemas.microsoft.com/office/drawing/2010/main">
                  <a14:imgLayer r:embed="rId28">
                    <a14:imgEffect>
                      <a14:backgroundRemoval t="0" b="100000" l="3385" r="97538">
                        <a14:foregroundMark x1="52923" y1="1846" x2="33846" y2="68615"/>
                        <a14:foregroundMark x1="44308" y1="8615" x2="57231" y2="22154"/>
                        <a14:foregroundMark x1="56923" y1="6462" x2="62769" y2="14154"/>
                        <a14:foregroundMark x1="61231" y1="16308" x2="50769" y2="29231"/>
                        <a14:foregroundMark x1="58154" y1="8000" x2="53846" y2="2462"/>
                        <a14:foregroundMark x1="56308" y1="6769" x2="58462" y2="6769"/>
                        <a14:foregroundMark x1="49231" y1="3385" x2="39692" y2="6462"/>
                        <a14:foregroundMark x1="40923" y1="8615" x2="34462" y2="24000"/>
                        <a14:foregroundMark x1="35385" y1="31385" x2="38769" y2="43385"/>
                        <a14:foregroundMark x1="24615" y1="45846" x2="32308" y2="41846"/>
                        <a14:foregroundMark x1="49538" y1="36308" x2="55077" y2="43692"/>
                        <a14:foregroundMark x1="56000" y1="38462" x2="58462" y2="42462"/>
                        <a14:foregroundMark x1="48000" y1="39077" x2="63692" y2="70769"/>
                        <a14:foregroundMark x1="45846" y1="42769" x2="36308" y2="72000"/>
                        <a14:foregroundMark x1="18462" y1="84000" x2="31077" y2="72923"/>
                        <a14:foregroundMark x1="46462" y1="72923" x2="74769" y2="70769"/>
                        <a14:foregroundMark x1="76615" y1="70769" x2="76000" y2="76615"/>
                        <a14:foregroundMark x1="36000" y1="86462" x2="49231" y2="84308"/>
                        <a14:foregroundMark x1="36308" y1="81846" x2="39692" y2="81846"/>
                        <a14:foregroundMark x1="49846" y1="76923" x2="57846" y2="77846"/>
                        <a14:foregroundMark x1="74462" y1="84923" x2="83077" y2="87385"/>
                        <a14:foregroundMark x1="56308" y1="83385" x2="56308" y2="87385"/>
                        <a14:foregroundMark x1="59385" y1="44615" x2="64615" y2="46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554" r="5026"/>
          <a:stretch/>
        </p:blipFill>
        <p:spPr bwMode="auto">
          <a:xfrm>
            <a:off x="1193904" y="1388969"/>
            <a:ext cx="1256773" cy="14542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>
                  <a14:imgLayer r:embed="rId30">
                    <a14:imgEffect>
                      <a14:backgroundRemoval t="0" b="100000" l="9538" r="89538">
                        <a14:foregroundMark x1="36308" y1="35692" x2="44308" y2="35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739" r="31832"/>
          <a:stretch/>
        </p:blipFill>
        <p:spPr bwMode="auto">
          <a:xfrm>
            <a:off x="7188648" y="2409292"/>
            <a:ext cx="670473" cy="1658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2" name="TextovéPole 41"/>
          <p:cNvSpPr txBox="1"/>
          <p:nvPr/>
        </p:nvSpPr>
        <p:spPr>
          <a:xfrm>
            <a:off x="3557941" y="1019637"/>
            <a:ext cx="20281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(klikni na obrázek)</a:t>
            </a:r>
            <a:endParaRPr lang="cs-CZ" dirty="0"/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 rotWithShape="1">
          <a:blip r:embed="rId31" cstate="print">
            <a:extLst>
              <a:ext uri="{BEBA8EAE-BF5A-486C-A8C5-ECC9F3942E4B}">
                <a14:imgProps xmlns:a14="http://schemas.microsoft.com/office/drawing/2010/main">
                  <a14:imgLayer r:embed="rId32">
                    <a14:imgEffect>
                      <a14:backgroundRemoval t="9538" b="99385" l="0" r="70154">
                        <a14:foregroundMark x1="59077" y1="61538" x2="18769" y2="89846"/>
                        <a14:foregroundMark x1="10154" y1="88923" x2="16615" y2="81231"/>
                        <a14:foregroundMark x1="23385" y1="22154" x2="12308" y2="63385"/>
                        <a14:backgroundMark x1="28308" y1="17538" x2="32000" y2="14462"/>
                        <a14:backgroundMark x1="19692" y1="27692" x2="12000" y2="29231"/>
                        <a14:backgroundMark x1="27692" y1="31385" x2="34154" y2="31692"/>
                        <a14:backgroundMark x1="1231" y1="61538" x2="2769" y2="72308"/>
                        <a14:backgroundMark x1="12308" y1="71077" x2="16308" y2="71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5805" r="31832" b="-1"/>
          <a:stretch/>
        </p:blipFill>
        <p:spPr bwMode="auto">
          <a:xfrm>
            <a:off x="5626897" y="1715246"/>
            <a:ext cx="728167" cy="8993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3311860" y="3645024"/>
            <a:ext cx="2520280" cy="2520280"/>
            <a:chOff x="3564931" y="2344738"/>
            <a:chExt cx="2159197" cy="2134497"/>
          </a:xfrm>
        </p:grpSpPr>
        <p:pic>
          <p:nvPicPr>
            <p:cNvPr id="3075" name="Picture 3"/>
            <p:cNvPicPr>
              <a:picLocks noChangeAspect="1" noChangeArrowheads="1"/>
            </p:cNvPicPr>
            <p:nvPr/>
          </p:nvPicPr>
          <p:blipFill rotWithShape="1">
            <a:blip r:embed="rId33">
              <a:extLst>
                <a:ext uri="{BEBA8EAE-BF5A-486C-A8C5-ECC9F3942E4B}">
                  <a14:imgProps xmlns:a14="http://schemas.microsoft.com/office/drawing/2010/main">
                    <a14:imgLayer r:embed="rId34">
                      <a14:imgEffect>
                        <a14:backgroundRemoval t="10000" b="90000" l="10000" r="90000">
                          <a14:backgroundMark x1="44308" y1="24000" x2="51692" y2="2523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614" t="11983" r="16610" b="16074"/>
            <a:stretch/>
          </p:blipFill>
          <p:spPr bwMode="auto">
            <a:xfrm>
              <a:off x="3564931" y="2344738"/>
              <a:ext cx="2159197" cy="21344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" name="Kříž 1"/>
            <p:cNvSpPr/>
            <p:nvPr/>
          </p:nvSpPr>
          <p:spPr>
            <a:xfrm>
              <a:off x="4211960" y="3140968"/>
              <a:ext cx="914400" cy="914400"/>
            </a:xfrm>
            <a:prstGeom prst="plus">
              <a:avLst>
                <a:gd name="adj" fmla="val 30797"/>
              </a:avLst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710645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500"/>
                            </p:stCondLst>
                            <p:childTnLst>
                              <p:par>
                                <p:cTn id="40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500"/>
                            </p:stCondLst>
                            <p:childTnLst>
                              <p:par>
                                <p:cTn id="54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4000"/>
                            </p:stCondLst>
                            <p:childTnLst>
                              <p:par>
                                <p:cTn id="61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500"/>
                            </p:stCondLst>
                            <p:childTnLst>
                              <p:par>
                                <p:cTn id="68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0"/>
                            </p:stCondLst>
                            <p:childTnLst>
                              <p:par>
                                <p:cTn id="7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500"/>
                            </p:stCondLst>
                            <p:childTnLst>
                              <p:par>
                                <p:cTn id="82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000"/>
                            </p:stCondLst>
                            <p:childTnLst>
                              <p:par>
                                <p:cTn id="89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4" presetClass="path" presetSubtype="0" accel="50000" decel="5000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4.18131E-6 L 0.16163 0.02614 C 0.19739 0.03076 0.23229 0.05759 0.25937 0.09714 C 0.28958 0.14316 0.30416 0.19057 0.30416 0.23728 L 0.3059 0.45583 " pathEditMode="relative" rAng="2897825" ptsTypes="FffFF">
                                      <p:cBhvr>
                                        <p:cTn id="98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677" y="1639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4000"/>
                            </p:stCondLst>
                            <p:childTnLst>
                              <p:par>
                                <p:cTn id="100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3.14524E-6 L 0.23403 0.4179 " pathEditMode="relative" rAng="0" ptsTypes="AA">
                                      <p:cBhvr>
                                        <p:cTn id="110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701" y="2088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16374E-6 L 0.01632 0.41212 " pathEditMode="relative" rAng="0" ptsTypes="AA">
                                      <p:cBhvr>
                                        <p:cTn id="115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16" y="2060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5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3.38575E-6 L -0.08385 0.01572 C -0.10208 0.01827 -0.12222 0.03191 -0.13906 0.05249 C -0.15781 0.07585 -0.1691 0.10037 -0.17222 0.12465 L -0.1901 0.2345 " pathEditMode="relative" rAng="2832289" ptsTypes="FffFF">
                                      <p:cBhvr>
                                        <p:cTn id="120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36" y="851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153 0.00879 L -0.1599 0.08673 C -0.1901 0.10222 -0.22535 0.13714 -0.25781 0.1797 C -0.29497 0.22826 -0.32031 0.27243 -0.33212 0.31221 L -0.39132 0.49514 " pathEditMode="relative" rAng="-2670179" ptsTypes="FffFF">
                                      <p:cBhvr>
                                        <p:cTn id="125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111" y="2079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1.99815E-6 L 0.12275 -0.06314 C 0.14896 -0.07771 0.18004 -0.0754 0.20851 -0.05944 C 0.24046 -0.04117 0.26164 -0.01226 0.27171 0.02336 L 0.32049 0.18756 " pathEditMode="relative" rAng="1415508" ptsTypes="FffFF">
                                      <p:cBhvr>
                                        <p:cTn id="13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507" y="178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09158E-6 L 0.14844 0.26156 " pathEditMode="relative" rAng="0" ptsTypes="AA">
                                      <p:cBhvr>
                                        <p:cTn id="135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13" y="1306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44" presetClass="path" presetSubtype="0" accel="50000" decel="5000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34 0.02914 L -0.13715 -0.04279 C -0.16614 -0.06013 -0.20017 -0.05713 -0.23055 -0.03839 C -0.26423 -0.01781 -0.28628 0.01341 -0.29566 0.05457 L -0.34253 0.23936 " pathEditMode="relative" rAng="-1478634" ptsTypes="FffFF">
                                      <p:cBhvr>
                                        <p:cTn id="140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87" y="189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4000"/>
                            </p:stCondLst>
                            <p:childTnLst>
                              <p:par>
                                <p:cTn id="142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70028E-8 L 0.08681 -0.21068 C 0.10504 -0.25833 0.1323 -0.2833 0.16077 -0.2833 C 0.19306 -0.2833 0.2191 -0.25833 0.23733 -0.21068 L 0.32448 3.70028E-8 " pathEditMode="relative" rAng="0" ptsTypes="FffFF">
                                      <p:cBhvr>
                                        <p:cTn id="15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215" y="-1417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4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4.6346E-6 L -0.08437 -0.2419 C -0.10208 -0.29671 -0.12864 -0.32516 -0.15607 -0.32516 C -0.18767 -0.32516 -0.21284 -0.29671 -0.23055 -0.2419 L -0.31475 -4.6346E-6 " pathEditMode="relative" rAng="0" ptsTypes="FffFF">
                                      <p:cBhvr>
                                        <p:cTn id="15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47" y="-1625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42" presetClass="path" presetSubtype="0" accel="50000" decel="5000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6087E-6 L -0.16302 0.40472 " pathEditMode="relative" rAng="0" ptsTypes="AA">
                                      <p:cBhvr>
                                        <p:cTn id="162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160" y="2023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4000"/>
                            </p:stCondLst>
                            <p:childTnLst>
                              <p:par>
                                <p:cTn id="164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4" presetClass="path" presetSubtype="0" accel="50000" decel="5000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424 -0.00647 L 0.14532 -0.15865 C 0.17379 -0.19357 0.20469 -0.20421 0.23056 -0.19172 C 0.26025 -0.17738 0.27743 -0.14315 0.28247 -0.09228 L 0.30955 0.13552 " pathEditMode="relative" rAng="1200335" ptsTypes="FffFF">
                                      <p:cBhvr>
                                        <p:cTn id="17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247" y="-566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4000"/>
                            </p:stCondLst>
                            <p:childTnLst>
                              <p:par>
                                <p:cTn id="176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7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4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Skupina 36"/>
          <p:cNvGrpSpPr/>
          <p:nvPr/>
        </p:nvGrpSpPr>
        <p:grpSpPr>
          <a:xfrm>
            <a:off x="1679066" y="1791108"/>
            <a:ext cx="1728192" cy="1349860"/>
            <a:chOff x="3419872" y="764704"/>
            <a:chExt cx="2304256" cy="1728192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38" name="Obdélník 37"/>
            <p:cNvSpPr/>
            <p:nvPr/>
          </p:nvSpPr>
          <p:spPr>
            <a:xfrm>
              <a:off x="3419872" y="764704"/>
              <a:ext cx="2304256" cy="1728192"/>
            </a:xfrm>
            <a:prstGeom prst="rect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9" name="Skupina 38"/>
            <p:cNvGrpSpPr/>
            <p:nvPr/>
          </p:nvGrpSpPr>
          <p:grpSpPr>
            <a:xfrm>
              <a:off x="3419872" y="764704"/>
              <a:ext cx="2304256" cy="1728192"/>
              <a:chOff x="3059832" y="836712"/>
              <a:chExt cx="2304256" cy="1728192"/>
            </a:xfrm>
            <a:grpFill/>
          </p:grpSpPr>
          <p:cxnSp>
            <p:nvCxnSpPr>
              <p:cNvPr id="42" name="Přímá spojnice 41"/>
              <p:cNvCxnSpPr/>
              <p:nvPr/>
            </p:nvCxnSpPr>
            <p:spPr>
              <a:xfrm>
                <a:off x="3059832" y="836712"/>
                <a:ext cx="0" cy="1728192"/>
              </a:xfrm>
              <a:prstGeom prst="line">
                <a:avLst/>
              </a:prstGeom>
              <a:grpFill/>
              <a:ln w="76200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Přímá spojnice 42"/>
              <p:cNvCxnSpPr/>
              <p:nvPr/>
            </p:nvCxnSpPr>
            <p:spPr>
              <a:xfrm>
                <a:off x="5364088" y="836712"/>
                <a:ext cx="0" cy="1728192"/>
              </a:xfrm>
              <a:prstGeom prst="line">
                <a:avLst/>
              </a:prstGeom>
              <a:grpFill/>
              <a:ln w="76200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Přímá spojnice 43"/>
              <p:cNvCxnSpPr/>
              <p:nvPr/>
            </p:nvCxnSpPr>
            <p:spPr>
              <a:xfrm>
                <a:off x="3059832" y="836712"/>
                <a:ext cx="2304256" cy="0"/>
              </a:xfrm>
              <a:prstGeom prst="line">
                <a:avLst/>
              </a:prstGeom>
              <a:grpFill/>
              <a:ln w="76200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Přímá spojnice 44"/>
              <p:cNvCxnSpPr/>
              <p:nvPr/>
            </p:nvCxnSpPr>
            <p:spPr>
              <a:xfrm>
                <a:off x="3059832" y="2564904"/>
                <a:ext cx="2304256" cy="0"/>
              </a:xfrm>
              <a:prstGeom prst="line">
                <a:avLst/>
              </a:prstGeom>
              <a:grpFill/>
              <a:ln w="76200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Přímá spojnice 45"/>
              <p:cNvCxnSpPr/>
              <p:nvPr/>
            </p:nvCxnSpPr>
            <p:spPr>
              <a:xfrm>
                <a:off x="4211960" y="836712"/>
                <a:ext cx="0" cy="1728192"/>
              </a:xfrm>
              <a:prstGeom prst="line">
                <a:avLst/>
              </a:prstGeom>
              <a:grpFill/>
              <a:ln w="76200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40" name="Přímá spojnice 39"/>
            <p:cNvCxnSpPr/>
            <p:nvPr/>
          </p:nvCxnSpPr>
          <p:spPr>
            <a:xfrm>
              <a:off x="4572000" y="1628800"/>
              <a:ext cx="216024" cy="0"/>
            </a:xfrm>
            <a:prstGeom prst="line">
              <a:avLst/>
            </a:prstGeom>
            <a:grpFill/>
            <a:ln w="57150">
              <a:solidFill>
                <a:schemeClr val="accent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>
              <a:off x="4788024" y="1628800"/>
              <a:ext cx="0" cy="144016"/>
            </a:xfrm>
            <a:prstGeom prst="line">
              <a:avLst/>
            </a:prstGeom>
            <a:grpFill/>
            <a:ln w="57150">
              <a:solidFill>
                <a:schemeClr val="accent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Obláček 27"/>
          <p:cNvSpPr/>
          <p:nvPr/>
        </p:nvSpPr>
        <p:spPr>
          <a:xfrm>
            <a:off x="3275856" y="1592216"/>
            <a:ext cx="1944216" cy="1260720"/>
          </a:xfrm>
          <a:prstGeom prst="cloudCallout">
            <a:avLst>
              <a:gd name="adj1" fmla="val -17158"/>
              <a:gd name="adj2" fmla="val 9319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Sestřičko, napíšeme recept.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7" name="Kosoúhelník 26"/>
          <p:cNvSpPr/>
          <p:nvPr/>
        </p:nvSpPr>
        <p:spPr>
          <a:xfrm>
            <a:off x="683568" y="4221088"/>
            <a:ext cx="4464496" cy="2088232"/>
          </a:xfrm>
          <a:prstGeom prst="parallelogram">
            <a:avLst>
              <a:gd name="adj" fmla="val 250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9538" r="89538">
                        <a14:backgroundMark x1="50462" y1="75692" x2="51385" y2="86462"/>
                        <a14:backgroundMark x1="20000" y1="62154" x2="20000" y2="62154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250" r="33499"/>
          <a:stretch/>
        </p:blipFill>
        <p:spPr bwMode="auto">
          <a:xfrm>
            <a:off x="2051720" y="2156814"/>
            <a:ext cx="1531173" cy="3216402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07258" y="188640"/>
            <a:ext cx="2329484" cy="830997"/>
          </a:xfrm>
          <a:prstGeom prst="rect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lékaře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15385" y1="80000" x2="77846" y2="96923"/>
                        <a14:foregroundMark x1="15385" y1="83077" x2="16308" y2="97846"/>
                        <a14:foregroundMark x1="20000" y1="93846" x2="22769" y2="90154"/>
                        <a14:foregroundMark x1="12615" y1="77846" x2="11077" y2="95077"/>
                        <a14:foregroundMark x1="13846" y1="77538" x2="0" y2="72000"/>
                        <a14:foregroundMark x1="76308" y1="94769" x2="90462" y2="99692"/>
                        <a14:foregroundMark x1="72308" y1="40615" x2="68615" y2="89231"/>
                        <a14:foregroundMark x1="68000" y1="49231" x2="50462" y2="80308"/>
                        <a14:foregroundMark x1="67077" y1="30462" x2="55077" y2="42769"/>
                        <a14:foregroundMark x1="45846" y1="35385" x2="59385" y2="66769"/>
                        <a14:foregroundMark x1="36615" y1="78462" x2="68923" y2="83077"/>
                        <a14:foregroundMark x1="21231" y1="98462" x2="68615" y2="95692"/>
                        <a14:foregroundMark x1="28308" y1="55692" x2="30154" y2="53846"/>
                        <a14:foregroundMark x1="40000" y1="74462" x2="43077" y2="76000"/>
                        <a14:backgroundMark x1="73538" y1="6769" x2="80000" y2="24923"/>
                        <a14:backgroundMark x1="40923" y1="80923" x2="26462" y2="79077"/>
                        <a14:backgroundMark x1="42154" y1="76615" x2="33846" y2="77846"/>
                        <a14:backgroundMark x1="11385" y1="75385" x2="5846" y2="99692"/>
                        <a14:backgroundMark x1="4000" y1="69846" x2="1538" y2="75077"/>
                        <a14:backgroundMark x1="43692" y1="18462" x2="38154" y2="53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955" r="10520" b="-1139"/>
          <a:stretch/>
        </p:blipFill>
        <p:spPr bwMode="auto">
          <a:xfrm>
            <a:off x="2771800" y="3356992"/>
            <a:ext cx="2376264" cy="298461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Krychle 2"/>
          <p:cNvSpPr/>
          <p:nvPr/>
        </p:nvSpPr>
        <p:spPr>
          <a:xfrm>
            <a:off x="4860032" y="604138"/>
            <a:ext cx="1584176" cy="5680772"/>
          </a:xfrm>
          <a:prstGeom prst="cube">
            <a:avLst>
              <a:gd name="adj" fmla="val 86573"/>
            </a:avLst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/>
          <p:cNvSpPr/>
          <p:nvPr/>
        </p:nvSpPr>
        <p:spPr>
          <a:xfrm rot="19053836">
            <a:off x="3971505" y="2557867"/>
            <a:ext cx="3478170" cy="2635101"/>
          </a:xfrm>
          <a:prstGeom prst="parallelogram">
            <a:avLst>
              <a:gd name="adj" fmla="val 91705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>
            <a:stCxn id="5" idx="2"/>
          </p:cNvCxnSpPr>
          <p:nvPr/>
        </p:nvCxnSpPr>
        <p:spPr>
          <a:xfrm flipH="1">
            <a:off x="5872606" y="3517235"/>
            <a:ext cx="229750" cy="14269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4576" b="13077"/>
          <a:stretch/>
        </p:blipFill>
        <p:spPr bwMode="auto">
          <a:xfrm>
            <a:off x="6384613" y="3532140"/>
            <a:ext cx="2003811" cy="2417140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9538" r="89538">
                        <a14:foregroundMark x1="38769" y1="26462" x2="44308" y2="25846"/>
                        <a14:foregroundMark x1="56000" y1="12923" x2="58154" y2="16000"/>
                        <a14:backgroundMark x1="71385" y1="64308" x2="70462" y2="63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279" r="17220"/>
          <a:stretch/>
        </p:blipFill>
        <p:spPr bwMode="auto">
          <a:xfrm>
            <a:off x="1098173" y="3588583"/>
            <a:ext cx="1529611" cy="230015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TextovéPole 30"/>
          <p:cNvSpPr txBox="1"/>
          <p:nvPr/>
        </p:nvSpPr>
        <p:spPr>
          <a:xfrm>
            <a:off x="1714727" y="1033572"/>
            <a:ext cx="1777153" cy="523220"/>
          </a:xfrm>
          <a:prstGeom prst="rect">
            <a:avLst/>
          </a:prstGeom>
          <a:solidFill>
            <a:srgbClr val="FF00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ORDINACE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644544" y="1033572"/>
            <a:ext cx="1656223" cy="523220"/>
          </a:xfrm>
          <a:prstGeom prst="rect">
            <a:avLst/>
          </a:prstGeom>
          <a:solidFill>
            <a:srgbClr val="FF00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ČEKÁRNA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128140" y="2967335"/>
            <a:ext cx="1355628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sestřička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627784" y="5580583"/>
            <a:ext cx="1146404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lékařka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900830" y="5427072"/>
            <a:ext cx="1149674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pacient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47" name="Skupina 46"/>
          <p:cNvGrpSpPr/>
          <p:nvPr/>
        </p:nvGrpSpPr>
        <p:grpSpPr>
          <a:xfrm>
            <a:off x="6876256" y="1791108"/>
            <a:ext cx="1152128" cy="1349860"/>
            <a:chOff x="3419872" y="764704"/>
            <a:chExt cx="2304256" cy="1728192"/>
          </a:xfrm>
          <a:solidFill>
            <a:schemeClr val="tx2">
              <a:lumMod val="20000"/>
              <a:lumOff val="80000"/>
            </a:schemeClr>
          </a:solidFill>
        </p:grpSpPr>
        <p:sp>
          <p:nvSpPr>
            <p:cNvPr id="48" name="Obdélník 47"/>
            <p:cNvSpPr/>
            <p:nvPr/>
          </p:nvSpPr>
          <p:spPr>
            <a:xfrm>
              <a:off x="3419872" y="764704"/>
              <a:ext cx="2304256" cy="1728192"/>
            </a:xfrm>
            <a:prstGeom prst="rect">
              <a:avLst/>
            </a:prstGeom>
            <a:grpFill/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9" name="Skupina 48"/>
            <p:cNvGrpSpPr/>
            <p:nvPr/>
          </p:nvGrpSpPr>
          <p:grpSpPr>
            <a:xfrm>
              <a:off x="3419872" y="764704"/>
              <a:ext cx="2304256" cy="1728192"/>
              <a:chOff x="3059832" y="836712"/>
              <a:chExt cx="2304256" cy="1728192"/>
            </a:xfrm>
            <a:grpFill/>
          </p:grpSpPr>
          <p:cxnSp>
            <p:nvCxnSpPr>
              <p:cNvPr id="52" name="Přímá spojnice 51"/>
              <p:cNvCxnSpPr/>
              <p:nvPr/>
            </p:nvCxnSpPr>
            <p:spPr>
              <a:xfrm>
                <a:off x="3059832" y="836712"/>
                <a:ext cx="0" cy="1728192"/>
              </a:xfrm>
              <a:prstGeom prst="line">
                <a:avLst/>
              </a:prstGeom>
              <a:grpFill/>
              <a:ln w="76200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Přímá spojnice 52"/>
              <p:cNvCxnSpPr/>
              <p:nvPr/>
            </p:nvCxnSpPr>
            <p:spPr>
              <a:xfrm>
                <a:off x="5364088" y="836712"/>
                <a:ext cx="0" cy="1728192"/>
              </a:xfrm>
              <a:prstGeom prst="line">
                <a:avLst/>
              </a:prstGeom>
              <a:grpFill/>
              <a:ln w="76200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Přímá spojnice 53"/>
              <p:cNvCxnSpPr/>
              <p:nvPr/>
            </p:nvCxnSpPr>
            <p:spPr>
              <a:xfrm>
                <a:off x="3059832" y="836712"/>
                <a:ext cx="2304256" cy="0"/>
              </a:xfrm>
              <a:prstGeom prst="line">
                <a:avLst/>
              </a:prstGeom>
              <a:grpFill/>
              <a:ln w="76200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Přímá spojnice 54"/>
              <p:cNvCxnSpPr/>
              <p:nvPr/>
            </p:nvCxnSpPr>
            <p:spPr>
              <a:xfrm>
                <a:off x="3059832" y="2564904"/>
                <a:ext cx="2304256" cy="0"/>
              </a:xfrm>
              <a:prstGeom prst="line">
                <a:avLst/>
              </a:prstGeom>
              <a:grpFill/>
              <a:ln w="76200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Přímá spojnice 55"/>
              <p:cNvCxnSpPr/>
              <p:nvPr/>
            </p:nvCxnSpPr>
            <p:spPr>
              <a:xfrm>
                <a:off x="4211960" y="836712"/>
                <a:ext cx="0" cy="1728192"/>
              </a:xfrm>
              <a:prstGeom prst="line">
                <a:avLst/>
              </a:prstGeom>
              <a:grpFill/>
              <a:ln w="76200">
                <a:solidFill>
                  <a:schemeClr val="accent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50" name="Přímá spojnice 49"/>
            <p:cNvCxnSpPr/>
            <p:nvPr/>
          </p:nvCxnSpPr>
          <p:spPr>
            <a:xfrm>
              <a:off x="4572000" y="1628800"/>
              <a:ext cx="216024" cy="0"/>
            </a:xfrm>
            <a:prstGeom prst="line">
              <a:avLst/>
            </a:prstGeom>
            <a:grpFill/>
            <a:ln w="57150">
              <a:solidFill>
                <a:schemeClr val="accent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>
              <a:off x="4788024" y="1628800"/>
              <a:ext cx="0" cy="144016"/>
            </a:xfrm>
            <a:prstGeom prst="line">
              <a:avLst/>
            </a:prstGeom>
            <a:grpFill/>
            <a:ln w="57150">
              <a:solidFill>
                <a:schemeClr val="accent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Skupina 7"/>
          <p:cNvGrpSpPr/>
          <p:nvPr/>
        </p:nvGrpSpPr>
        <p:grpSpPr>
          <a:xfrm>
            <a:off x="683568" y="1729547"/>
            <a:ext cx="1800200" cy="979374"/>
            <a:chOff x="683568" y="1729547"/>
            <a:chExt cx="1800200" cy="979374"/>
          </a:xfrm>
        </p:grpSpPr>
        <p:sp>
          <p:nvSpPr>
            <p:cNvPr id="57" name="Obláček 56"/>
            <p:cNvSpPr/>
            <p:nvPr/>
          </p:nvSpPr>
          <p:spPr>
            <a:xfrm>
              <a:off x="683568" y="1729547"/>
              <a:ext cx="1800200" cy="979374"/>
            </a:xfrm>
            <a:prstGeom prst="cloudCallout">
              <a:avLst>
                <a:gd name="adj1" fmla="val 46124"/>
                <a:gd name="adj2" fmla="val 31592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solidFill>
                  <a:schemeClr val="tx1"/>
                </a:solidFill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899592" y="1833648"/>
              <a:ext cx="1509580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A s receptem </a:t>
              </a:r>
            </a:p>
            <a:p>
              <a:r>
                <a:rPr lang="cs-CZ" b="1" dirty="0"/>
                <a:t> </a:t>
              </a:r>
              <a:r>
                <a:rPr lang="cs-CZ" b="1" dirty="0" smtClean="0"/>
                <a:t>do lékárny…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3297870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25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25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7500"/>
                            </p:stCondLst>
                            <p:childTnLst>
                              <p:par>
                                <p:cTn id="38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0"/>
                            </p:stCondLst>
                            <p:childTnLst>
                              <p:par>
                                <p:cTn id="44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33" grpId="0" animBg="1"/>
      <p:bldP spid="34" grpId="0" animBg="1"/>
      <p:bldP spid="3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2621787" y="188640"/>
            <a:ext cx="3900427" cy="830997"/>
          </a:xfrm>
          <a:prstGeom prst="rect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Rada na závěr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100000">
                        <a14:foregroundMark x1="46154" y1="7077" x2="44923" y2="40923"/>
                        <a14:foregroundMark x1="29538" y1="17231" x2="18462" y2="38769"/>
                        <a14:foregroundMark x1="43385" y1="13846" x2="77231" y2="33231"/>
                        <a14:foregroundMark x1="44615" y1="30154" x2="75385" y2="36308"/>
                        <a14:foregroundMark x1="28615" y1="53846" x2="41846" y2="34769"/>
                        <a14:foregroundMark x1="24000" y1="42462" x2="25846" y2="55385"/>
                        <a14:foregroundMark x1="50154" y1="39692" x2="67692" y2="44000"/>
                        <a14:foregroundMark x1="2462" y1="9538" x2="5538" y2="12923"/>
                        <a14:foregroundMark x1="3385" y1="21231" x2="6154" y2="21231"/>
                        <a14:foregroundMark x1="5231" y1="20000" x2="8923" y2="2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653" b="4738"/>
          <a:stretch/>
        </p:blipFill>
        <p:spPr bwMode="auto">
          <a:xfrm>
            <a:off x="4860032" y="3789040"/>
            <a:ext cx="2781474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538" b="89538" l="0" r="100000">
                        <a14:foregroundMark x1="51385" y1="44308" x2="55077" y2="50769"/>
                        <a14:foregroundMark x1="14462" y1="27385" x2="15385" y2="26769"/>
                        <a14:foregroundMark x1="19692" y1="28923" x2="19692" y2="28923"/>
                        <a14:foregroundMark x1="87692" y1="16923" x2="87692" y2="15692"/>
                        <a14:foregroundMark x1="85538" y1="21231" x2="85538" y2="21231"/>
                        <a14:foregroundMark x1="89231" y1="24308" x2="89231" y2="2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840" b="11959"/>
          <a:stretch/>
        </p:blipFill>
        <p:spPr bwMode="auto">
          <a:xfrm>
            <a:off x="1236356" y="3712665"/>
            <a:ext cx="3407652" cy="25966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0" r="100000">
                        <a14:foregroundMark x1="5538" y1="53231" x2="27077" y2="67692"/>
                        <a14:foregroundMark x1="24308" y1="73231" x2="27692" y2="71077"/>
                        <a14:foregroundMark x1="42769" y1="46769" x2="55077" y2="48000"/>
                        <a14:foregroundMark x1="67692" y1="51077" x2="82154" y2="39385"/>
                        <a14:foregroundMark x1="76923" y1="9538" x2="92923" y2="20000"/>
                        <a14:foregroundMark x1="71077" y1="84308" x2="76923" y2="81231"/>
                        <a14:foregroundMark x1="75692" y1="81846" x2="84000" y2="77846"/>
                        <a14:foregroundMark x1="50462" y1="83077" x2="43077" y2="77846"/>
                        <a14:foregroundMark x1="21538" y1="72000" x2="25231" y2="69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620688"/>
            <a:ext cx="3312368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978140" y="1052736"/>
            <a:ext cx="3690005" cy="2592288"/>
            <a:chOff x="978140" y="1052736"/>
            <a:chExt cx="3690005" cy="2592288"/>
          </a:xfrm>
        </p:grpSpPr>
        <p:sp>
          <p:nvSpPr>
            <p:cNvPr id="2" name="Obláček 1"/>
            <p:cNvSpPr/>
            <p:nvPr/>
          </p:nvSpPr>
          <p:spPr>
            <a:xfrm>
              <a:off x="978140" y="1052736"/>
              <a:ext cx="3690005" cy="2592288"/>
            </a:xfrm>
            <a:prstGeom prst="cloudCallout">
              <a:avLst>
                <a:gd name="adj1" fmla="val 81880"/>
                <a:gd name="adj2" fmla="val -15497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1697201" y="1403469"/>
              <a:ext cx="2710614" cy="181588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Dávejte na sebe </a:t>
              </a:r>
            </a:p>
            <a:p>
              <a:r>
                <a:rPr lang="cs-CZ" sz="2800" b="1" dirty="0" smtClean="0"/>
                <a:t>        pozor,</a:t>
              </a:r>
            </a:p>
            <a:p>
              <a:r>
                <a:rPr lang="cs-CZ" sz="2800" b="1" dirty="0" smtClean="0"/>
                <a:t>ať nedopadnete </a:t>
              </a:r>
            </a:p>
            <a:p>
              <a:r>
                <a:rPr lang="cs-CZ" sz="2800" b="1" dirty="0" smtClean="0"/>
                <a:t>        takto:</a:t>
              </a:r>
              <a:endParaRPr lang="cs-CZ" sz="28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2738217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500"/>
                            </p:stCondLst>
                            <p:childTnLst>
                              <p:par>
                                <p:cTn id="18" presetID="26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500"/>
                            </p:stCondLst>
                            <p:childTnLst>
                              <p:par>
                                <p:cTn id="35" presetID="8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1000"/>
                            </p:stCondLst>
                            <p:childTnLst>
                              <p:par>
                                <p:cTn id="38" presetID="26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4000"/>
                            </p:stCondLst>
                            <p:childTnLst>
                              <p:par>
                                <p:cTn id="55" presetID="8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56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6500"/>
                            </p:stCondLst>
                            <p:childTnLst>
                              <p:par>
                                <p:cTn id="58" presetID="32" presetClass="emph" presetSubtype="0" repeatCount="indefinite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5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8000"/>
                            </p:stCondLst>
                            <p:childTnLst>
                              <p:par>
                                <p:cTn id="65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1292</TotalTime>
  <Words>310</Words>
  <Application>Microsoft Office PowerPoint</Application>
  <PresentationFormat>Předvádění na obrazovce (4:3)</PresentationFormat>
  <Paragraphs>68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Špendlík</vt:lpstr>
      <vt:lpstr>Kapsle</vt:lpstr>
      <vt:lpstr>1_Motiv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aaaa</cp:lastModifiedBy>
  <cp:revision>81</cp:revision>
  <dcterms:created xsi:type="dcterms:W3CDTF">2013-01-16T10:19:23Z</dcterms:created>
  <dcterms:modified xsi:type="dcterms:W3CDTF">2013-01-27T15:55:54Z</dcterms:modified>
</cp:coreProperties>
</file>