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73" r:id="rId4"/>
    <p:sldId id="274" r:id="rId5"/>
    <p:sldId id="256" r:id="rId6"/>
    <p:sldId id="259" r:id="rId7"/>
    <p:sldId id="260" r:id="rId8"/>
    <p:sldId id="271" r:id="rId9"/>
    <p:sldId id="262" r:id="rId10"/>
    <p:sldId id="263" r:id="rId11"/>
    <p:sldId id="264" r:id="rId12"/>
    <p:sldId id="269" r:id="rId13"/>
    <p:sldId id="265" r:id="rId14"/>
    <p:sldId id="266" r:id="rId15"/>
    <p:sldId id="267" r:id="rId16"/>
    <p:sldId id="268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295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700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6242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288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264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5167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6452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1833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4409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3636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8220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4619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7073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000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3158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0411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3433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8985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321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0017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7069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93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4C91DF3-A352-4DC1-A8DE-56FFCE798ACD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819DE45-3629-4A84-BA67-FA6C623982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956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036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5.wdp"/><Relationship Id="rId18" Type="http://schemas.openxmlformats.org/officeDocument/2006/relationships/image" Target="../media/image16.png"/><Relationship Id="rId3" Type="http://schemas.openxmlformats.org/officeDocument/2006/relationships/audio" Target="../media/audio4.wav"/><Relationship Id="rId7" Type="http://schemas.microsoft.com/office/2007/relationships/hdphoto" Target="../media/hdphoto3.wdp"/><Relationship Id="rId12" Type="http://schemas.openxmlformats.org/officeDocument/2006/relationships/image" Target="../media/image12.png"/><Relationship Id="rId17" Type="http://schemas.microsoft.com/office/2007/relationships/hdphoto" Target="../media/hdphoto6.wdp"/><Relationship Id="rId2" Type="http://schemas.openxmlformats.org/officeDocument/2006/relationships/audio" Target="../media/audio3.wav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4.wdp"/><Relationship Id="rId5" Type="http://schemas.microsoft.com/office/2007/relationships/hdphoto" Target="../media/hdphoto2.wdp"/><Relationship Id="rId15" Type="http://schemas.openxmlformats.org/officeDocument/2006/relationships/image" Target="../media/image14.png"/><Relationship Id="rId10" Type="http://schemas.openxmlformats.org/officeDocument/2006/relationships/image" Target="../media/image11.png"/><Relationship Id="rId4" Type="http://schemas.openxmlformats.org/officeDocument/2006/relationships/image" Target="../media/image7.png"/><Relationship Id="rId9" Type="http://schemas.openxmlformats.org/officeDocument/2006/relationships/image" Target="../media/image10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microsoft.com/office/2007/relationships/hdphoto" Target="../media/hdphoto11.wdp"/><Relationship Id="rId18" Type="http://schemas.openxmlformats.org/officeDocument/2006/relationships/image" Target="../media/image24.png"/><Relationship Id="rId26" Type="http://schemas.openxmlformats.org/officeDocument/2006/relationships/image" Target="../media/image28.png"/><Relationship Id="rId3" Type="http://schemas.openxmlformats.org/officeDocument/2006/relationships/audio" Target="../media/audio5.wav"/><Relationship Id="rId21" Type="http://schemas.microsoft.com/office/2007/relationships/hdphoto" Target="../media/hdphoto15.wdp"/><Relationship Id="rId7" Type="http://schemas.microsoft.com/office/2007/relationships/hdphoto" Target="../media/hdphoto8.wdp"/><Relationship Id="rId12" Type="http://schemas.openxmlformats.org/officeDocument/2006/relationships/image" Target="../media/image21.png"/><Relationship Id="rId17" Type="http://schemas.microsoft.com/office/2007/relationships/hdphoto" Target="../media/hdphoto13.wdp"/><Relationship Id="rId25" Type="http://schemas.microsoft.com/office/2007/relationships/hdphoto" Target="../media/hdphoto17.wdp"/><Relationship Id="rId2" Type="http://schemas.openxmlformats.org/officeDocument/2006/relationships/audio" Target="../media/audio3.wav"/><Relationship Id="rId16" Type="http://schemas.openxmlformats.org/officeDocument/2006/relationships/image" Target="../media/image23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microsoft.com/office/2007/relationships/hdphoto" Target="../media/hdphoto10.wdp"/><Relationship Id="rId24" Type="http://schemas.openxmlformats.org/officeDocument/2006/relationships/image" Target="../media/image27.png"/><Relationship Id="rId5" Type="http://schemas.microsoft.com/office/2007/relationships/hdphoto" Target="../media/hdphoto7.wdp"/><Relationship Id="rId15" Type="http://schemas.microsoft.com/office/2007/relationships/hdphoto" Target="../media/hdphoto12.wdp"/><Relationship Id="rId23" Type="http://schemas.microsoft.com/office/2007/relationships/hdphoto" Target="../media/hdphoto16.wdp"/><Relationship Id="rId10" Type="http://schemas.openxmlformats.org/officeDocument/2006/relationships/image" Target="../media/image20.png"/><Relationship Id="rId19" Type="http://schemas.microsoft.com/office/2007/relationships/hdphoto" Target="../media/hdphoto14.wdp"/><Relationship Id="rId4" Type="http://schemas.openxmlformats.org/officeDocument/2006/relationships/image" Target="../media/image17.png"/><Relationship Id="rId9" Type="http://schemas.microsoft.com/office/2007/relationships/hdphoto" Target="../media/hdphoto9.wdp"/><Relationship Id="rId14" Type="http://schemas.openxmlformats.org/officeDocument/2006/relationships/image" Target="../media/image22.png"/><Relationship Id="rId22" Type="http://schemas.openxmlformats.org/officeDocument/2006/relationships/image" Target="../media/image26.png"/><Relationship Id="rId27" Type="http://schemas.microsoft.com/office/2007/relationships/hdphoto" Target="../media/hdphoto18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microsoft.com/office/2007/relationships/hdphoto" Target="../media/hdphoto22.wdp"/><Relationship Id="rId18" Type="http://schemas.openxmlformats.org/officeDocument/2006/relationships/image" Target="../media/image35.png"/><Relationship Id="rId3" Type="http://schemas.openxmlformats.org/officeDocument/2006/relationships/audio" Target="../media/audio3.wav"/><Relationship Id="rId21" Type="http://schemas.microsoft.com/office/2007/relationships/hdphoto" Target="../media/hdphoto26.wdp"/><Relationship Id="rId7" Type="http://schemas.microsoft.com/office/2007/relationships/hdphoto" Target="../media/hdphoto19.wdp"/><Relationship Id="rId12" Type="http://schemas.openxmlformats.org/officeDocument/2006/relationships/image" Target="../media/image32.png"/><Relationship Id="rId17" Type="http://schemas.microsoft.com/office/2007/relationships/hdphoto" Target="../media/hdphoto24.wdp"/><Relationship Id="rId2" Type="http://schemas.openxmlformats.org/officeDocument/2006/relationships/audio" Target="../media/audio6.wav"/><Relationship Id="rId16" Type="http://schemas.openxmlformats.org/officeDocument/2006/relationships/image" Target="../media/image34.pn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microsoft.com/office/2007/relationships/hdphoto" Target="../media/hdphoto21.wdp"/><Relationship Id="rId5" Type="http://schemas.openxmlformats.org/officeDocument/2006/relationships/audio" Target="../media/audio2.wav"/><Relationship Id="rId15" Type="http://schemas.microsoft.com/office/2007/relationships/hdphoto" Target="../media/hdphoto23.wdp"/><Relationship Id="rId23" Type="http://schemas.microsoft.com/office/2007/relationships/hdphoto" Target="../media/hdphoto27.wdp"/><Relationship Id="rId10" Type="http://schemas.openxmlformats.org/officeDocument/2006/relationships/image" Target="../media/image31.png"/><Relationship Id="rId19" Type="http://schemas.microsoft.com/office/2007/relationships/hdphoto" Target="../media/hdphoto25.wdp"/><Relationship Id="rId4" Type="http://schemas.openxmlformats.org/officeDocument/2006/relationships/audio" Target="../media/audio7.wav"/><Relationship Id="rId9" Type="http://schemas.microsoft.com/office/2007/relationships/hdphoto" Target="../media/hdphoto20.wdp"/><Relationship Id="rId14" Type="http://schemas.openxmlformats.org/officeDocument/2006/relationships/image" Target="../media/image33.png"/><Relationship Id="rId22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microsoft.com/office/2007/relationships/hdphoto" Target="../media/hdphoto31.wdp"/><Relationship Id="rId18" Type="http://schemas.openxmlformats.org/officeDocument/2006/relationships/image" Target="../media/image44.png"/><Relationship Id="rId3" Type="http://schemas.openxmlformats.org/officeDocument/2006/relationships/audio" Target="../media/audio3.wav"/><Relationship Id="rId21" Type="http://schemas.microsoft.com/office/2007/relationships/hdphoto" Target="../media/hdphoto35.wdp"/><Relationship Id="rId7" Type="http://schemas.microsoft.com/office/2007/relationships/hdphoto" Target="../media/hdphoto28.wdp"/><Relationship Id="rId12" Type="http://schemas.openxmlformats.org/officeDocument/2006/relationships/image" Target="../media/image41.png"/><Relationship Id="rId17" Type="http://schemas.microsoft.com/office/2007/relationships/hdphoto" Target="../media/hdphoto33.wdp"/><Relationship Id="rId2" Type="http://schemas.openxmlformats.org/officeDocument/2006/relationships/audio" Target="../media/audio6.wav"/><Relationship Id="rId16" Type="http://schemas.openxmlformats.org/officeDocument/2006/relationships/image" Target="../media/image43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microsoft.com/office/2007/relationships/hdphoto" Target="../media/hdphoto30.wdp"/><Relationship Id="rId5" Type="http://schemas.openxmlformats.org/officeDocument/2006/relationships/audio" Target="../media/audio2.wav"/><Relationship Id="rId15" Type="http://schemas.microsoft.com/office/2007/relationships/hdphoto" Target="../media/hdphoto32.wdp"/><Relationship Id="rId23" Type="http://schemas.microsoft.com/office/2007/relationships/hdphoto" Target="../media/hdphoto36.wdp"/><Relationship Id="rId10" Type="http://schemas.openxmlformats.org/officeDocument/2006/relationships/image" Target="../media/image40.png"/><Relationship Id="rId19" Type="http://schemas.microsoft.com/office/2007/relationships/hdphoto" Target="../media/hdphoto34.wdp"/><Relationship Id="rId4" Type="http://schemas.openxmlformats.org/officeDocument/2006/relationships/audio" Target="../media/audio7.wav"/><Relationship Id="rId9" Type="http://schemas.microsoft.com/office/2007/relationships/hdphoto" Target="../media/hdphoto29.wdp"/><Relationship Id="rId14" Type="http://schemas.openxmlformats.org/officeDocument/2006/relationships/image" Target="../media/image42.png"/><Relationship Id="rId22" Type="http://schemas.openxmlformats.org/officeDocument/2006/relationships/image" Target="../media/image4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microsoft.com/office/2007/relationships/hdphoto" Target="../media/hdphoto40.wdp"/><Relationship Id="rId18" Type="http://schemas.openxmlformats.org/officeDocument/2006/relationships/image" Target="../media/image53.png"/><Relationship Id="rId3" Type="http://schemas.openxmlformats.org/officeDocument/2006/relationships/audio" Target="../media/audio3.wav"/><Relationship Id="rId21" Type="http://schemas.microsoft.com/office/2007/relationships/hdphoto" Target="../media/hdphoto44.wdp"/><Relationship Id="rId7" Type="http://schemas.microsoft.com/office/2007/relationships/hdphoto" Target="../media/hdphoto37.wdp"/><Relationship Id="rId12" Type="http://schemas.openxmlformats.org/officeDocument/2006/relationships/image" Target="../media/image50.png"/><Relationship Id="rId17" Type="http://schemas.microsoft.com/office/2007/relationships/hdphoto" Target="../media/hdphoto42.wdp"/><Relationship Id="rId2" Type="http://schemas.openxmlformats.org/officeDocument/2006/relationships/audio" Target="../media/audio6.wav"/><Relationship Id="rId16" Type="http://schemas.openxmlformats.org/officeDocument/2006/relationships/image" Target="../media/image52.png"/><Relationship Id="rId20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microsoft.com/office/2007/relationships/hdphoto" Target="../media/hdphoto39.wdp"/><Relationship Id="rId5" Type="http://schemas.openxmlformats.org/officeDocument/2006/relationships/audio" Target="../media/audio2.wav"/><Relationship Id="rId15" Type="http://schemas.microsoft.com/office/2007/relationships/hdphoto" Target="../media/hdphoto41.wdp"/><Relationship Id="rId23" Type="http://schemas.microsoft.com/office/2007/relationships/hdphoto" Target="../media/hdphoto45.wdp"/><Relationship Id="rId10" Type="http://schemas.openxmlformats.org/officeDocument/2006/relationships/image" Target="../media/image49.png"/><Relationship Id="rId19" Type="http://schemas.microsoft.com/office/2007/relationships/hdphoto" Target="../media/hdphoto43.wdp"/><Relationship Id="rId4" Type="http://schemas.openxmlformats.org/officeDocument/2006/relationships/audio" Target="../media/audio7.wav"/><Relationship Id="rId9" Type="http://schemas.microsoft.com/office/2007/relationships/hdphoto" Target="../media/hdphoto38.wdp"/><Relationship Id="rId14" Type="http://schemas.openxmlformats.org/officeDocument/2006/relationships/image" Target="../media/image51.png"/><Relationship Id="rId22" Type="http://schemas.openxmlformats.org/officeDocument/2006/relationships/image" Target="../media/image5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microsoft.com/office/2007/relationships/hdphoto" Target="../media/hdphoto49.wdp"/><Relationship Id="rId18" Type="http://schemas.openxmlformats.org/officeDocument/2006/relationships/image" Target="../media/image62.png"/><Relationship Id="rId3" Type="http://schemas.openxmlformats.org/officeDocument/2006/relationships/audio" Target="../media/audio3.wav"/><Relationship Id="rId21" Type="http://schemas.microsoft.com/office/2007/relationships/hdphoto" Target="../media/hdphoto53.wdp"/><Relationship Id="rId7" Type="http://schemas.microsoft.com/office/2007/relationships/hdphoto" Target="../media/hdphoto46.wdp"/><Relationship Id="rId12" Type="http://schemas.openxmlformats.org/officeDocument/2006/relationships/image" Target="../media/image59.png"/><Relationship Id="rId17" Type="http://schemas.microsoft.com/office/2007/relationships/hdphoto" Target="../media/hdphoto51.wdp"/><Relationship Id="rId25" Type="http://schemas.microsoft.com/office/2007/relationships/hdphoto" Target="../media/hdphoto55.wdp"/><Relationship Id="rId2" Type="http://schemas.openxmlformats.org/officeDocument/2006/relationships/audio" Target="../media/audio6.wav"/><Relationship Id="rId16" Type="http://schemas.openxmlformats.org/officeDocument/2006/relationships/image" Target="../media/image61.png"/><Relationship Id="rId20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microsoft.com/office/2007/relationships/hdphoto" Target="../media/hdphoto48.wdp"/><Relationship Id="rId24" Type="http://schemas.openxmlformats.org/officeDocument/2006/relationships/image" Target="../media/image65.png"/><Relationship Id="rId5" Type="http://schemas.openxmlformats.org/officeDocument/2006/relationships/audio" Target="../media/audio2.wav"/><Relationship Id="rId15" Type="http://schemas.microsoft.com/office/2007/relationships/hdphoto" Target="../media/hdphoto50.wdp"/><Relationship Id="rId23" Type="http://schemas.microsoft.com/office/2007/relationships/hdphoto" Target="../media/hdphoto54.wdp"/><Relationship Id="rId10" Type="http://schemas.openxmlformats.org/officeDocument/2006/relationships/image" Target="../media/image58.png"/><Relationship Id="rId19" Type="http://schemas.microsoft.com/office/2007/relationships/hdphoto" Target="../media/hdphoto52.wdp"/><Relationship Id="rId4" Type="http://schemas.openxmlformats.org/officeDocument/2006/relationships/audio" Target="../media/audio7.wav"/><Relationship Id="rId9" Type="http://schemas.microsoft.com/office/2007/relationships/hdphoto" Target="../media/hdphoto47.wdp"/><Relationship Id="rId14" Type="http://schemas.openxmlformats.org/officeDocument/2006/relationships/image" Target="../media/image60.png"/><Relationship Id="rId22" Type="http://schemas.openxmlformats.org/officeDocument/2006/relationships/image" Target="../media/image6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5.wav"/><Relationship Id="rId4" Type="http://schemas.openxmlformats.org/officeDocument/2006/relationships/audio" Target="../media/audio3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33.wdp"/><Relationship Id="rId13" Type="http://schemas.openxmlformats.org/officeDocument/2006/relationships/image" Target="../media/image45.png"/><Relationship Id="rId18" Type="http://schemas.microsoft.com/office/2007/relationships/hdphoto" Target="../media/hdphoto43.wdp"/><Relationship Id="rId3" Type="http://schemas.openxmlformats.org/officeDocument/2006/relationships/audio" Target="../media/audio3.wav"/><Relationship Id="rId21" Type="http://schemas.openxmlformats.org/officeDocument/2006/relationships/image" Target="../media/image67.png"/><Relationship Id="rId7" Type="http://schemas.openxmlformats.org/officeDocument/2006/relationships/image" Target="../media/image43.png"/><Relationship Id="rId12" Type="http://schemas.microsoft.com/office/2007/relationships/hdphoto" Target="../media/hdphoto27.wdp"/><Relationship Id="rId17" Type="http://schemas.openxmlformats.org/officeDocument/2006/relationships/image" Target="../media/image53.png"/><Relationship Id="rId2" Type="http://schemas.openxmlformats.org/officeDocument/2006/relationships/audio" Target="../media/audio5.wav"/><Relationship Id="rId16" Type="http://schemas.microsoft.com/office/2007/relationships/hdphoto" Target="../media/hdphoto24.wdp"/><Relationship Id="rId20" Type="http://schemas.microsoft.com/office/2007/relationships/hdphoto" Target="../media/hdphoto5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37.png"/><Relationship Id="rId24" Type="http://schemas.microsoft.com/office/2007/relationships/hdphoto" Target="../media/hdphoto21.wdp"/><Relationship Id="rId5" Type="http://schemas.openxmlformats.org/officeDocument/2006/relationships/image" Target="../media/image7.png"/><Relationship Id="rId15" Type="http://schemas.openxmlformats.org/officeDocument/2006/relationships/image" Target="../media/image34.png"/><Relationship Id="rId23" Type="http://schemas.openxmlformats.org/officeDocument/2006/relationships/image" Target="../media/image31.png"/><Relationship Id="rId10" Type="http://schemas.microsoft.com/office/2007/relationships/hdphoto" Target="../media/hdphoto23.wdp"/><Relationship Id="rId19" Type="http://schemas.openxmlformats.org/officeDocument/2006/relationships/image" Target="../media/image66.png"/><Relationship Id="rId4" Type="http://schemas.openxmlformats.org/officeDocument/2006/relationships/audio" Target="../media/audio9.wav"/><Relationship Id="rId9" Type="http://schemas.openxmlformats.org/officeDocument/2006/relationships/image" Target="../media/image33.png"/><Relationship Id="rId14" Type="http://schemas.microsoft.com/office/2007/relationships/hdphoto" Target="../media/hdphoto35.wdp"/><Relationship Id="rId22" Type="http://schemas.microsoft.com/office/2007/relationships/hdphoto" Target="../media/hdphoto57.wdp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59.wdp"/><Relationship Id="rId13" Type="http://schemas.openxmlformats.org/officeDocument/2006/relationships/image" Target="../media/image35.png"/><Relationship Id="rId18" Type="http://schemas.microsoft.com/office/2007/relationships/hdphoto" Target="../media/hdphoto62.wdp"/><Relationship Id="rId26" Type="http://schemas.microsoft.com/office/2007/relationships/hdphoto" Target="../media/hdphoto2.wdp"/><Relationship Id="rId3" Type="http://schemas.openxmlformats.org/officeDocument/2006/relationships/audio" Target="../media/audio3.wav"/><Relationship Id="rId21" Type="http://schemas.openxmlformats.org/officeDocument/2006/relationships/image" Target="../media/image45.png"/><Relationship Id="rId7" Type="http://schemas.openxmlformats.org/officeDocument/2006/relationships/image" Target="../media/image69.png"/><Relationship Id="rId12" Type="http://schemas.microsoft.com/office/2007/relationships/hdphoto" Target="../media/hdphoto44.wdp"/><Relationship Id="rId17" Type="http://schemas.openxmlformats.org/officeDocument/2006/relationships/image" Target="../media/image72.png"/><Relationship Id="rId25" Type="http://schemas.openxmlformats.org/officeDocument/2006/relationships/image" Target="../media/image7.png"/><Relationship Id="rId2" Type="http://schemas.openxmlformats.org/officeDocument/2006/relationships/audio" Target="../media/audio5.wav"/><Relationship Id="rId16" Type="http://schemas.microsoft.com/office/2007/relationships/hdphoto" Target="../media/hdphoto61.wdp"/><Relationship Id="rId20" Type="http://schemas.microsoft.com/office/2007/relationships/hdphoto" Target="../media/hdphoto63.wdp"/><Relationship Id="rId29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8.wdp"/><Relationship Id="rId11" Type="http://schemas.openxmlformats.org/officeDocument/2006/relationships/image" Target="../media/image54.png"/><Relationship Id="rId24" Type="http://schemas.microsoft.com/office/2007/relationships/hdphoto" Target="../media/hdphoto49.wdp"/><Relationship Id="rId5" Type="http://schemas.openxmlformats.org/officeDocument/2006/relationships/image" Target="../media/image68.png"/><Relationship Id="rId15" Type="http://schemas.openxmlformats.org/officeDocument/2006/relationships/image" Target="../media/image71.png"/><Relationship Id="rId23" Type="http://schemas.openxmlformats.org/officeDocument/2006/relationships/image" Target="../media/image59.png"/><Relationship Id="rId28" Type="http://schemas.microsoft.com/office/2007/relationships/hdphoto" Target="../media/hdphoto64.wdp"/><Relationship Id="rId10" Type="http://schemas.microsoft.com/office/2007/relationships/hdphoto" Target="../media/hdphoto60.wdp"/><Relationship Id="rId19" Type="http://schemas.openxmlformats.org/officeDocument/2006/relationships/image" Target="../media/image73.png"/><Relationship Id="rId4" Type="http://schemas.openxmlformats.org/officeDocument/2006/relationships/audio" Target="../media/audio9.wav"/><Relationship Id="rId9" Type="http://schemas.openxmlformats.org/officeDocument/2006/relationships/image" Target="../media/image70.png"/><Relationship Id="rId14" Type="http://schemas.microsoft.com/office/2007/relationships/hdphoto" Target="../media/hdphoto25.wdp"/><Relationship Id="rId22" Type="http://schemas.microsoft.com/office/2007/relationships/hdphoto" Target="../media/hdphoto35.wdp"/><Relationship Id="rId27" Type="http://schemas.openxmlformats.org/officeDocument/2006/relationships/image" Target="../media/image74.png"/><Relationship Id="rId30" Type="http://schemas.microsoft.com/office/2007/relationships/hdphoto" Target="../media/hdphoto52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33.wdp"/><Relationship Id="rId13" Type="http://schemas.openxmlformats.org/officeDocument/2006/relationships/image" Target="../media/image62.png"/><Relationship Id="rId18" Type="http://schemas.microsoft.com/office/2007/relationships/hdphoto" Target="../media/hdphoto19.wdp"/><Relationship Id="rId26" Type="http://schemas.microsoft.com/office/2007/relationships/hdphoto" Target="../media/hdphoto66.wdp"/><Relationship Id="rId3" Type="http://schemas.openxmlformats.org/officeDocument/2006/relationships/audio" Target="../media/audio3.wav"/><Relationship Id="rId21" Type="http://schemas.openxmlformats.org/officeDocument/2006/relationships/image" Target="../media/image42.png"/><Relationship Id="rId7" Type="http://schemas.openxmlformats.org/officeDocument/2006/relationships/image" Target="../media/image43.png"/><Relationship Id="rId12" Type="http://schemas.microsoft.com/office/2007/relationships/hdphoto" Target="../media/hdphoto65.wdp"/><Relationship Id="rId17" Type="http://schemas.openxmlformats.org/officeDocument/2006/relationships/image" Target="../media/image29.png"/><Relationship Id="rId25" Type="http://schemas.openxmlformats.org/officeDocument/2006/relationships/image" Target="../media/image76.png"/><Relationship Id="rId2" Type="http://schemas.openxmlformats.org/officeDocument/2006/relationships/audio" Target="../media/audio5.wav"/><Relationship Id="rId16" Type="http://schemas.microsoft.com/office/2007/relationships/hdphoto" Target="../media/hdphoto29.wdp"/><Relationship Id="rId20" Type="http://schemas.microsoft.com/office/2007/relationships/hdphoto" Target="../media/hdphoto2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5.png"/><Relationship Id="rId24" Type="http://schemas.microsoft.com/office/2007/relationships/hdphoto" Target="../media/hdphoto54.wdp"/><Relationship Id="rId5" Type="http://schemas.openxmlformats.org/officeDocument/2006/relationships/image" Target="../media/image7.png"/><Relationship Id="rId15" Type="http://schemas.openxmlformats.org/officeDocument/2006/relationships/image" Target="../media/image39.png"/><Relationship Id="rId23" Type="http://schemas.openxmlformats.org/officeDocument/2006/relationships/image" Target="../media/image64.png"/><Relationship Id="rId10" Type="http://schemas.microsoft.com/office/2007/relationships/hdphoto" Target="../media/hdphoto40.wdp"/><Relationship Id="rId19" Type="http://schemas.openxmlformats.org/officeDocument/2006/relationships/image" Target="../media/image31.png"/><Relationship Id="rId4" Type="http://schemas.openxmlformats.org/officeDocument/2006/relationships/audio" Target="../media/audio9.wav"/><Relationship Id="rId9" Type="http://schemas.openxmlformats.org/officeDocument/2006/relationships/image" Target="../media/image50.png"/><Relationship Id="rId14" Type="http://schemas.microsoft.com/office/2007/relationships/hdphoto" Target="../media/hdphoto52.wdp"/><Relationship Id="rId22" Type="http://schemas.microsoft.com/office/2007/relationships/hdphoto" Target="../media/hdphoto32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openxmlformats.org/officeDocument/2006/relationships/image" Target="../media/image43.png"/><Relationship Id="rId18" Type="http://schemas.microsoft.com/office/2007/relationships/hdphoto" Target="../media/hdphoto16.wdp"/><Relationship Id="rId26" Type="http://schemas.microsoft.com/office/2007/relationships/hdphoto" Target="../media/hdphoto54.wdp"/><Relationship Id="rId3" Type="http://schemas.openxmlformats.org/officeDocument/2006/relationships/audio" Target="../media/audio3.wav"/><Relationship Id="rId21" Type="http://schemas.openxmlformats.org/officeDocument/2006/relationships/image" Target="../media/image77.png"/><Relationship Id="rId34" Type="http://schemas.microsoft.com/office/2007/relationships/hdphoto" Target="../media/hdphoto14.wdp"/><Relationship Id="rId7" Type="http://schemas.openxmlformats.org/officeDocument/2006/relationships/image" Target="../media/image33.png"/><Relationship Id="rId12" Type="http://schemas.microsoft.com/office/2007/relationships/hdphoto" Target="../media/hdphoto29.wdp"/><Relationship Id="rId17" Type="http://schemas.openxmlformats.org/officeDocument/2006/relationships/image" Target="../media/image26.png"/><Relationship Id="rId25" Type="http://schemas.openxmlformats.org/officeDocument/2006/relationships/image" Target="../media/image64.png"/><Relationship Id="rId33" Type="http://schemas.openxmlformats.org/officeDocument/2006/relationships/image" Target="../media/image24.png"/><Relationship Id="rId2" Type="http://schemas.openxmlformats.org/officeDocument/2006/relationships/audio" Target="../media/audio5.wav"/><Relationship Id="rId16" Type="http://schemas.microsoft.com/office/2007/relationships/hdphoto" Target="../media/hdphoto15.wdp"/><Relationship Id="rId20" Type="http://schemas.microsoft.com/office/2007/relationships/hdphoto" Target="../media/hdphoto18.wdp"/><Relationship Id="rId29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39.png"/><Relationship Id="rId24" Type="http://schemas.microsoft.com/office/2007/relationships/hdphoto" Target="../media/hdphoto13.wdp"/><Relationship Id="rId32" Type="http://schemas.microsoft.com/office/2007/relationships/hdphoto" Target="../media/hdphoto25.wdp"/><Relationship Id="rId5" Type="http://schemas.openxmlformats.org/officeDocument/2006/relationships/image" Target="../media/image7.png"/><Relationship Id="rId15" Type="http://schemas.openxmlformats.org/officeDocument/2006/relationships/image" Target="../media/image25.png"/><Relationship Id="rId23" Type="http://schemas.openxmlformats.org/officeDocument/2006/relationships/image" Target="../media/image23.png"/><Relationship Id="rId28" Type="http://schemas.microsoft.com/office/2007/relationships/hdphoto" Target="../media/hdphoto41.wdp"/><Relationship Id="rId10" Type="http://schemas.microsoft.com/office/2007/relationships/hdphoto" Target="../media/hdphoto27.wdp"/><Relationship Id="rId19" Type="http://schemas.openxmlformats.org/officeDocument/2006/relationships/image" Target="../media/image28.png"/><Relationship Id="rId31" Type="http://schemas.openxmlformats.org/officeDocument/2006/relationships/image" Target="../media/image35.png"/><Relationship Id="rId4" Type="http://schemas.openxmlformats.org/officeDocument/2006/relationships/audio" Target="../media/audio9.wav"/><Relationship Id="rId9" Type="http://schemas.openxmlformats.org/officeDocument/2006/relationships/image" Target="../media/image37.png"/><Relationship Id="rId14" Type="http://schemas.microsoft.com/office/2007/relationships/hdphoto" Target="../media/hdphoto33.wdp"/><Relationship Id="rId22" Type="http://schemas.microsoft.com/office/2007/relationships/hdphoto" Target="../media/hdphoto67.wdp"/><Relationship Id="rId27" Type="http://schemas.openxmlformats.org/officeDocument/2006/relationships/image" Target="../media/image51.png"/><Relationship Id="rId30" Type="http://schemas.microsoft.com/office/2007/relationships/hdphoto" Target="../media/hdphoto68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69.wdp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VY_32_INOVACE_74_PRV1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Zdravá výživa  a zdravý životní styl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Stolování, zdravá strava, jídla podle denní doby. 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31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seznamují na listu č. 4 </a:t>
            </a:r>
            <a:r>
              <a:rPr lang="cs-CZ" sz="1400" dirty="0" smtClean="0">
                <a:latin typeface="Arial" charset="0"/>
                <a:cs typeface="Arial" charset="0"/>
              </a:rPr>
              <a:t>se stolováním, na listu č. 5 žáci třídí ovoce a zeleninu, list č. 6 popisuje zdravé a nezdravé mléčné výrobky, na listu  č. 7 – třídí zdravé a nezdravé pečivo, na listu č. 8 – třídí maso a masné výrobky, list č. 9 – představuje ostatní zdravé a nezdravé potraviny. Na listu č. 10 děti třídí jídla podle denní doby a na listu  č. 11  - 14 děti vybírají, co si dají zdravého ke snídani, k obědu, k večeři a ke svačinám, 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zájmem, aktivně třídili </a:t>
            </a:r>
            <a:r>
              <a:rPr lang="cs-CZ" sz="1400" dirty="0" smtClean="0">
                <a:latin typeface="Arial" charset="0"/>
                <a:cs typeface="Arial" charset="0"/>
              </a:rPr>
              <a:t>potraviny na zdravé a nezdravé, vytvářeli jídelníček a učili se </a:t>
            </a:r>
            <a:r>
              <a:rPr lang="cs-CZ" sz="1400" smtClean="0">
                <a:latin typeface="Arial" charset="0"/>
                <a:cs typeface="Arial" charset="0"/>
              </a:rPr>
              <a:t>základům stolování.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06134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47887" y="44624"/>
            <a:ext cx="4502066" cy="101566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Zdravá výživa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0534" y="764704"/>
            <a:ext cx="5918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73760" y="1628800"/>
            <a:ext cx="5850319" cy="101566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zdravý životní styl</a:t>
            </a:r>
            <a:endParaRPr lang="cs-CZ" sz="6000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97846" y1="84308" x2="82462" y2="78462"/>
                        <a14:foregroundMark x1="93231" y1="63077" x2="85846" y2="64615"/>
                        <a14:foregroundMark x1="78154" y1="52615" x2="76615" y2="56923"/>
                        <a14:foregroundMark x1="25231" y1="76923" x2="53538" y2="82154"/>
                        <a14:foregroundMark x1="43692" y1="75385" x2="56000" y2="76308"/>
                        <a14:foregroundMark x1="42769" y1="72308" x2="44923" y2="44000"/>
                        <a14:foregroundMark x1="53538" y1="16308" x2="64000" y2="33846"/>
                        <a14:foregroundMark x1="38769" y1="11077" x2="24000" y2="34154"/>
                        <a14:foregroundMark x1="53538" y1="84000" x2="82154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19423" y="1988840"/>
            <a:ext cx="3862096" cy="386209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5076056" y="2564904"/>
            <a:ext cx="3024336" cy="2808312"/>
          </a:xfrm>
          <a:prstGeom prst="cloudCallout">
            <a:avLst>
              <a:gd name="adj1" fmla="val -76044"/>
              <a:gd name="adj2" fmla="val 1626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Myslíte, že je to zdravé???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662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62 -0.27752 C 0.03108 -0.28909 0.06997 -0.29903 0.08333 -0.29903 C 0.16962 -0.29903 0.25712 -0.12627 0.25712 0.04579 C 0.25712 -0.04163 0.30104 -0.12627 0.34271 -0.12627 C 0.38733 -0.12627 0.42917 -0.04001 0.42917 0.04718 C 0.42917 0.00347 0.45104 -0.04094 0.47327 -0.04094 C 0.49549 -0.04094 0.51754 0.00185 0.51754 0.04718 C 0.51754 0.02405 0.52865 0.00347 0.53958 0.00347 C 0.55052 0.00347 0.56181 0.02521 0.56181 0.04718 C 0.56181 0.03469 0.56754 0.02405 0.57292 0.02405 C 0.57552 0.02405 0.58386 0.03515 0.58386 0.04718 C 0.58386 0.04047 0.58698 0.03469 0.58958 0.03469 C 0.58958 0.03608 0.59514 0.04001 0.59514 0.04718 C 0.59514 0.04348 0.59514 0.04047 0.59861 0.04047 C 0.59861 0.04186 0.60122 0.04348 0.60122 0.04718 C 0.60122 0.0451 0.60122 0.04348 0.60122 0.04186 C 0.60434 0.04186 0.60434 0.04348 0.60434 0.0451 C 0.60677 0.0451 0.60677 0.04348 0.60677 0.04186 C 0.61024 0.04186 0.61024 0.04348 0.61024 0.0451 " pathEditMode="relative" rAng="0" ptsTypes="fffffffffffffffffff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31" y="1514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3537"/>
          <a:stretch/>
        </p:blipFill>
        <p:spPr bwMode="auto">
          <a:xfrm>
            <a:off x="1763688" y="3119365"/>
            <a:ext cx="5616624" cy="3189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6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59077" r="89231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60" t="18417" r="17037"/>
          <a:stretch/>
        </p:blipFill>
        <p:spPr bwMode="auto">
          <a:xfrm>
            <a:off x="5690693" y="3082404"/>
            <a:ext cx="435514" cy="157891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360000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8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38154" r="58462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526" r="39556"/>
          <a:stretch/>
        </p:blipFill>
        <p:spPr bwMode="auto">
          <a:xfrm>
            <a:off x="5351407" y="2933825"/>
            <a:ext cx="424186" cy="193533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360000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9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08" t="7585" r="62616"/>
          <a:stretch/>
        </p:blipFill>
        <p:spPr bwMode="auto">
          <a:xfrm>
            <a:off x="3491880" y="2968730"/>
            <a:ext cx="402079" cy="178852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360000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6000" b="62154" l="28308" r="7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10" t="38175" r="32205" b="39046"/>
          <a:stretch/>
        </p:blipFill>
        <p:spPr bwMode="auto">
          <a:xfrm>
            <a:off x="3701680" y="3509889"/>
            <a:ext cx="1679908" cy="971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1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95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58" t="16240" r="19465" b="8415"/>
          <a:stretch/>
        </p:blipFill>
        <p:spPr bwMode="auto">
          <a:xfrm>
            <a:off x="5031519" y="2717801"/>
            <a:ext cx="531981" cy="678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139493" y="129406"/>
            <a:ext cx="2865015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Stolování</a:t>
            </a:r>
            <a:endParaRPr lang="cs-CZ" sz="5400" b="1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14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59077" r="89231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60" t="18592" r="17037"/>
          <a:stretch/>
        </p:blipFill>
        <p:spPr bwMode="auto">
          <a:xfrm rot="16200000">
            <a:off x="4506539" y="2898333"/>
            <a:ext cx="325527" cy="1185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59077" r="89231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60" t="18417" r="17037"/>
          <a:stretch/>
        </p:blipFill>
        <p:spPr bwMode="auto">
          <a:xfrm flipH="1">
            <a:off x="2297944" y="1277916"/>
            <a:ext cx="431176" cy="1563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38154" r="58462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526" r="39556"/>
          <a:stretch/>
        </p:blipFill>
        <p:spPr bwMode="auto">
          <a:xfrm flipH="1">
            <a:off x="6485561" y="925040"/>
            <a:ext cx="419961" cy="1916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59077" r="89231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460" t="18592" r="17037"/>
          <a:stretch/>
        </p:blipFill>
        <p:spPr bwMode="auto">
          <a:xfrm flipH="1">
            <a:off x="1363707" y="1873677"/>
            <a:ext cx="267419" cy="967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26154" y1="34154" x2="26462" y2="93231"/>
                        <a14:foregroundMark x1="69231" y1="25231" x2="71692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08" t="7585" r="62616"/>
          <a:stretch/>
        </p:blipFill>
        <p:spPr bwMode="auto">
          <a:xfrm>
            <a:off x="7380312" y="1052736"/>
            <a:ext cx="387021" cy="172154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10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6000" b="62154" l="28308" r="70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10" t="38175" r="32205" b="39046"/>
          <a:stretch/>
        </p:blipFill>
        <p:spPr bwMode="auto">
          <a:xfrm>
            <a:off x="3236540" y="1598315"/>
            <a:ext cx="1679908" cy="971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 rotWithShape="1">
          <a:blip r:embed="rId1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95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58" t="16240" r="19465" b="8415"/>
          <a:stretch/>
        </p:blipFill>
        <p:spPr bwMode="auto">
          <a:xfrm>
            <a:off x="5178421" y="1726228"/>
            <a:ext cx="531981" cy="678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944471" y="1019637"/>
            <a:ext cx="3255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(prostři stůl – 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6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077" b="100000" l="9231" r="89231">
                        <a14:backgroundMark x1="20615" y1="35692" x2="16308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90" t="34612" r="14350"/>
          <a:stretch/>
        </p:blipFill>
        <p:spPr bwMode="auto">
          <a:xfrm>
            <a:off x="5227639" y="4535331"/>
            <a:ext cx="2800745" cy="1523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97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763" b="6724"/>
          <a:stretch/>
        </p:blipFill>
        <p:spPr bwMode="auto">
          <a:xfrm>
            <a:off x="5853940" y="1255941"/>
            <a:ext cx="1455620" cy="121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97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763" b="6724"/>
          <a:stretch/>
        </p:blipFill>
        <p:spPr bwMode="auto">
          <a:xfrm>
            <a:off x="5808868" y="3789040"/>
            <a:ext cx="1455620" cy="121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6455"/>
          <a:stretch/>
        </p:blipFill>
        <p:spPr bwMode="auto">
          <a:xfrm>
            <a:off x="2078750" y="2911824"/>
            <a:ext cx="935198" cy="1867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05528" y="129406"/>
            <a:ext cx="5132944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Ovoce a zelenina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89864" y="1019637"/>
            <a:ext cx="2964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(co je co – klikni na obrázek)</a:t>
            </a:r>
            <a:endParaRPr lang="cs-CZ" dirty="0"/>
          </a:p>
        </p:txBody>
      </p:sp>
      <p:pic>
        <p:nvPicPr>
          <p:cNvPr id="12" name="Picture 10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48000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747" r="15403"/>
          <a:stretch/>
        </p:blipFill>
        <p:spPr bwMode="auto">
          <a:xfrm rot="16547531">
            <a:off x="6296582" y="4003340"/>
            <a:ext cx="501649" cy="1291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1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1639"/>
          <a:stretch/>
        </p:blipFill>
        <p:spPr bwMode="auto">
          <a:xfrm rot="2550204">
            <a:off x="6780360" y="3940126"/>
            <a:ext cx="1517350" cy="798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9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846" b="89846" l="9846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81" t="11578" r="7190" b="13934"/>
          <a:stretch/>
        </p:blipFill>
        <p:spPr bwMode="auto">
          <a:xfrm>
            <a:off x="5074591" y="3843814"/>
            <a:ext cx="1202013" cy="1160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231" b="99385" l="0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8" t="8582" r="5478" b="4943"/>
          <a:stretch/>
        </p:blipFill>
        <p:spPr bwMode="auto">
          <a:xfrm>
            <a:off x="6948264" y="4175814"/>
            <a:ext cx="722593" cy="719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6455"/>
          <a:stretch/>
        </p:blipFill>
        <p:spPr bwMode="auto">
          <a:xfrm>
            <a:off x="3880856" y="1449489"/>
            <a:ext cx="935198" cy="1867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9" t="13719" r="5050"/>
          <a:stretch/>
        </p:blipFill>
        <p:spPr bwMode="auto">
          <a:xfrm>
            <a:off x="5435797" y="2768357"/>
            <a:ext cx="746141" cy="737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100000">
                        <a14:foregroundMark x1="91077" y1="12923" x2="86769" y2="2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441" b="8368"/>
          <a:stretch/>
        </p:blipFill>
        <p:spPr bwMode="auto">
          <a:xfrm>
            <a:off x="772388" y="1074948"/>
            <a:ext cx="1279288" cy="1089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7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5017400" y="1774563"/>
            <a:ext cx="658197" cy="73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8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0" b="100000" l="0" r="100000">
                        <a14:backgroundMark x1="25538" y1="67692" x2="25538" y2="67692"/>
                        <a14:backgroundMark x1="32923" y1="71385" x2="32923" y2="71385"/>
                        <a14:backgroundMark x1="39692" y1="49538" x2="39692" y2="49538"/>
                        <a14:backgroundMark x1="48615" y1="39692" x2="48615" y2="39692"/>
                        <a14:backgroundMark x1="33231" y1="48923" x2="33231" y2="48923"/>
                        <a14:backgroundMark x1="40615" y1="30462" x2="40615" y2="30462"/>
                        <a14:backgroundMark x1="43692" y1="31692" x2="43692" y2="31692"/>
                        <a14:backgroundMark x1="58462" y1="25231" x2="58462" y2="25231"/>
                        <a14:backgroundMark x1="55692" y1="18462" x2="55692" y2="1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566" b="5371"/>
          <a:stretch/>
        </p:blipFill>
        <p:spPr bwMode="auto">
          <a:xfrm rot="1330454">
            <a:off x="6798986" y="2410310"/>
            <a:ext cx="1021148" cy="1177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0" b="100000" l="24308" r="89231">
                        <a14:backgroundMark x1="45231" y1="11692" x2="17538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64" r="10688"/>
          <a:stretch/>
        </p:blipFill>
        <p:spPr bwMode="auto">
          <a:xfrm>
            <a:off x="7539035" y="1229347"/>
            <a:ext cx="715167" cy="106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11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1639"/>
          <a:stretch/>
        </p:blipFill>
        <p:spPr bwMode="auto">
          <a:xfrm rot="2137172">
            <a:off x="2594159" y="1602278"/>
            <a:ext cx="1517350" cy="798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9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846" b="89846" l="9846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81" t="11578" r="7190" b="13934"/>
          <a:stretch/>
        </p:blipFill>
        <p:spPr bwMode="auto">
          <a:xfrm>
            <a:off x="1713803" y="1828633"/>
            <a:ext cx="1202013" cy="1160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231" b="99385" l="0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8" t="8582" r="5478" b="4943"/>
          <a:stretch/>
        </p:blipFill>
        <p:spPr bwMode="auto">
          <a:xfrm>
            <a:off x="1111722" y="2989494"/>
            <a:ext cx="722593" cy="719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077" b="100000" l="9231" r="89231">
                        <a14:backgroundMark x1="20615" y1="35692" x2="16308" y2="3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90" t="34612" r="14350"/>
          <a:stretch/>
        </p:blipFill>
        <p:spPr bwMode="auto">
          <a:xfrm>
            <a:off x="1412032" y="4569768"/>
            <a:ext cx="2800745" cy="1523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0" b="100000" l="24308" r="89231">
                        <a14:backgroundMark x1="45231" y1="11692" x2="17538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64" r="10688"/>
          <a:stretch/>
        </p:blipFill>
        <p:spPr bwMode="auto">
          <a:xfrm rot="20618917">
            <a:off x="3050832" y="3845397"/>
            <a:ext cx="715167" cy="106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9" t="13719" r="5050"/>
          <a:stretch/>
        </p:blipFill>
        <p:spPr bwMode="auto">
          <a:xfrm>
            <a:off x="1763688" y="4005064"/>
            <a:ext cx="746141" cy="737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0" b="100000" l="0" r="100000">
                        <a14:backgroundMark x1="25538" y1="67692" x2="25538" y2="67692"/>
                        <a14:backgroundMark x1="32923" y1="71385" x2="32923" y2="71385"/>
                        <a14:backgroundMark x1="39692" y1="49538" x2="39692" y2="49538"/>
                        <a14:backgroundMark x1="48615" y1="39692" x2="48615" y2="39692"/>
                        <a14:backgroundMark x1="33231" y1="48923" x2="33231" y2="48923"/>
                        <a14:backgroundMark x1="40615" y1="30462" x2="40615" y2="30462"/>
                        <a14:backgroundMark x1="43692" y1="31692" x2="43692" y2="31692"/>
                        <a14:backgroundMark x1="58462" y1="25231" x2="58462" y2="25231"/>
                        <a14:backgroundMark x1="55692" y1="18462" x2="55692" y2="1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566" b="5371"/>
          <a:stretch/>
        </p:blipFill>
        <p:spPr bwMode="auto">
          <a:xfrm>
            <a:off x="1259632" y="4077072"/>
            <a:ext cx="1021148" cy="1177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100000">
                        <a14:foregroundMark x1="91077" y1="12923" x2="86769" y2="2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441" b="8368"/>
          <a:stretch/>
        </p:blipFill>
        <p:spPr bwMode="auto">
          <a:xfrm>
            <a:off x="1819851" y="3933056"/>
            <a:ext cx="1279288" cy="1089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2840870" y="4108556"/>
            <a:ext cx="658197" cy="73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2033080" y="5230941"/>
            <a:ext cx="1314784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580112" y="5134745"/>
            <a:ext cx="181652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7" name="Picture 10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48000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747" r="15403"/>
          <a:stretch/>
        </p:blipFill>
        <p:spPr bwMode="auto">
          <a:xfrm rot="16547531">
            <a:off x="4236938" y="3044727"/>
            <a:ext cx="501649" cy="1291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9855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00"/>
                            </p:stCondLst>
                            <p:childTnLst>
                              <p:par>
                                <p:cTn id="15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500"/>
                            </p:stCondLst>
                            <p:childTnLst>
                              <p:par>
                                <p:cTn id="1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Skupina 32"/>
          <p:cNvGrpSpPr/>
          <p:nvPr/>
        </p:nvGrpSpPr>
        <p:grpSpPr>
          <a:xfrm>
            <a:off x="1173113" y="4325686"/>
            <a:ext cx="2477340" cy="1623594"/>
            <a:chOff x="1173113" y="4325686"/>
            <a:chExt cx="2477340" cy="1623594"/>
          </a:xfrm>
        </p:grpSpPr>
        <p:pic>
          <p:nvPicPr>
            <p:cNvPr id="20" name="Picture 7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846" b="89846" l="5538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91" t="20569" r="13612" b="27632"/>
            <a:stretch/>
          </p:blipFill>
          <p:spPr bwMode="auto">
            <a:xfrm>
              <a:off x="1173113" y="4328965"/>
              <a:ext cx="2477340" cy="1620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 rot="521410">
              <a:off x="2576578" y="4325686"/>
              <a:ext cx="83190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máslo</a:t>
              </a:r>
              <a:endParaRPr lang="cs-CZ" sz="16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048754" y="1582147"/>
            <a:ext cx="2566933" cy="2566933"/>
            <a:chOff x="4048754" y="1582147"/>
            <a:chExt cx="2566933" cy="2566933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97231" l="0" r="100000">
                          <a14:foregroundMark x1="6769" y1="82154" x2="41538" y2="80000"/>
                          <a14:foregroundMark x1="60615" y1="41846" x2="69231" y2="45538"/>
                          <a14:foregroundMark x1="54769" y1="41846" x2="59077" y2="42769"/>
                          <a14:foregroundMark x1="75692" y1="5231" x2="88000" y2="1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8754" y="1582147"/>
              <a:ext cx="2566933" cy="25669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17945423">
              <a:off x="5524001" y="2102895"/>
              <a:ext cx="86357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šlehačka</a:t>
              </a:r>
              <a:endParaRPr lang="cs-CZ" sz="1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2229692" y="129406"/>
            <a:ext cx="4684616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Mléčné výrobky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50540" y="1019637"/>
            <a:ext cx="3642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(pojmenuj a urči zdravé a nezdravé)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568" b="20783"/>
          <a:stretch/>
        </p:blipFill>
        <p:spPr bwMode="auto">
          <a:xfrm>
            <a:off x="990181" y="1363487"/>
            <a:ext cx="1943497" cy="1139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89538">
                        <a14:backgroundMark x1="1538" y1="53538" x2="2462" y2="52308"/>
                        <a14:backgroundMark x1="2462" y1="53846" x2="4923" y2="56000"/>
                        <a14:backgroundMark x1="52000" y1="70154" x2="52000" y2="73231"/>
                        <a14:backgroundMark x1="62769" y1="24000" x2="64923" y2="2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733"/>
          <a:stretch/>
        </p:blipFill>
        <p:spPr bwMode="auto">
          <a:xfrm>
            <a:off x="6914308" y="1204303"/>
            <a:ext cx="971291" cy="1465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5113398" y="2606818"/>
            <a:ext cx="701898" cy="607338"/>
            <a:chOff x="4355976" y="2780928"/>
            <a:chExt cx="432048" cy="393138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7110462" y="1412776"/>
            <a:ext cx="701898" cy="607338"/>
            <a:chOff x="4355976" y="2780928"/>
            <a:chExt cx="432048" cy="39313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6428195" y="2777752"/>
            <a:ext cx="1240150" cy="1622662"/>
            <a:chOff x="3604591" y="1700808"/>
            <a:chExt cx="2515222" cy="2977209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9538" r="100000">
                          <a14:foregroundMark x1="28308" y1="6769" x2="25538" y2="11077"/>
                          <a14:foregroundMark x1="58462" y1="57538" x2="78769" y2="45231"/>
                          <a14:foregroundMark x1="88923" y1="50462" x2="78769" y2="56923"/>
                          <a14:backgroundMark x1="57846" y1="67077" x2="82154" y2="65231"/>
                          <a14:backgroundMark x1="82462" y1="65846" x2="87692" y2="7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49" b="3825"/>
            <a:stretch/>
          </p:blipFill>
          <p:spPr bwMode="auto">
            <a:xfrm>
              <a:off x="3604591" y="1700808"/>
              <a:ext cx="2515222" cy="29772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513330" y="3625862"/>
              <a:ext cx="1404494" cy="6211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jogurt</a:t>
              </a:r>
              <a:endParaRPr lang="cs-CZ" sz="28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355976" y="4201186"/>
            <a:ext cx="1652584" cy="1837623"/>
            <a:chOff x="3207025" y="3429000"/>
            <a:chExt cx="1364975" cy="1547813"/>
          </a:xfrm>
        </p:grpSpPr>
        <p:pic>
          <p:nvPicPr>
            <p:cNvPr id="17" name="Picture 4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0" b="100000" l="2769" r="99385">
                          <a14:foregroundMark x1="71077" y1="32923" x2="84615" y2="29846"/>
                          <a14:backgroundMark x1="73846" y1="38462" x2="82154" y2="4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6" r="5908"/>
            <a:stretch/>
          </p:blipFill>
          <p:spPr bwMode="auto">
            <a:xfrm>
              <a:off x="3207025" y="3429000"/>
              <a:ext cx="1364975" cy="15478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 rot="16527314">
              <a:off x="3824248" y="4084599"/>
              <a:ext cx="9719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mléko</a:t>
              </a:r>
              <a:endParaRPr lang="cs-CZ" sz="40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9" name="Picture 5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89538" l="9538" r="70462">
                        <a14:foregroundMark x1="52923" y1="3385" x2="51692" y2="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9912" b="15646"/>
          <a:stretch/>
        </p:blipFill>
        <p:spPr bwMode="auto">
          <a:xfrm>
            <a:off x="1488871" y="2587188"/>
            <a:ext cx="946118" cy="1711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8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99692" l="0" r="100000">
                        <a14:foregroundMark x1="28308" y1="32615" x2="28615" y2="50462"/>
                        <a14:foregroundMark x1="17538" y1="48000" x2="30154" y2="32923"/>
                        <a14:foregroundMark x1="61538" y1="37538" x2="62769" y2="43692"/>
                        <a14:foregroundMark x1="29846" y1="44615" x2="43077" y2="41538"/>
                        <a14:foregroundMark x1="79385" y1="38154" x2="73538" y2="5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687" y="4696826"/>
            <a:ext cx="1257258" cy="1257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1547664" y="3109694"/>
            <a:ext cx="701898" cy="607338"/>
            <a:chOff x="4355976" y="2780928"/>
            <a:chExt cx="432048" cy="393138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2084040" y="4631082"/>
            <a:ext cx="701898" cy="607338"/>
            <a:chOff x="4355976" y="2780928"/>
            <a:chExt cx="432048" cy="393138"/>
          </a:xfrm>
        </p:grpSpPr>
        <p:cxnSp>
          <p:nvCxnSpPr>
            <p:cNvPr id="26" name="Přímá spojnice 25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6894438" y="5053910"/>
            <a:ext cx="701898" cy="607338"/>
            <a:chOff x="4355976" y="2780928"/>
            <a:chExt cx="432048" cy="393138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538" b="89538" l="0" r="100000">
                        <a14:foregroundMark x1="3692" y1="48000" x2="44000" y2="52308"/>
                        <a14:foregroundMark x1="28308" y1="41846" x2="14154" y2="60923"/>
                        <a14:foregroundMark x1="10154" y1="41538" x2="23385" y2="48000"/>
                        <a14:foregroundMark x1="35385" y1="41231" x2="37538" y2="52615"/>
                        <a14:foregroundMark x1="27385" y1="48308" x2="26154" y2="61231"/>
                        <a14:backgroundMark x1="54769" y1="60308" x2="48000" y2="75077"/>
                        <a14:backgroundMark x1="97231" y1="41538" x2="91077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039" r="6334" b="19743"/>
          <a:stretch/>
        </p:blipFill>
        <p:spPr bwMode="auto">
          <a:xfrm>
            <a:off x="2933678" y="2132856"/>
            <a:ext cx="1792915" cy="11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586795" y="1331476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84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250"/>
                            </p:stCondLst>
                            <p:childTnLst>
                              <p:par>
                                <p:cTn id="49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750"/>
                            </p:stCondLst>
                            <p:childTnLst>
                              <p:par>
                                <p:cTn id="71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500"/>
                            </p:stCondLst>
                            <p:childTnLst>
                              <p:par>
                                <p:cTn id="82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3250"/>
                            </p:stCondLst>
                            <p:childTnLst>
                              <p:par>
                                <p:cTn id="93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65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9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9" dur="2000" fill="hold"/>
                                        <p:tgtEl>
                                          <p:spTgt spid="61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00"/>
                            </p:stCondLst>
                            <p:childTnLst>
                              <p:par>
                                <p:cTn id="20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8416" y="129406"/>
            <a:ext cx="2067169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Pečivo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50540" y="1019637"/>
            <a:ext cx="3642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(pojmenuj a urči zdravé a nezdravé)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990" b="27632"/>
          <a:stretch/>
        </p:blipFill>
        <p:spPr bwMode="auto">
          <a:xfrm>
            <a:off x="1796614" y="5050854"/>
            <a:ext cx="1907852" cy="865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462" b="93846" l="0" r="96308">
                        <a14:foregroundMark x1="6462" y1="61231" x2="23385" y2="45846"/>
                        <a14:foregroundMark x1="85846" y1="58154" x2="68923" y2="39385"/>
                      </a14:backgroundRemoval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6" t="20996" r="3477" b="6550"/>
          <a:stretch/>
        </p:blipFill>
        <p:spPr bwMode="auto">
          <a:xfrm>
            <a:off x="1309733" y="3284984"/>
            <a:ext cx="1791275" cy="139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010" b="9453"/>
          <a:stretch/>
        </p:blipFill>
        <p:spPr bwMode="auto">
          <a:xfrm>
            <a:off x="6250646" y="4693995"/>
            <a:ext cx="1547813" cy="1262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79" r="11408"/>
          <a:stretch/>
        </p:blipFill>
        <p:spPr bwMode="auto">
          <a:xfrm>
            <a:off x="6663058" y="908720"/>
            <a:ext cx="1122663" cy="1430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25538" b="89538" l="9538" r="95077">
                        <a14:foregroundMark x1="74769" y1="35692" x2="79385" y2="44000"/>
                        <a14:foregroundMark x1="85231" y1="48923" x2="76615" y2="5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0" t="27963" r="3477" b="9454"/>
          <a:stretch/>
        </p:blipFill>
        <p:spPr bwMode="auto">
          <a:xfrm>
            <a:off x="3854705" y="1686193"/>
            <a:ext cx="2001945" cy="1480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868144" y="2746817"/>
            <a:ext cx="2151400" cy="1688733"/>
            <a:chOff x="5868144" y="2746817"/>
            <a:chExt cx="2151400" cy="1688733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722" r="5478" b="10508"/>
          <a:stretch/>
        </p:blipFill>
        <p:spPr bwMode="auto">
          <a:xfrm>
            <a:off x="1121149" y="1217894"/>
            <a:ext cx="1979859" cy="1649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4000" b="78462" l="66769" r="89231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551" t="5585" r="20462" b="20782"/>
          <a:stretch/>
        </p:blipFill>
        <p:spPr bwMode="auto">
          <a:xfrm rot="3100720">
            <a:off x="4824537" y="4115952"/>
            <a:ext cx="649315" cy="204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407" y="3390152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4518174" y="1853208"/>
            <a:ext cx="701898" cy="607338"/>
            <a:chOff x="4355976" y="2780928"/>
            <a:chExt cx="432048" cy="393138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6876256" y="1628800"/>
            <a:ext cx="701898" cy="607338"/>
            <a:chOff x="4355976" y="2780928"/>
            <a:chExt cx="432048" cy="393138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2339752" y="5157192"/>
            <a:ext cx="701898" cy="607338"/>
            <a:chOff x="4355976" y="2780928"/>
            <a:chExt cx="432048" cy="393138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4139952" y="3613750"/>
            <a:ext cx="701898" cy="607338"/>
            <a:chOff x="4355976" y="2780928"/>
            <a:chExt cx="432048" cy="393138"/>
          </a:xfrm>
        </p:grpSpPr>
        <p:cxnSp>
          <p:nvCxnSpPr>
            <p:cNvPr id="31" name="Přímá spojnice 30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6750422" y="5053910"/>
            <a:ext cx="701898" cy="607338"/>
            <a:chOff x="4355976" y="2780928"/>
            <a:chExt cx="432048" cy="393138"/>
          </a:xfrm>
        </p:grpSpPr>
        <p:cxnSp>
          <p:nvCxnSpPr>
            <p:cNvPr id="34" name="Přímá spojnice 33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3586795" y="1331476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05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500"/>
                            </p:stCondLst>
                            <p:childTnLst>
                              <p:par>
                                <p:cTn id="71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0"/>
                            </p:stCondLst>
                            <p:childTnLst>
                              <p:par>
                                <p:cTn id="82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500"/>
                            </p:stCondLst>
                            <p:childTnLst>
                              <p:par>
                                <p:cTn id="93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45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9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9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"/>
                            </p:stCondLst>
                            <p:childTnLst>
                              <p:par>
                                <p:cTn id="13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00"/>
                            </p:stCondLst>
                            <p:childTnLst>
                              <p:par>
                                <p:cTn id="18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500"/>
                            </p:stCondLst>
                            <p:childTnLst>
                              <p:par>
                                <p:cTn id="19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9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3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856" y="129406"/>
            <a:ext cx="6858288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Maso a masné výrobky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50540" y="1019637"/>
            <a:ext cx="3642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(pojmenuj a urči zdravé a nezdravé)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231" b="93538" l="9231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297" y="1699245"/>
            <a:ext cx="1513731" cy="1513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61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655" b="9864"/>
          <a:stretch/>
        </p:blipFill>
        <p:spPr bwMode="auto">
          <a:xfrm>
            <a:off x="3894419" y="4881404"/>
            <a:ext cx="1387485" cy="1116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foregroundMark x1="75692" y1="34462" x2="94154" y2="2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49" b="17094"/>
          <a:stretch/>
        </p:blipFill>
        <p:spPr bwMode="auto">
          <a:xfrm>
            <a:off x="1269260" y="3035428"/>
            <a:ext cx="1913562" cy="1290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073" b="17931"/>
          <a:stretch/>
        </p:blipFill>
        <p:spPr bwMode="auto">
          <a:xfrm>
            <a:off x="1386538" y="4808002"/>
            <a:ext cx="1679007" cy="1121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846" b="89846" l="6462" r="89846">
                        <a14:foregroundMark x1="42769" y1="65231" x2="52923" y2="67692"/>
                        <a14:foregroundMark x1="29846" y1="58769" x2="25231" y2="64308"/>
                        <a14:foregroundMark x1="81231" y1="63385" x2="77846" y2="65231"/>
                        <a14:backgroundMark x1="84615" y1="34769" x2="75692" y2="19385"/>
                        <a14:backgroundMark x1="26154" y1="32923" x2="6769" y2="56923"/>
                        <a14:backgroundMark x1="8923" y1="67692" x2="36615" y2="82154"/>
                        <a14:backgroundMark x1="20308" y1="69846" x2="42769" y2="80923"/>
                        <a14:backgroundMark x1="28615" y1="72000" x2="40000" y2="76308"/>
                        <a14:backgroundMark x1="78154" y1="53538" x2="82462" y2="44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63" t="24849" r="7619" b="18642"/>
          <a:stretch/>
        </p:blipFill>
        <p:spPr bwMode="auto">
          <a:xfrm>
            <a:off x="5934434" y="4665628"/>
            <a:ext cx="2130558" cy="1406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978" b="16995"/>
          <a:stretch/>
        </p:blipFill>
        <p:spPr bwMode="auto">
          <a:xfrm>
            <a:off x="3831297" y="3432485"/>
            <a:ext cx="1391417" cy="932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2154" b="89846" l="9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74" t="2690" r="8767" b="25083"/>
          <a:stretch/>
        </p:blipFill>
        <p:spPr bwMode="auto">
          <a:xfrm>
            <a:off x="6370414" y="3339617"/>
            <a:ext cx="1130517" cy="986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142856" y="1388967"/>
            <a:ext cx="2039966" cy="1463969"/>
            <a:chOff x="1142856" y="1388967"/>
            <a:chExt cx="2039966" cy="1463969"/>
          </a:xfrm>
        </p:grpSpPr>
        <p:pic>
          <p:nvPicPr>
            <p:cNvPr id="2056" name="Picture 8"/>
            <p:cNvPicPr>
              <a:picLocks noChangeAspect="1" noChangeArrowheads="1"/>
            </p:cNvPicPr>
            <p:nvPr/>
          </p:nvPicPr>
          <p:blipFill rotWithShape="1"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10000" b="90000" l="10000" r="90000">
                          <a14:backgroundMark x1="28615" y1="45231" x2="33231" y2="40615"/>
                          <a14:backgroundMark x1="26154" y1="66769" x2="28308" y2="66769"/>
                          <a14:backgroundMark x1="74769" y1="49231" x2="80308" y2="44000"/>
                          <a14:backgroundMark x1="76615" y1="54769" x2="79077" y2="54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069" t="30372" r="19529" b="27166"/>
            <a:stretch/>
          </p:blipFill>
          <p:spPr bwMode="auto">
            <a:xfrm>
              <a:off x="1142856" y="1388967"/>
              <a:ext cx="2039966" cy="1458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718942" y="2483604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krůta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162118" y="1475914"/>
            <a:ext cx="1915517" cy="1425178"/>
            <a:chOff x="6162118" y="1475914"/>
            <a:chExt cx="1915517" cy="1425178"/>
          </a:xfrm>
        </p:grpSpPr>
        <p:pic>
          <p:nvPicPr>
            <p:cNvPr id="8" name="Picture 2"/>
            <p:cNvPicPr>
              <a:picLocks noChangeAspect="1" noChangeArrowheads="1"/>
            </p:cNvPicPr>
            <p:nvPr/>
          </p:nvPicPr>
          <p:blipFill rotWithShape="1">
            <a:blip r:embed="rId22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677" b="9921"/>
            <a:stretch/>
          </p:blipFill>
          <p:spPr bwMode="auto">
            <a:xfrm>
              <a:off x="6162118" y="1475914"/>
              <a:ext cx="1915517" cy="1425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 rot="615647">
              <a:off x="6509044" y="2479641"/>
              <a:ext cx="6176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kuře</a:t>
              </a:r>
              <a:endParaRPr lang="cs-CZ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211960" y="2173590"/>
            <a:ext cx="701898" cy="607338"/>
            <a:chOff x="4355976" y="2780928"/>
            <a:chExt cx="432048" cy="393138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1493838" y="3429000"/>
            <a:ext cx="701898" cy="607338"/>
            <a:chOff x="4355976" y="2780928"/>
            <a:chExt cx="432048" cy="393138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6588224" y="3573016"/>
            <a:ext cx="701898" cy="607338"/>
            <a:chOff x="4355976" y="2780928"/>
            <a:chExt cx="432048" cy="393138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4283968" y="4941168"/>
            <a:ext cx="701898" cy="607338"/>
            <a:chOff x="4355976" y="2780928"/>
            <a:chExt cx="432048" cy="393138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6750422" y="4869160"/>
            <a:ext cx="701898" cy="607338"/>
            <a:chOff x="4355976" y="2780928"/>
            <a:chExt cx="432048" cy="393138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TextovéPole 34"/>
          <p:cNvSpPr txBox="1"/>
          <p:nvPr/>
        </p:nvSpPr>
        <p:spPr>
          <a:xfrm>
            <a:off x="3586795" y="1331476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10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500"/>
                            </p:stCondLst>
                            <p:childTnLst>
                              <p:par>
                                <p:cTn id="71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0"/>
                            </p:stCondLst>
                            <p:childTnLst>
                              <p:par>
                                <p:cTn id="82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500"/>
                            </p:stCondLst>
                            <p:childTnLst>
                              <p:par>
                                <p:cTn id="93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45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9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500"/>
                            </p:stCondLst>
                            <p:childTnLst>
                              <p:par>
                                <p:cTn id="14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500"/>
                            </p:stCondLst>
                            <p:childTnLst>
                              <p:par>
                                <p:cTn id="17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00"/>
                            </p:stCondLst>
                            <p:childTnLst>
                              <p:par>
                                <p:cTn id="204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9413" y="129406"/>
            <a:ext cx="5085175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Ostatní potraviny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50540" y="1019637"/>
            <a:ext cx="3642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(pojmenuj a urči zdravé a nezdravé)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231" b="93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853" t="12007" r="3853" b="7083"/>
          <a:stretch/>
        </p:blipFill>
        <p:spPr bwMode="auto">
          <a:xfrm>
            <a:off x="1396822" y="4767759"/>
            <a:ext cx="1469409" cy="1188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424" b="22923"/>
          <a:stretch/>
        </p:blipFill>
        <p:spPr bwMode="auto">
          <a:xfrm>
            <a:off x="6110058" y="4860586"/>
            <a:ext cx="1802697" cy="100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308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57" t="19713" r="5049" b="23350"/>
          <a:stretch/>
        </p:blipFill>
        <p:spPr bwMode="auto">
          <a:xfrm>
            <a:off x="1458203" y="3465249"/>
            <a:ext cx="1673637" cy="1056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>
                        <a14:foregroundMark x1="28923" y1="59077" x2="2769" y2="7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888" y="654408"/>
            <a:ext cx="2126520" cy="2126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89538">
                        <a14:foregroundMark x1="52923" y1="7385" x2="47077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6027" b="6123"/>
          <a:stretch/>
        </p:blipFill>
        <p:spPr bwMode="auto">
          <a:xfrm>
            <a:off x="971600" y="1204303"/>
            <a:ext cx="1547811" cy="196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753979" y="1780562"/>
            <a:ext cx="1186173" cy="856350"/>
            <a:chOff x="3589519" y="5269523"/>
            <a:chExt cx="1186173" cy="856350"/>
          </a:xfrm>
        </p:grpSpPr>
        <p:pic>
          <p:nvPicPr>
            <p:cNvPr id="3082" name="Picture 10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575" b="12782"/>
            <a:stretch/>
          </p:blipFill>
          <p:spPr bwMode="auto">
            <a:xfrm rot="20672354">
              <a:off x="3919342" y="5332087"/>
              <a:ext cx="856350" cy="622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10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575" b="12782"/>
            <a:stretch/>
          </p:blipFill>
          <p:spPr bwMode="auto">
            <a:xfrm rot="13960652">
              <a:off x="3472382" y="5386660"/>
              <a:ext cx="856350" cy="622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3774984" y="2524773"/>
            <a:ext cx="2453200" cy="1984347"/>
            <a:chOff x="3683914" y="2608464"/>
            <a:chExt cx="2249871" cy="1868523"/>
          </a:xfrm>
        </p:grpSpPr>
        <p:pic>
          <p:nvPicPr>
            <p:cNvPr id="3081" name="Picture 9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9231" b="9230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82" b="8368"/>
            <a:stretch/>
          </p:blipFill>
          <p:spPr bwMode="auto">
            <a:xfrm>
              <a:off x="3683914" y="2608464"/>
              <a:ext cx="2249871" cy="1868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259047" y="3962684"/>
              <a:ext cx="5774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rýže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3088" name="Picture 16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428" b="18642"/>
          <a:stretch/>
        </p:blipFill>
        <p:spPr bwMode="auto">
          <a:xfrm>
            <a:off x="3548685" y="4761540"/>
            <a:ext cx="2046630" cy="1287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80" t="24037" r="21511" b="26489"/>
          <a:stretch/>
        </p:blipFill>
        <p:spPr bwMode="auto">
          <a:xfrm>
            <a:off x="6439582" y="3068474"/>
            <a:ext cx="1681198" cy="1531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1403648" y="2173590"/>
            <a:ext cx="701898" cy="607338"/>
            <a:chOff x="4355976" y="2780928"/>
            <a:chExt cx="432048" cy="393138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1925886" y="3685758"/>
            <a:ext cx="701898" cy="607338"/>
            <a:chOff x="4355976" y="2780928"/>
            <a:chExt cx="432048" cy="393138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6822430" y="3429000"/>
            <a:ext cx="701898" cy="607338"/>
            <a:chOff x="4355976" y="2780928"/>
            <a:chExt cx="432048" cy="393138"/>
          </a:xfrm>
        </p:grpSpPr>
        <p:cxnSp>
          <p:nvCxnSpPr>
            <p:cNvPr id="26" name="Přímá spojnice 25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4230142" y="5053910"/>
            <a:ext cx="701898" cy="607338"/>
            <a:chOff x="4355976" y="2780928"/>
            <a:chExt cx="432048" cy="393138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941" b="14699"/>
          <a:stretch/>
        </p:blipFill>
        <p:spPr bwMode="auto">
          <a:xfrm>
            <a:off x="3059832" y="1974429"/>
            <a:ext cx="1474235" cy="1022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3586795" y="1331476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501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500"/>
                            </p:stCondLst>
                            <p:childTnLst>
                              <p:par>
                                <p:cTn id="71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0"/>
                            </p:stCondLst>
                            <p:childTnLst>
                              <p:par>
                                <p:cTn id="82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500"/>
                            </p:stCondLst>
                            <p:childTnLst>
                              <p:par>
                                <p:cTn id="93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4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4500"/>
                            </p:stCondLst>
                            <p:childTnLst>
                              <p:par>
                                <p:cTn id="11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1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5" dur="2000" fill="hold"/>
                                        <p:tgtEl>
                                          <p:spTgt spid="30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5" dur="2000" fill="hold"/>
                                        <p:tgtEl>
                                          <p:spTgt spid="30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0" dur="2000" fill="hold"/>
                                        <p:tgtEl>
                                          <p:spTgt spid="30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5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500"/>
                            </p:stCondLst>
                            <p:childTnLst>
                              <p:par>
                                <p:cTn id="165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500"/>
                            </p:stCondLst>
                            <p:childTnLst>
                              <p:par>
                                <p:cTn id="195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500"/>
                            </p:stCondLst>
                            <p:childTnLst>
                              <p:par>
                                <p:cTn id="210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</p:childTnLst>
        </p:cTn>
      </p:par>
    </p:tnLst>
    <p:bldLst>
      <p:bldP spid="3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4583" y="129406"/>
            <a:ext cx="6675995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Jídla podle denní doby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28816" y="1019637"/>
            <a:ext cx="2886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(přiřaď – klikni do rámečku)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1657" y="1716777"/>
            <a:ext cx="2016899" cy="58477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ráno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1657" y="2612885"/>
            <a:ext cx="2016899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dopoledne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1657" y="3508993"/>
            <a:ext cx="2016899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poledne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1657" y="4405101"/>
            <a:ext cx="2016899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odpoledne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1657" y="5301208"/>
            <a:ext cx="2016899" cy="58477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večer</a:t>
            </a:r>
            <a:endParaRPr lang="cs-CZ" sz="32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4315001" y="1019637"/>
            <a:ext cx="2198233" cy="1919537"/>
            <a:chOff x="4029951" y="2301551"/>
            <a:chExt cx="2198233" cy="1919537"/>
          </a:xfrm>
        </p:grpSpPr>
        <p:sp>
          <p:nvSpPr>
            <p:cNvPr id="15" name="Ovál 14"/>
            <p:cNvSpPr/>
            <p:nvPr/>
          </p:nvSpPr>
          <p:spPr>
            <a:xfrm>
              <a:off x="4029951" y="2301551"/>
              <a:ext cx="2198233" cy="1919537"/>
            </a:xfrm>
            <a:prstGeom prst="ellipse">
              <a:avLst/>
            </a:prstGeom>
            <a:solidFill>
              <a:schemeClr val="accent6"/>
            </a:solidFill>
            <a:scene3d>
              <a:camera prst="isometricOffAxis2Top"/>
              <a:lightRig rig="threePt" dir="t"/>
            </a:scene3d>
            <a:sp3d>
              <a:bevelT prst="slop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350808" y="2782669"/>
              <a:ext cx="1661352" cy="646331"/>
            </a:xfrm>
            <a:prstGeom prst="rect">
              <a:avLst/>
            </a:prstGeom>
            <a:noFill/>
          </p:spPr>
          <p:txBody>
            <a:bodyPr wrap="none" rtlCol="0">
              <a:prstTxWarp prst="textChevronInverted">
                <a:avLst/>
              </a:prstTxWarp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svačina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321222" y="4405101"/>
            <a:ext cx="2198233" cy="1919537"/>
            <a:chOff x="4182351" y="3021631"/>
            <a:chExt cx="2198233" cy="1919537"/>
          </a:xfrm>
        </p:grpSpPr>
        <p:sp>
          <p:nvSpPr>
            <p:cNvPr id="16" name="Ovál 15"/>
            <p:cNvSpPr/>
            <p:nvPr/>
          </p:nvSpPr>
          <p:spPr>
            <a:xfrm>
              <a:off x="4182351" y="3021631"/>
              <a:ext cx="2198233" cy="1919537"/>
            </a:xfrm>
            <a:prstGeom prst="ellipse">
              <a:avLst/>
            </a:prstGeom>
            <a:solidFill>
              <a:schemeClr val="accent6"/>
            </a:solidFill>
            <a:scene3d>
              <a:camera prst="isometricOffAxis2Top"/>
              <a:lightRig rig="threePt" dir="t"/>
            </a:scene3d>
            <a:sp3d>
              <a:bevelT prst="slop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494824" y="3557698"/>
              <a:ext cx="1661352" cy="646331"/>
            </a:xfrm>
            <a:prstGeom prst="rect">
              <a:avLst/>
            </a:prstGeom>
            <a:noFill/>
          </p:spPr>
          <p:txBody>
            <a:bodyPr wrap="none" rtlCol="0">
              <a:prstTxWarp prst="textChevronInverted">
                <a:avLst/>
              </a:prstTxWarp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svačina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080753" y="3674058"/>
            <a:ext cx="2198233" cy="1919537"/>
            <a:chOff x="5887405" y="1030540"/>
            <a:chExt cx="2198233" cy="1919537"/>
          </a:xfrm>
        </p:grpSpPr>
        <p:sp>
          <p:nvSpPr>
            <p:cNvPr id="17" name="Ovál 16"/>
            <p:cNvSpPr/>
            <p:nvPr/>
          </p:nvSpPr>
          <p:spPr>
            <a:xfrm>
              <a:off x="5887405" y="1030540"/>
              <a:ext cx="2198233" cy="1919537"/>
            </a:xfrm>
            <a:prstGeom prst="ellipse">
              <a:avLst/>
            </a:prstGeom>
            <a:solidFill>
              <a:schemeClr val="accent6"/>
            </a:solidFill>
            <a:scene3d>
              <a:camera prst="isometricOffAxis2Top"/>
              <a:lightRig rig="threePt" dir="t"/>
            </a:scene3d>
            <a:sp3d>
              <a:bevelT prst="slop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433838" y="1628800"/>
              <a:ext cx="1162498" cy="646331"/>
            </a:xfrm>
            <a:prstGeom prst="rect">
              <a:avLst/>
            </a:prstGeom>
            <a:noFill/>
          </p:spPr>
          <p:txBody>
            <a:bodyPr wrap="none" rtlCol="0">
              <a:prstTxWarp prst="textChevronInverted">
                <a:avLst/>
              </a:prstTxWarp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oběd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060279" y="1945503"/>
            <a:ext cx="2198233" cy="1919537"/>
            <a:chOff x="6039805" y="2589583"/>
            <a:chExt cx="2198233" cy="1919537"/>
          </a:xfrm>
        </p:grpSpPr>
        <p:sp>
          <p:nvSpPr>
            <p:cNvPr id="18" name="Ovál 17"/>
            <p:cNvSpPr/>
            <p:nvPr/>
          </p:nvSpPr>
          <p:spPr>
            <a:xfrm>
              <a:off x="6039805" y="2589583"/>
              <a:ext cx="2198233" cy="1919537"/>
            </a:xfrm>
            <a:prstGeom prst="ellipse">
              <a:avLst/>
            </a:prstGeom>
            <a:solidFill>
              <a:schemeClr val="accent6"/>
            </a:solidFill>
            <a:scene3d>
              <a:camera prst="isometricOffAxis2Top"/>
              <a:lightRig rig="threePt" dir="t"/>
            </a:scene3d>
            <a:sp3d>
              <a:bevelT prst="slop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290408" y="3140968"/>
              <a:ext cx="1737976" cy="646331"/>
            </a:xfrm>
            <a:prstGeom prst="rect">
              <a:avLst/>
            </a:prstGeom>
            <a:noFill/>
          </p:spPr>
          <p:txBody>
            <a:bodyPr wrap="none" rtlCol="0">
              <a:prstTxWarp prst="textChevronInverted">
                <a:avLst/>
              </a:prstTxWarp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snídaně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355976" y="2708920"/>
            <a:ext cx="2198233" cy="1919537"/>
            <a:chOff x="4334751" y="4101751"/>
            <a:chExt cx="2198233" cy="1919537"/>
          </a:xfrm>
        </p:grpSpPr>
        <p:sp>
          <p:nvSpPr>
            <p:cNvPr id="19" name="Ovál 18"/>
            <p:cNvSpPr/>
            <p:nvPr/>
          </p:nvSpPr>
          <p:spPr>
            <a:xfrm>
              <a:off x="4334751" y="4101751"/>
              <a:ext cx="2198233" cy="1919537"/>
            </a:xfrm>
            <a:prstGeom prst="ellipse">
              <a:avLst/>
            </a:prstGeom>
            <a:solidFill>
              <a:schemeClr val="accent6"/>
            </a:solidFill>
            <a:scene3d>
              <a:camera prst="isometricOffAxis2Top"/>
              <a:lightRig rig="threePt" dir="t"/>
            </a:scene3d>
            <a:sp3d>
              <a:bevelT prst="slop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681670" y="4653136"/>
              <a:ext cx="1474506" cy="646331"/>
            </a:xfrm>
            <a:prstGeom prst="rect">
              <a:avLst/>
            </a:prstGeom>
            <a:noFill/>
          </p:spPr>
          <p:txBody>
            <a:bodyPr wrap="none" rtlCol="0">
              <a:prstTxWarp prst="textChevronInverted">
                <a:avLst/>
              </a:prstTxWarp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večeře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cxnSp>
        <p:nvCxnSpPr>
          <p:cNvPr id="32" name="Přímá spojnice se šipkou 31"/>
          <p:cNvCxnSpPr>
            <a:stCxn id="8" idx="3"/>
          </p:cNvCxnSpPr>
          <p:nvPr/>
        </p:nvCxnSpPr>
        <p:spPr>
          <a:xfrm flipV="1">
            <a:off x="3198556" y="4093768"/>
            <a:ext cx="2093524" cy="149982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7" idx="3"/>
          </p:cNvCxnSpPr>
          <p:nvPr/>
        </p:nvCxnSpPr>
        <p:spPr>
          <a:xfrm>
            <a:off x="3198556" y="4697489"/>
            <a:ext cx="1157420" cy="5668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6" idx="3"/>
          </p:cNvCxnSpPr>
          <p:nvPr/>
        </p:nvCxnSpPr>
        <p:spPr>
          <a:xfrm>
            <a:off x="3198556" y="3801381"/>
            <a:ext cx="2978845" cy="75410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5" idx="3"/>
          </p:cNvCxnSpPr>
          <p:nvPr/>
        </p:nvCxnSpPr>
        <p:spPr>
          <a:xfrm flipV="1">
            <a:off x="3198556" y="2414609"/>
            <a:ext cx="2093524" cy="49066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4" idx="3"/>
          </p:cNvCxnSpPr>
          <p:nvPr/>
        </p:nvCxnSpPr>
        <p:spPr>
          <a:xfrm>
            <a:off x="3198556" y="2009165"/>
            <a:ext cx="2861723" cy="930009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58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3882"/>
          <a:stretch/>
        </p:blipFill>
        <p:spPr bwMode="auto">
          <a:xfrm>
            <a:off x="1523145" y="4437112"/>
            <a:ext cx="6097711" cy="182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2230593" y="3970767"/>
            <a:ext cx="1704905" cy="1356307"/>
            <a:chOff x="5868144" y="2746817"/>
            <a:chExt cx="2151400" cy="1688733"/>
          </a:xfrm>
        </p:grpSpPr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570633" y="129406"/>
            <a:ext cx="6002734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Potraviny ke snídani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2074" y="1019637"/>
            <a:ext cx="2739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(vyber – klikni na obrázek)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571999" y="2083921"/>
            <a:ext cx="1140558" cy="1296244"/>
            <a:chOff x="3604591" y="1700808"/>
            <a:chExt cx="2515222" cy="2977209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9538" r="100000">
                          <a14:foregroundMark x1="28308" y1="6769" x2="25538" y2="11077"/>
                          <a14:foregroundMark x1="58462" y1="57538" x2="78769" y2="45231"/>
                          <a14:foregroundMark x1="88923" y1="50462" x2="78769" y2="56923"/>
                          <a14:backgroundMark x1="57846" y1="67077" x2="82154" y2="65231"/>
                          <a14:backgroundMark x1="82462" y1="65846" x2="87692" y2="7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49" b="3825"/>
            <a:stretch/>
          </p:blipFill>
          <p:spPr bwMode="auto">
            <a:xfrm>
              <a:off x="3604591" y="1700808"/>
              <a:ext cx="2515222" cy="29772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513331" y="3625861"/>
              <a:ext cx="1384036" cy="7069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jogurt</a:t>
              </a:r>
              <a:endParaRPr lang="cs-CZ" sz="24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>
                        <a14:foregroundMark x1="3692" y1="48000" x2="44000" y2="52308"/>
                        <a14:foregroundMark x1="28308" y1="41846" x2="14154" y2="60923"/>
                        <a14:foregroundMark x1="10154" y1="41538" x2="23385" y2="48000"/>
                        <a14:foregroundMark x1="35385" y1="41231" x2="37538" y2="52615"/>
                        <a14:foregroundMark x1="27385" y1="48308" x2="26154" y2="61231"/>
                        <a14:backgroundMark x1="54769" y1="60308" x2="48000" y2="75077"/>
                        <a14:backgroundMark x1="97231" y1="41538" x2="91077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039" r="6334" b="19743"/>
          <a:stretch/>
        </p:blipFill>
        <p:spPr bwMode="auto">
          <a:xfrm>
            <a:off x="6226099" y="2545902"/>
            <a:ext cx="1648932" cy="1060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000" b="78462" l="66769" r="89231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551" t="5585" r="20462" b="20782"/>
          <a:stretch/>
        </p:blipFill>
        <p:spPr bwMode="auto">
          <a:xfrm rot="3287268">
            <a:off x="3528624" y="2183744"/>
            <a:ext cx="480772" cy="15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2241756" y="1312965"/>
            <a:ext cx="1519871" cy="1467963"/>
            <a:chOff x="3207025" y="3429000"/>
            <a:chExt cx="1364975" cy="1547813"/>
          </a:xfrm>
        </p:grpSpPr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2769" r="99385">
                          <a14:foregroundMark x1="71077" y1="32923" x2="84615" y2="29846"/>
                          <a14:backgroundMark x1="73846" y1="38462" x2="82154" y2="4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6" r="5908"/>
            <a:stretch/>
          </p:blipFill>
          <p:spPr bwMode="auto">
            <a:xfrm>
              <a:off x="3207025" y="3429000"/>
              <a:ext cx="1364975" cy="15478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 rot="16527314">
              <a:off x="3867414" y="4135764"/>
              <a:ext cx="885664" cy="3593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mléko</a:t>
              </a:r>
              <a:endParaRPr lang="cs-CZ" sz="36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5" name="Picture 7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2154" b="89846" l="98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74" t="2690" r="8767" b="25083"/>
          <a:stretch/>
        </p:blipFill>
        <p:spPr bwMode="auto">
          <a:xfrm>
            <a:off x="7050565" y="1459192"/>
            <a:ext cx="1130517" cy="986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978" b="16995"/>
          <a:stretch/>
        </p:blipFill>
        <p:spPr bwMode="auto">
          <a:xfrm>
            <a:off x="3949858" y="1375433"/>
            <a:ext cx="1244283" cy="83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8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79" r="11408"/>
          <a:stretch/>
        </p:blipFill>
        <p:spPr bwMode="auto">
          <a:xfrm>
            <a:off x="1169695" y="1281525"/>
            <a:ext cx="801875" cy="1021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3707904" y="3322645"/>
            <a:ext cx="1140558" cy="1296244"/>
            <a:chOff x="3604591" y="1700808"/>
            <a:chExt cx="2515222" cy="2977209"/>
          </a:xfrm>
        </p:grpSpPr>
        <p:pic>
          <p:nvPicPr>
            <p:cNvPr id="22" name="Picture 2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9538" r="100000">
                          <a14:foregroundMark x1="28308" y1="6769" x2="25538" y2="11077"/>
                          <a14:foregroundMark x1="58462" y1="57538" x2="78769" y2="45231"/>
                          <a14:foregroundMark x1="88923" y1="50462" x2="78769" y2="56923"/>
                          <a14:backgroundMark x1="57846" y1="67077" x2="82154" y2="65231"/>
                          <a14:backgroundMark x1="82462" y1="65846" x2="87692" y2="7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49" b="3825"/>
            <a:stretch/>
          </p:blipFill>
          <p:spPr bwMode="auto">
            <a:xfrm>
              <a:off x="3604591" y="1700808"/>
              <a:ext cx="2515222" cy="29772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513331" y="3625861"/>
              <a:ext cx="1384036" cy="7069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jogurt</a:t>
              </a:r>
              <a:endParaRPr lang="cs-CZ" sz="24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5" name="Picture 3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568" b="20783"/>
          <a:stretch/>
        </p:blipFill>
        <p:spPr bwMode="auto">
          <a:xfrm>
            <a:off x="992510" y="2740738"/>
            <a:ext cx="1787422" cy="104830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>
                        <a14:foregroundMark x1="3692" y1="48000" x2="44000" y2="52308"/>
                        <a14:foregroundMark x1="28308" y1="41846" x2="14154" y2="60923"/>
                        <a14:foregroundMark x1="10154" y1="41538" x2="23385" y2="48000"/>
                        <a14:foregroundMark x1="35385" y1="41231" x2="37538" y2="52615"/>
                        <a14:foregroundMark x1="27385" y1="48308" x2="26154" y2="61231"/>
                        <a14:backgroundMark x1="54769" y1="60308" x2="48000" y2="75077"/>
                        <a14:backgroundMark x1="97231" y1="41538" x2="91077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039" r="6334" b="19743"/>
          <a:stretch/>
        </p:blipFill>
        <p:spPr bwMode="auto">
          <a:xfrm>
            <a:off x="3203848" y="4529132"/>
            <a:ext cx="1648932" cy="1060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568" b="20783"/>
          <a:stretch/>
        </p:blipFill>
        <p:spPr bwMode="auto">
          <a:xfrm>
            <a:off x="4728794" y="4010735"/>
            <a:ext cx="1787422" cy="1048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139952" y="4952680"/>
            <a:ext cx="1764253" cy="780576"/>
            <a:chOff x="3555133" y="4863874"/>
            <a:chExt cx="2010472" cy="836762"/>
          </a:xfrm>
        </p:grpSpPr>
        <p:pic>
          <p:nvPicPr>
            <p:cNvPr id="27" name="Picture 2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4000" b="78462" l="66769" r="89231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551" t="5585" r="20462" b="20782"/>
            <a:stretch/>
          </p:blipFill>
          <p:spPr bwMode="auto">
            <a:xfrm rot="6267405">
              <a:off x="4406572" y="4263752"/>
              <a:ext cx="558912" cy="17591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2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4000" b="78462" l="66769" r="89231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551" t="5585" r="20462" b="20782"/>
            <a:stretch/>
          </p:blipFill>
          <p:spPr bwMode="auto">
            <a:xfrm rot="5400000">
              <a:off x="4155255" y="4541601"/>
              <a:ext cx="558913" cy="17591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5716425" y="4049269"/>
            <a:ext cx="1519871" cy="1467963"/>
            <a:chOff x="3207025" y="3429000"/>
            <a:chExt cx="1364975" cy="1547813"/>
          </a:xfrm>
        </p:grpSpPr>
        <p:pic>
          <p:nvPicPr>
            <p:cNvPr id="19" name="Picture 4"/>
            <p:cNvPicPr>
              <a:picLocks noChangeAspect="1" noChangeArrowheads="1"/>
            </p:cNvPicPr>
            <p:nvPr/>
          </p:nvPicPr>
          <p:blipFill rotWithShape="1"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2769" r="99385">
                          <a14:foregroundMark x1="71077" y1="32923" x2="84615" y2="29846"/>
                          <a14:backgroundMark x1="73846" y1="38462" x2="82154" y2="4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6" r="5908"/>
            <a:stretch/>
          </p:blipFill>
          <p:spPr bwMode="auto">
            <a:xfrm>
              <a:off x="3207025" y="3429000"/>
              <a:ext cx="1364975" cy="15478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 rot="16527314">
              <a:off x="3867414" y="4135764"/>
              <a:ext cx="885664" cy="3593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mléko</a:t>
              </a:r>
              <a:endParaRPr lang="cs-CZ" sz="36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345660" y="1274364"/>
            <a:ext cx="1704905" cy="1356307"/>
            <a:chOff x="5868144" y="2746817"/>
            <a:chExt cx="2151400" cy="1688733"/>
          </a:xfrm>
        </p:grpSpPr>
        <p:pic>
          <p:nvPicPr>
            <p:cNvPr id="33" name="Picture 6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4010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500"/>
                            </p:stCondLst>
                            <p:childTnLst>
                              <p:par>
                                <p:cTn id="15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7643" y="129406"/>
            <a:ext cx="5368714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Potraviny k obědu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2074" y="1019637"/>
            <a:ext cx="2739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(vyber – klikni na obrázek)</a:t>
            </a:r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231" b="93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853" t="12007" r="3853" b="7083"/>
          <a:stretch/>
        </p:blipFill>
        <p:spPr bwMode="auto">
          <a:xfrm>
            <a:off x="2103457" y="1358319"/>
            <a:ext cx="1000086" cy="809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424" b="22923"/>
          <a:stretch/>
        </p:blipFill>
        <p:spPr bwMode="auto">
          <a:xfrm>
            <a:off x="5394575" y="1516778"/>
            <a:ext cx="977625" cy="544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231" b="93538" l="9231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307" y="2446339"/>
            <a:ext cx="1187567" cy="1187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763959" y="2543543"/>
            <a:ext cx="1518371" cy="1094667"/>
            <a:chOff x="1142856" y="1388967"/>
            <a:chExt cx="2039966" cy="1463969"/>
          </a:xfrm>
        </p:grpSpPr>
        <p:pic>
          <p:nvPicPr>
            <p:cNvPr id="8" name="Picture 8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>
                          <a14:backgroundMark x1="28615" y1="45231" x2="33231" y2="40615"/>
                          <a14:backgroundMark x1="26154" y1="66769" x2="28308" y2="66769"/>
                          <a14:backgroundMark x1="74769" y1="49231" x2="80308" y2="44000"/>
                          <a14:backgroundMark x1="76615" y1="54769" x2="79077" y2="54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069" t="30372" r="19529" b="27166"/>
            <a:stretch/>
          </p:blipFill>
          <p:spPr bwMode="auto">
            <a:xfrm>
              <a:off x="1142856" y="1388967"/>
              <a:ext cx="2039966" cy="1458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1718942" y="2483604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krůta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89538" l="9538" r="70462">
                        <a14:foregroundMark x1="52923" y1="3385" x2="51692" y2="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9912" b="15646"/>
          <a:stretch/>
        </p:blipFill>
        <p:spPr bwMode="auto">
          <a:xfrm>
            <a:off x="1124277" y="1052736"/>
            <a:ext cx="652612" cy="1180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6026963" y="3114533"/>
            <a:ext cx="773135" cy="539471"/>
            <a:chOff x="3589519" y="5269523"/>
            <a:chExt cx="1186173" cy="856350"/>
          </a:xfrm>
        </p:grpSpPr>
        <p:pic>
          <p:nvPicPr>
            <p:cNvPr id="12" name="Picture 10"/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575" b="12782"/>
            <a:stretch/>
          </p:blipFill>
          <p:spPr bwMode="auto">
            <a:xfrm rot="20672354">
              <a:off x="3919342" y="5332087"/>
              <a:ext cx="856350" cy="622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10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575" b="12782"/>
            <a:stretch/>
          </p:blipFill>
          <p:spPr bwMode="auto">
            <a:xfrm rot="13960652">
              <a:off x="3472382" y="5386660"/>
              <a:ext cx="856350" cy="622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4" name="Picture 16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428" b="18642"/>
          <a:stretch/>
        </p:blipFill>
        <p:spPr bwMode="auto">
          <a:xfrm>
            <a:off x="3769178" y="1553448"/>
            <a:ext cx="1222168" cy="769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4000" b="78462" l="66769" r="89231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551" t="5585" r="20462" b="20782"/>
          <a:stretch/>
        </p:blipFill>
        <p:spPr bwMode="auto">
          <a:xfrm rot="3150835">
            <a:off x="5969352" y="1858372"/>
            <a:ext cx="438014" cy="1378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4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0" r="100000">
                        <a14:foregroundMark x1="28923" y1="59077" x2="2769" y2="7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924" y="1910403"/>
            <a:ext cx="1451643" cy="145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3882"/>
          <a:stretch/>
        </p:blipFill>
        <p:spPr bwMode="auto">
          <a:xfrm>
            <a:off x="1523145" y="4387958"/>
            <a:ext cx="6097711" cy="182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6833781" y="1281002"/>
            <a:ext cx="1218194" cy="963801"/>
            <a:chOff x="6162118" y="1475914"/>
            <a:chExt cx="1915517" cy="1425178"/>
          </a:xfrm>
        </p:grpSpPr>
        <p:pic>
          <p:nvPicPr>
            <p:cNvPr id="19" name="Picture 2"/>
            <p:cNvPicPr>
              <a:picLocks noChangeAspect="1" noChangeArrowheads="1"/>
            </p:cNvPicPr>
            <p:nvPr/>
          </p:nvPicPr>
          <p:blipFill rotWithShape="1">
            <a:blip r:embed="rId27" cstate="print">
              <a:extLst>
                <a:ext uri="{BEBA8EAE-BF5A-486C-A8C5-ECC9F3942E4B}">
                  <a14:imgProps xmlns:a14="http://schemas.microsoft.com/office/drawing/2010/main">
                    <a14:imgLayer r:embed="rId28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677" b="9921"/>
            <a:stretch/>
          </p:blipFill>
          <p:spPr bwMode="auto">
            <a:xfrm>
              <a:off x="6162118" y="1475914"/>
              <a:ext cx="1915517" cy="1425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 rot="615647">
              <a:off x="6509044" y="2479641"/>
              <a:ext cx="6176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kuře</a:t>
              </a:r>
              <a:endParaRPr lang="cs-CZ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384887" y="1926801"/>
            <a:ext cx="1755065" cy="1594700"/>
            <a:chOff x="3683914" y="2608464"/>
            <a:chExt cx="2249871" cy="1868523"/>
          </a:xfrm>
        </p:grpSpPr>
        <p:pic>
          <p:nvPicPr>
            <p:cNvPr id="22" name="Picture 9"/>
            <p:cNvPicPr>
              <a:picLocks noChangeAspect="1" noChangeArrowheads="1"/>
            </p:cNvPicPr>
            <p:nvPr/>
          </p:nvPicPr>
          <p:blipFill rotWithShape="1"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9231" b="9230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82" b="8368"/>
            <a:stretch/>
          </p:blipFill>
          <p:spPr bwMode="auto">
            <a:xfrm>
              <a:off x="3683914" y="2608464"/>
              <a:ext cx="2249871" cy="1868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150994" y="3962684"/>
              <a:ext cx="5774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rýže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5" name="Picture 8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424" b="22923"/>
          <a:stretch/>
        </p:blipFill>
        <p:spPr bwMode="auto">
          <a:xfrm>
            <a:off x="3306343" y="4938669"/>
            <a:ext cx="977625" cy="544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6" name="Skupina 25"/>
          <p:cNvGrpSpPr/>
          <p:nvPr/>
        </p:nvGrpSpPr>
        <p:grpSpPr>
          <a:xfrm>
            <a:off x="3197645" y="3918509"/>
            <a:ext cx="1518371" cy="1094667"/>
            <a:chOff x="1142856" y="1388967"/>
            <a:chExt cx="2039966" cy="1463969"/>
          </a:xfrm>
        </p:grpSpPr>
        <p:pic>
          <p:nvPicPr>
            <p:cNvPr id="27" name="Picture 8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>
                          <a14:backgroundMark x1="28615" y1="45231" x2="33231" y2="40615"/>
                          <a14:backgroundMark x1="26154" y1="66769" x2="28308" y2="66769"/>
                          <a14:backgroundMark x1="74769" y1="49231" x2="80308" y2="44000"/>
                          <a14:backgroundMark x1="76615" y1="54769" x2="79077" y2="54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069" t="30372" r="19529" b="27166"/>
            <a:stretch/>
          </p:blipFill>
          <p:spPr bwMode="auto">
            <a:xfrm>
              <a:off x="1142856" y="1388967"/>
              <a:ext cx="2039966" cy="1458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1718942" y="2483604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krůta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518945" y="5133622"/>
            <a:ext cx="773135" cy="539471"/>
            <a:chOff x="3589519" y="5269523"/>
            <a:chExt cx="1186173" cy="856350"/>
          </a:xfrm>
        </p:grpSpPr>
        <p:pic>
          <p:nvPicPr>
            <p:cNvPr id="30" name="Picture 10"/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575" b="12782"/>
            <a:stretch/>
          </p:blipFill>
          <p:spPr bwMode="auto">
            <a:xfrm rot="20672354">
              <a:off x="3919342" y="5332087"/>
              <a:ext cx="856350" cy="622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1" name="Picture 10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575" b="12782"/>
            <a:stretch/>
          </p:blipFill>
          <p:spPr bwMode="auto">
            <a:xfrm rot="13960652">
              <a:off x="3472382" y="5386660"/>
              <a:ext cx="856350" cy="62207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3" name="Skupina 32"/>
          <p:cNvGrpSpPr/>
          <p:nvPr/>
        </p:nvGrpSpPr>
        <p:grpSpPr>
          <a:xfrm>
            <a:off x="5370030" y="4121383"/>
            <a:ext cx="1218194" cy="963801"/>
            <a:chOff x="6162118" y="1475914"/>
            <a:chExt cx="1915517" cy="1425178"/>
          </a:xfrm>
        </p:grpSpPr>
        <p:pic>
          <p:nvPicPr>
            <p:cNvPr id="34" name="Picture 2"/>
            <p:cNvPicPr>
              <a:picLocks noChangeAspect="1" noChangeArrowheads="1"/>
            </p:cNvPicPr>
            <p:nvPr/>
          </p:nvPicPr>
          <p:blipFill rotWithShape="1">
            <a:blip r:embed="rId27" cstate="print">
              <a:extLst>
                <a:ext uri="{BEBA8EAE-BF5A-486C-A8C5-ECC9F3942E4B}">
                  <a14:imgProps xmlns:a14="http://schemas.microsoft.com/office/drawing/2010/main">
                    <a14:imgLayer r:embed="rId28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677" b="9921"/>
            <a:stretch/>
          </p:blipFill>
          <p:spPr bwMode="auto">
            <a:xfrm>
              <a:off x="6162118" y="1475914"/>
              <a:ext cx="1915517" cy="14251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 rot="615647">
              <a:off x="6509044" y="2479641"/>
              <a:ext cx="6176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kuře</a:t>
              </a:r>
              <a:endParaRPr lang="cs-CZ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024847" y="3706508"/>
            <a:ext cx="1755065" cy="1594700"/>
            <a:chOff x="3683914" y="2608464"/>
            <a:chExt cx="2249871" cy="1868523"/>
          </a:xfrm>
        </p:grpSpPr>
        <p:pic>
          <p:nvPicPr>
            <p:cNvPr id="37" name="Picture 9"/>
            <p:cNvPicPr>
              <a:picLocks noChangeAspect="1" noChangeArrowheads="1"/>
            </p:cNvPicPr>
            <p:nvPr/>
          </p:nvPicPr>
          <p:blipFill rotWithShape="1"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9231" b="9230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82" b="8368"/>
            <a:stretch/>
          </p:blipFill>
          <p:spPr bwMode="auto">
            <a:xfrm>
              <a:off x="3683914" y="2608464"/>
              <a:ext cx="2249871" cy="1868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4150994" y="3962684"/>
              <a:ext cx="5774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rýže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32" name="Picture 14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0" r="100000">
                        <a14:foregroundMark x1="28923" y1="59077" x2="2769" y2="7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653" y="4149080"/>
            <a:ext cx="1451643" cy="145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231" b="93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853" t="12007" r="3853" b="7083"/>
          <a:stretch/>
        </p:blipFill>
        <p:spPr bwMode="auto">
          <a:xfrm>
            <a:off x="4436010" y="4348026"/>
            <a:ext cx="1000086" cy="809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760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000"/>
                            </p:stCondLst>
                            <p:childTnLst>
                              <p:par>
                                <p:cTn id="4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500"/>
                            </p:stCondLst>
                            <p:childTnLst>
                              <p:par>
                                <p:cTn id="1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500"/>
                            </p:stCondLst>
                            <p:childTnLst>
                              <p:par>
                                <p:cTn id="1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1761" y="129406"/>
            <a:ext cx="5260479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Potraviny k večeři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2074" y="1019637"/>
            <a:ext cx="2739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(vyber – klikni na obrázek)</a:t>
            </a: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3882"/>
          <a:stretch/>
        </p:blipFill>
        <p:spPr bwMode="auto">
          <a:xfrm>
            <a:off x="1523145" y="4387958"/>
            <a:ext cx="6097711" cy="182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6537512" y="1230853"/>
            <a:ext cx="1872208" cy="1264236"/>
            <a:chOff x="5868144" y="2746817"/>
            <a:chExt cx="2151400" cy="1688733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073" b="17931"/>
          <a:stretch/>
        </p:blipFill>
        <p:spPr bwMode="auto">
          <a:xfrm>
            <a:off x="3509166" y="1426481"/>
            <a:ext cx="1684632" cy="1125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978" b="16995"/>
          <a:stretch/>
        </p:blipFill>
        <p:spPr bwMode="auto">
          <a:xfrm>
            <a:off x="2624202" y="2654732"/>
            <a:ext cx="1105481" cy="740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5807218" y="2127670"/>
            <a:ext cx="1573093" cy="1419508"/>
            <a:chOff x="3683914" y="2608464"/>
            <a:chExt cx="2249871" cy="1868523"/>
          </a:xfrm>
        </p:grpSpPr>
        <p:pic>
          <p:nvPicPr>
            <p:cNvPr id="13" name="Picture 9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231" b="9230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82" b="8368"/>
            <a:stretch/>
          </p:blipFill>
          <p:spPr bwMode="auto">
            <a:xfrm>
              <a:off x="3683914" y="2608464"/>
              <a:ext cx="2249871" cy="1868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150994" y="3962684"/>
              <a:ext cx="5774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rýže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5" name="Picture 5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6462" b="93846" l="0" r="96308">
                        <a14:foregroundMark x1="6462" y1="61231" x2="23385" y2="45846"/>
                        <a14:foregroundMark x1="85846" y1="58154" x2="68923" y2="39385"/>
                      </a14:backgroundRemoval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6" t="20996" r="3477" b="6550"/>
          <a:stretch/>
        </p:blipFill>
        <p:spPr bwMode="auto">
          <a:xfrm>
            <a:off x="893868" y="1164775"/>
            <a:ext cx="1445883" cy="112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831295" y="2487866"/>
            <a:ext cx="1763885" cy="1193751"/>
            <a:chOff x="1173113" y="4304088"/>
            <a:chExt cx="2477340" cy="1645192"/>
          </a:xfrm>
        </p:grpSpPr>
        <p:pic>
          <p:nvPicPr>
            <p:cNvPr id="17" name="Picture 7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846" b="89846" l="5538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91" t="20569" r="13612" b="27632"/>
            <a:stretch/>
          </p:blipFill>
          <p:spPr bwMode="auto">
            <a:xfrm>
              <a:off x="1173113" y="4328965"/>
              <a:ext cx="2477340" cy="1620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 rot="521410">
              <a:off x="2549308" y="4304088"/>
              <a:ext cx="831901" cy="381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máslo</a:t>
              </a:r>
              <a:endParaRPr lang="cs-CZ" sz="12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568" b="20783"/>
          <a:stretch/>
        </p:blipFill>
        <p:spPr bwMode="auto">
          <a:xfrm>
            <a:off x="3851920" y="2523065"/>
            <a:ext cx="1741988" cy="1021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9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25538" b="89538" l="9538" r="95077">
                        <a14:foregroundMark x1="74769" y1="35692" x2="79385" y2="44000"/>
                        <a14:foregroundMark x1="85231" y1="48923" x2="76615" y2="5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0" t="27963" r="3477" b="9454"/>
          <a:stretch/>
        </p:blipFill>
        <p:spPr bwMode="auto">
          <a:xfrm>
            <a:off x="4994997" y="1520841"/>
            <a:ext cx="1483548" cy="1097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17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80" t="24037" r="21511" b="26489"/>
          <a:stretch/>
        </p:blipFill>
        <p:spPr bwMode="auto">
          <a:xfrm>
            <a:off x="2517972" y="1422562"/>
            <a:ext cx="900550" cy="82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6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0" b="100000" l="0" r="89538">
                        <a14:backgroundMark x1="1538" y1="53538" x2="2462" y2="52308"/>
                        <a14:backgroundMark x1="2462" y1="53846" x2="4923" y2="56000"/>
                        <a14:backgroundMark x1="52000" y1="70154" x2="52000" y2="73231"/>
                        <a14:backgroundMark x1="62769" y1="24000" x2="64923" y2="2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733"/>
          <a:stretch/>
        </p:blipFill>
        <p:spPr bwMode="auto">
          <a:xfrm>
            <a:off x="7380311" y="2615412"/>
            <a:ext cx="706548" cy="1066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978" b="16995"/>
          <a:stretch/>
        </p:blipFill>
        <p:spPr bwMode="auto">
          <a:xfrm>
            <a:off x="3798741" y="4057167"/>
            <a:ext cx="1105481" cy="740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5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6462" b="93846" l="0" r="96308">
                        <a14:foregroundMark x1="6462" y1="61231" x2="23385" y2="45846"/>
                        <a14:foregroundMark x1="85846" y1="58154" x2="68923" y2="39385"/>
                      </a14:backgroundRemoval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6" t="20996" r="3477" b="6550"/>
          <a:stretch/>
        </p:blipFill>
        <p:spPr bwMode="auto">
          <a:xfrm>
            <a:off x="2830977" y="3681617"/>
            <a:ext cx="1429393" cy="1116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2" name="Skupina 31"/>
          <p:cNvGrpSpPr/>
          <p:nvPr/>
        </p:nvGrpSpPr>
        <p:grpSpPr>
          <a:xfrm>
            <a:off x="3050939" y="4613992"/>
            <a:ext cx="1763885" cy="1193751"/>
            <a:chOff x="1173113" y="4304088"/>
            <a:chExt cx="2477340" cy="1645192"/>
          </a:xfrm>
        </p:grpSpPr>
        <p:pic>
          <p:nvPicPr>
            <p:cNvPr id="33" name="Picture 7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846" b="89846" l="5538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91" t="20569" r="13612" b="27632"/>
            <a:stretch/>
          </p:blipFill>
          <p:spPr bwMode="auto">
            <a:xfrm>
              <a:off x="1173113" y="4328965"/>
              <a:ext cx="2477340" cy="16203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521410">
              <a:off x="2549308" y="4304088"/>
              <a:ext cx="831901" cy="3817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máslo</a:t>
              </a:r>
              <a:endParaRPr lang="cs-CZ" sz="12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35" name="Picture 3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568" b="20783"/>
          <a:stretch/>
        </p:blipFill>
        <p:spPr bwMode="auto">
          <a:xfrm>
            <a:off x="4957965" y="4005064"/>
            <a:ext cx="1558251" cy="913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6133797" y="4005064"/>
            <a:ext cx="1573093" cy="1419508"/>
            <a:chOff x="3683914" y="2608464"/>
            <a:chExt cx="2249871" cy="1868523"/>
          </a:xfrm>
        </p:grpSpPr>
        <p:pic>
          <p:nvPicPr>
            <p:cNvPr id="29" name="Picture 9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231" b="9230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582" b="8368"/>
            <a:stretch/>
          </p:blipFill>
          <p:spPr bwMode="auto">
            <a:xfrm>
              <a:off x="3683914" y="2608464"/>
              <a:ext cx="2249871" cy="1868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4150994" y="3962684"/>
              <a:ext cx="5774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i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rýže</a:t>
              </a:r>
              <a:endPara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893727" y="4387958"/>
            <a:ext cx="1872208" cy="1264236"/>
            <a:chOff x="5868144" y="2746817"/>
            <a:chExt cx="2151400" cy="1688733"/>
          </a:xfrm>
        </p:grpSpPr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6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073" b="17931"/>
          <a:stretch/>
        </p:blipFill>
        <p:spPr bwMode="auto">
          <a:xfrm rot="585583">
            <a:off x="4644008" y="4725689"/>
            <a:ext cx="1684632" cy="1125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509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"/>
                            </p:stCondLst>
                            <p:childTnLst>
                              <p:par>
                                <p:cTn id="1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500"/>
                            </p:stCondLst>
                            <p:childTnLst>
                              <p:par>
                                <p:cTn id="15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00"/>
                            </p:stCondLst>
                            <p:childTnLst>
                              <p:par>
                                <p:cTn id="17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4583" y="129406"/>
            <a:ext cx="6654835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Potraviny ke svačinám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2074" y="1019637"/>
            <a:ext cx="2739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(vyber – klikni na obrázek)</a:t>
            </a: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3882"/>
          <a:stretch/>
        </p:blipFill>
        <p:spPr bwMode="auto">
          <a:xfrm>
            <a:off x="1523145" y="4387958"/>
            <a:ext cx="6097711" cy="182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431442" y="2204864"/>
            <a:ext cx="1140558" cy="1379638"/>
            <a:chOff x="3604591" y="1700808"/>
            <a:chExt cx="2515222" cy="2977209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9538" r="100000">
                          <a14:foregroundMark x1="28308" y1="6769" x2="25538" y2="11077"/>
                          <a14:foregroundMark x1="58462" y1="57538" x2="78769" y2="45231"/>
                          <a14:foregroundMark x1="88923" y1="50462" x2="78769" y2="56923"/>
                          <a14:backgroundMark x1="57846" y1="67077" x2="82154" y2="65231"/>
                          <a14:backgroundMark x1="82462" y1="65846" x2="87692" y2="7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49" b="3825"/>
            <a:stretch/>
          </p:blipFill>
          <p:spPr bwMode="auto">
            <a:xfrm>
              <a:off x="3604591" y="1700808"/>
              <a:ext cx="2515222" cy="29772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513330" y="3625862"/>
              <a:ext cx="1404494" cy="6211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jogurt</a:t>
              </a:r>
              <a:endParaRPr lang="cs-CZ" sz="28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>
                        <a14:foregroundMark x1="3692" y1="48000" x2="44000" y2="52308"/>
                        <a14:foregroundMark x1="28308" y1="41846" x2="14154" y2="60923"/>
                        <a14:foregroundMark x1="10154" y1="41538" x2="23385" y2="48000"/>
                        <a14:foregroundMark x1="35385" y1="41231" x2="37538" y2="52615"/>
                        <a14:foregroundMark x1="27385" y1="48308" x2="26154" y2="61231"/>
                        <a14:backgroundMark x1="54769" y1="60308" x2="48000" y2="75077"/>
                        <a14:backgroundMark x1="97231" y1="41538" x2="91077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039" r="6334" b="19743"/>
          <a:stretch/>
        </p:blipFill>
        <p:spPr bwMode="auto">
          <a:xfrm>
            <a:off x="6991409" y="2431075"/>
            <a:ext cx="1325007" cy="851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462" b="93846" l="0" r="96308">
                        <a14:foregroundMark x1="6462" y1="61231" x2="23385" y2="45846"/>
                        <a14:foregroundMark x1="85846" y1="58154" x2="68923" y2="39385"/>
                      </a14:backgroundRemoval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6" t="20996" r="3477" b="6550"/>
          <a:stretch/>
        </p:blipFill>
        <p:spPr bwMode="auto">
          <a:xfrm>
            <a:off x="923342" y="2132856"/>
            <a:ext cx="1717140" cy="1341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4016933" y="1340768"/>
            <a:ext cx="2067235" cy="1413012"/>
            <a:chOff x="5868144" y="2746817"/>
            <a:chExt cx="2151400" cy="1688733"/>
          </a:xfrm>
        </p:grpSpPr>
        <p:pic>
          <p:nvPicPr>
            <p:cNvPr id="11" name="Picture 6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4" name="Picture 4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91077" y1="12923" x2="86769" y2="2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441" b="8368"/>
          <a:stretch/>
        </p:blipFill>
        <p:spPr bwMode="auto">
          <a:xfrm>
            <a:off x="768274" y="1080861"/>
            <a:ext cx="1279288" cy="1089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7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2163596" y="1233010"/>
            <a:ext cx="658197" cy="73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24308" r="89231">
                        <a14:backgroundMark x1="45231" y1="11692" x2="17538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64" r="10688"/>
          <a:stretch/>
        </p:blipFill>
        <p:spPr bwMode="auto">
          <a:xfrm>
            <a:off x="7620856" y="3156511"/>
            <a:ext cx="715167" cy="106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9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846" b="89846" l="9846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81" t="11578" r="7190" b="13934"/>
          <a:stretch/>
        </p:blipFill>
        <p:spPr bwMode="auto">
          <a:xfrm>
            <a:off x="5873192" y="2780928"/>
            <a:ext cx="1003064" cy="968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231" b="99385" l="0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8" t="8582" r="5478" b="4943"/>
          <a:stretch/>
        </p:blipFill>
        <p:spPr bwMode="auto">
          <a:xfrm>
            <a:off x="1046621" y="3672523"/>
            <a:ext cx="722593" cy="719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7"/>
          <p:cNvPicPr>
            <a:picLocks noChangeAspect="1" noChangeArrowheads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80" t="24037" r="21511" b="26489"/>
          <a:stretch/>
        </p:blipFill>
        <p:spPr bwMode="auto">
          <a:xfrm>
            <a:off x="2915816" y="1362148"/>
            <a:ext cx="1083164" cy="98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9846" b="89846" l="6462" r="89846">
                        <a14:foregroundMark x1="42769" y1="65231" x2="52923" y2="67692"/>
                        <a14:foregroundMark x1="29846" y1="58769" x2="25231" y2="64308"/>
                        <a14:foregroundMark x1="81231" y1="63385" x2="77846" y2="65231"/>
                        <a14:backgroundMark x1="84615" y1="34769" x2="75692" y2="19385"/>
                        <a14:backgroundMark x1="26154" y1="32923" x2="6769" y2="56923"/>
                        <a14:backgroundMark x1="8923" y1="67692" x2="36615" y2="82154"/>
                        <a14:backgroundMark x1="20308" y1="69846" x2="42769" y2="80923"/>
                        <a14:backgroundMark x1="28615" y1="72000" x2="40000" y2="76308"/>
                        <a14:backgroundMark x1="78154" y1="53538" x2="82462" y2="44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63" t="24849" r="7619" b="18642"/>
          <a:stretch/>
        </p:blipFill>
        <p:spPr bwMode="auto">
          <a:xfrm>
            <a:off x="6555576" y="1243522"/>
            <a:ext cx="1904855" cy="1257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0" b="100000" l="0" r="89538">
                        <a14:backgroundMark x1="1538" y1="53538" x2="2462" y2="52308"/>
                        <a14:backgroundMark x1="2462" y1="53846" x2="4923" y2="56000"/>
                        <a14:backgroundMark x1="52000" y1="70154" x2="52000" y2="73231"/>
                        <a14:backgroundMark x1="62769" y1="24000" x2="64923" y2="2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733"/>
          <a:stretch/>
        </p:blipFill>
        <p:spPr bwMode="auto">
          <a:xfrm>
            <a:off x="5076056" y="2564904"/>
            <a:ext cx="739253" cy="1115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 rotWithShape="1">
          <a:blip r:embed="rId31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0" b="89538" l="9538" r="70462">
                        <a14:foregroundMark x1="52923" y1="3385" x2="51692" y2="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9912" b="15646"/>
          <a:stretch/>
        </p:blipFill>
        <p:spPr bwMode="auto">
          <a:xfrm>
            <a:off x="2594727" y="2420888"/>
            <a:ext cx="681129" cy="1232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3346378" y="3291489"/>
            <a:ext cx="1140558" cy="1379638"/>
            <a:chOff x="3604591" y="1700808"/>
            <a:chExt cx="2515222" cy="2977209"/>
          </a:xfrm>
        </p:grpSpPr>
        <p:pic>
          <p:nvPicPr>
            <p:cNvPr id="24" name="Picture 2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9538" r="100000">
                          <a14:foregroundMark x1="28308" y1="6769" x2="25538" y2="11077"/>
                          <a14:foregroundMark x1="58462" y1="57538" x2="78769" y2="45231"/>
                          <a14:foregroundMark x1="88923" y1="50462" x2="78769" y2="56923"/>
                          <a14:backgroundMark x1="57846" y1="67077" x2="82154" y2="65231"/>
                          <a14:backgroundMark x1="82462" y1="65846" x2="87692" y2="7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49" b="3825"/>
            <a:stretch/>
          </p:blipFill>
          <p:spPr bwMode="auto">
            <a:xfrm>
              <a:off x="3604591" y="1700808"/>
              <a:ext cx="2515222" cy="29772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513330" y="3625862"/>
              <a:ext cx="1404494" cy="6211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jogurt</a:t>
              </a:r>
              <a:endParaRPr lang="cs-CZ" sz="28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7" name="Picture 5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462" b="93846" l="0" r="96308">
                        <a14:foregroundMark x1="6462" y1="61231" x2="23385" y2="45846"/>
                        <a14:foregroundMark x1="85846" y1="58154" x2="68923" y2="39385"/>
                      </a14:backgroundRemoval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6" t="20996" r="3477" b="6550"/>
          <a:stretch/>
        </p:blipFill>
        <p:spPr bwMode="auto">
          <a:xfrm>
            <a:off x="2062772" y="3873317"/>
            <a:ext cx="1717140" cy="1341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5586677" y="4182355"/>
            <a:ext cx="2067235" cy="1413012"/>
            <a:chOff x="5868144" y="2746817"/>
            <a:chExt cx="2151400" cy="16887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846" b="79077" l="9846" r="89846">
                          <a14:backgroundMark x1="26769" y1="37538" x2="8923" y2="46769"/>
                          <a14:backgroundMark x1="80000" y1="36308" x2="92923" y2="40308"/>
                          <a14:backgroundMark x1="80000" y1="36308" x2="82462" y2="52308"/>
                          <a14:backgroundMark x1="77846" y1="49538" x2="71692" y2="63385"/>
                          <a14:backgroundMark x1="65538" y1="68615" x2="73231" y2="57231"/>
                          <a14:backgroundMark x1="65538" y1="61231" x2="73231" y2="54769"/>
                          <a14:backgroundMark x1="61846" y1="64308" x2="65538" y2="69231"/>
                          <a14:backgroundMark x1="57846" y1="69231" x2="64615" y2="77538"/>
                          <a14:backgroundMark x1="59077" y1="75077" x2="59077" y2="75077"/>
                          <a14:backgroundMark x1="54154" y1="72923" x2="58154" y2="79077"/>
                          <a14:backgroundMark x1="10462" y1="52615" x2="42154" y2="68000"/>
                          <a14:backgroundMark x1="12308" y1="47077" x2="16615" y2="56923"/>
                          <a14:backgroundMark x1="17846" y1="53538" x2="27692" y2="58769"/>
                          <a14:backgroundMark x1="40923" y1="65538" x2="50462" y2="72308"/>
                          <a14:backgroundMark x1="16308" y1="46154" x2="16308" y2="42769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71" t="12863" r="8904" b="24635"/>
            <a:stretch/>
          </p:blipFill>
          <p:spPr bwMode="auto">
            <a:xfrm>
              <a:off x="5868144" y="2746817"/>
              <a:ext cx="2151400" cy="16887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 rot="19289789">
              <a:off x="6935485" y="3381148"/>
              <a:ext cx="8284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tmavý</a:t>
              </a:r>
              <a:endParaRPr lang="cs-CZ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31" name="Picture 3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953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9" t="13719" r="5050"/>
          <a:stretch/>
        </p:blipFill>
        <p:spPr bwMode="auto">
          <a:xfrm>
            <a:off x="3609835" y="4581128"/>
            <a:ext cx="746141" cy="737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91077" y1="12923" x2="86769" y2="24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441" b="8368"/>
          <a:stretch/>
        </p:blipFill>
        <p:spPr bwMode="auto">
          <a:xfrm rot="2582811">
            <a:off x="2804916" y="4511013"/>
            <a:ext cx="1279288" cy="1089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24308" r="89231">
                        <a14:backgroundMark x1="45231" y1="11692" x2="17538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64" r="10688"/>
          <a:stretch/>
        </p:blipFill>
        <p:spPr bwMode="auto">
          <a:xfrm>
            <a:off x="5229093" y="3769274"/>
            <a:ext cx="715167" cy="1061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231" b="99385" l="0" r="95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8" t="8582" r="5478" b="4943"/>
          <a:stretch/>
        </p:blipFill>
        <p:spPr bwMode="auto">
          <a:xfrm>
            <a:off x="4273299" y="4218421"/>
            <a:ext cx="722593" cy="719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>
                        <a14:foregroundMark x1="3692" y1="48000" x2="44000" y2="52308"/>
                        <a14:foregroundMark x1="28308" y1="41846" x2="14154" y2="60923"/>
                        <a14:foregroundMark x1="10154" y1="41538" x2="23385" y2="48000"/>
                        <a14:foregroundMark x1="35385" y1="41231" x2="37538" y2="52615"/>
                        <a14:foregroundMark x1="27385" y1="48308" x2="26154" y2="61231"/>
                        <a14:backgroundMark x1="54769" y1="60308" x2="48000" y2="75077"/>
                        <a14:backgroundMark x1="97231" y1="41538" x2="91077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039" r="6334" b="19743"/>
          <a:stretch/>
        </p:blipFill>
        <p:spPr bwMode="auto">
          <a:xfrm>
            <a:off x="5049717" y="4888861"/>
            <a:ext cx="1325007" cy="851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9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846" b="89846" l="9846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81" t="11578" r="7190" b="13934"/>
          <a:stretch/>
        </p:blipFill>
        <p:spPr bwMode="auto">
          <a:xfrm>
            <a:off x="4145000" y="4671127"/>
            <a:ext cx="1003064" cy="968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7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4869024" y="4420626"/>
            <a:ext cx="658197" cy="73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953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9" t="13719" r="5050"/>
          <a:stretch/>
        </p:blipFill>
        <p:spPr bwMode="auto">
          <a:xfrm>
            <a:off x="5822133" y="1916832"/>
            <a:ext cx="746141" cy="737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50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0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5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00"/>
                            </p:stCondLst>
                            <p:childTnLst>
                              <p:par>
                                <p:cTn id="1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00"/>
                            </p:stCondLst>
                            <p:childTnLst>
                              <p:par>
                                <p:cTn id="18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500"/>
                            </p:stCondLst>
                            <p:childTnLst>
                              <p:par>
                                <p:cTn id="1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00"/>
                            </p:stCondLst>
                            <p:childTnLst>
                              <p:par>
                                <p:cTn id="20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5" fill="hold">
                      <p:stCondLst>
                        <p:cond delay="0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500"/>
                            </p:stCondLst>
                            <p:childTnLst>
                              <p:par>
                                <p:cTn id="2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00"/>
                            </p:stCondLst>
                            <p:childTnLst>
                              <p:par>
                                <p:cTn id="2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3882"/>
          <a:stretch/>
        </p:blipFill>
        <p:spPr bwMode="auto">
          <a:xfrm>
            <a:off x="562521" y="4410812"/>
            <a:ext cx="6097711" cy="182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231" l="0" r="100000">
                        <a14:foregroundMark x1="22462" y1="44000" x2="52923" y2="18769"/>
                        <a14:foregroundMark x1="53846" y1="37231" x2="63385" y2="40000"/>
                        <a14:foregroundMark x1="37538" y1="40000" x2="45231" y2="38462"/>
                        <a14:foregroundMark x1="25846" y1="88615" x2="39077" y2="85231"/>
                        <a14:foregroundMark x1="23692" y1="88000" x2="27692" y2="75692"/>
                        <a14:foregroundMark x1="20923" y1="77231" x2="27077" y2="74769"/>
                        <a14:foregroundMark x1="71692" y1="92308" x2="70462" y2="73538"/>
                        <a14:foregroundMark x1="77846" y1="88308" x2="72923" y2="80923"/>
                        <a14:foregroundMark x1="73846" y1="91077" x2="74462" y2="8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453650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5364088" y="1556792"/>
            <a:ext cx="2808312" cy="2376264"/>
          </a:xfrm>
          <a:prstGeom prst="cloudCallout">
            <a:avLst>
              <a:gd name="adj1" fmla="val -75572"/>
              <a:gd name="adj2" fmla="val 25606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víte co je zdravé?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577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1263</TotalTime>
  <Words>419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Špendlík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97</cp:revision>
  <dcterms:created xsi:type="dcterms:W3CDTF">2013-01-18T13:21:06Z</dcterms:created>
  <dcterms:modified xsi:type="dcterms:W3CDTF">2013-01-27T16:20:18Z</dcterms:modified>
</cp:coreProperties>
</file>