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5"/>
  </p:notesMasterIdLst>
  <p:sldIdLst>
    <p:sldId id="271" r:id="rId4"/>
    <p:sldId id="272" r:id="rId5"/>
    <p:sldId id="270" r:id="rId6"/>
    <p:sldId id="258" r:id="rId7"/>
    <p:sldId id="261" r:id="rId8"/>
    <p:sldId id="262" r:id="rId9"/>
    <p:sldId id="264" r:id="rId10"/>
    <p:sldId id="257" r:id="rId11"/>
    <p:sldId id="265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7E8FF"/>
    <a:srgbClr val="5DD5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8511C-1FCC-45D0-B762-243700348EDB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E38BE-819B-49B8-A0EE-51C4B53B1C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011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E38BE-819B-49B8-A0EE-51C4B53B1CC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715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1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243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09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7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5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66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249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789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675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543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59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2C52B57-9022-40C0-AB20-BBE00BF3DDD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477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B9D4F-78AD-4CF6-8611-9FD4482377F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3572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CE3AA6-F2DD-4621-BFAE-9A01F6E43F9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2839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055C4-14DD-49CB-B62D-FD9721A07FD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92839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FA224-D4BE-40EE-9B43-DA0620443F6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4178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98B471-5E9C-41C2-9A4A-21432E5AB9D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220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3B599B-0CE9-404D-A1FA-AE5D49BFFD3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0385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1DC48D-25A3-470F-BB56-080E422F39B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3965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476E3-641E-4CE4-9396-29DA8981112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1783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195E57-2B75-4C7C-9573-2FA6F5CC90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204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72C03A-1836-46E9-B449-A27F6072CA7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8644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2B077-5830-4065-9F1C-C9AB0A4658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92206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CE421-F0AA-4972-BFC0-1C58AFB403A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6258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3D69A-A1D3-4A2B-A61C-C789A593FD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632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61344-213F-460F-BED8-10E2395B35F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2449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FCF63-B193-40FD-81F8-1ED1A5FD293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73194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332F2-4D83-4A36-BD20-CEB3FB29E7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32679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618F8-DD9A-41BD-A29F-F28946F2EA6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5418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4FEA1-AB8A-4B19-9533-49C06C2B1C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6486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591D-C1FA-43FF-966D-7F0C07E2361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89620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F35FE-573C-4AF7-9E85-2A9EACE2AC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13379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AA97-50B3-4420-9002-92C1A3AE81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2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DD5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681E8-4DFE-489A-AF86-CDB0AA6C5FD2}" type="datetimeFigureOut">
              <a:rPr lang="cs-CZ" smtClean="0"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4A209-6DDB-428D-9AD2-78205222F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128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BFC537-9824-4879-A57A-15053ADD36E1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422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42729AD-DA13-444D-B803-046404971F26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7423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4.wav"/><Relationship Id="rId7" Type="http://schemas.openxmlformats.org/officeDocument/2006/relationships/image" Target="../media/image4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3.png"/><Relationship Id="rId10" Type="http://schemas.microsoft.com/office/2007/relationships/hdphoto" Target="../media/hdphoto4.wdp"/><Relationship Id="rId4" Type="http://schemas.openxmlformats.org/officeDocument/2006/relationships/audio" Target="../media/audio2.wav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audio" Target="../media/audio4.wav"/><Relationship Id="rId7" Type="http://schemas.openxmlformats.org/officeDocument/2006/relationships/image" Target="../media/image7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6.png"/><Relationship Id="rId10" Type="http://schemas.microsoft.com/office/2007/relationships/hdphoto" Target="../media/hdphoto7.wdp"/><Relationship Id="rId4" Type="http://schemas.openxmlformats.org/officeDocument/2006/relationships/audio" Target="../media/audio2.wav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audio" Target="../media/audio4.wav"/><Relationship Id="rId7" Type="http://schemas.openxmlformats.org/officeDocument/2006/relationships/image" Target="../media/image10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8.wdp"/><Relationship Id="rId5" Type="http://schemas.openxmlformats.org/officeDocument/2006/relationships/image" Target="../media/image9.png"/><Relationship Id="rId10" Type="http://schemas.microsoft.com/office/2007/relationships/hdphoto" Target="../media/hdphoto10.wdp"/><Relationship Id="rId4" Type="http://schemas.openxmlformats.org/officeDocument/2006/relationships/audio" Target="../media/audio2.wav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2.wdp"/><Relationship Id="rId3" Type="http://schemas.openxmlformats.org/officeDocument/2006/relationships/audio" Target="../media/audio4.wav"/><Relationship Id="rId7" Type="http://schemas.openxmlformats.org/officeDocument/2006/relationships/image" Target="../media/image13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6" Type="http://schemas.microsoft.com/office/2007/relationships/hdphoto" Target="../media/hdphoto11.wdp"/><Relationship Id="rId5" Type="http://schemas.openxmlformats.org/officeDocument/2006/relationships/image" Target="../media/image12.png"/><Relationship Id="rId10" Type="http://schemas.microsoft.com/office/2007/relationships/hdphoto" Target="../media/hdphoto13.wdp"/><Relationship Id="rId4" Type="http://schemas.openxmlformats.org/officeDocument/2006/relationships/audio" Target="../media/audio2.wav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audio" Target="../media/audio5.wav"/><Relationship Id="rId7" Type="http://schemas.microsoft.com/office/2007/relationships/hdphoto" Target="../media/hdphoto15.wdp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microsoft.com/office/2007/relationships/hdphoto" Target="../media/hdphoto14.wdp"/><Relationship Id="rId4" Type="http://schemas.openxmlformats.org/officeDocument/2006/relationships/image" Target="../media/image15.png"/><Relationship Id="rId9" Type="http://schemas.microsoft.com/office/2007/relationships/hdphoto" Target="../media/hdphoto16.wdp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18.wdp"/><Relationship Id="rId13" Type="http://schemas.openxmlformats.org/officeDocument/2006/relationships/image" Target="../media/image23.png"/><Relationship Id="rId18" Type="http://schemas.microsoft.com/office/2007/relationships/hdphoto" Target="../media/hdphoto22.wdp"/><Relationship Id="rId3" Type="http://schemas.openxmlformats.org/officeDocument/2006/relationships/audio" Target="../media/audio4.wav"/><Relationship Id="rId7" Type="http://schemas.openxmlformats.org/officeDocument/2006/relationships/image" Target="../media/image20.png"/><Relationship Id="rId12" Type="http://schemas.microsoft.com/office/2007/relationships/hdphoto" Target="../media/hdphoto20.wdp"/><Relationship Id="rId17" Type="http://schemas.openxmlformats.org/officeDocument/2006/relationships/image" Target="../media/image24.png"/><Relationship Id="rId2" Type="http://schemas.openxmlformats.org/officeDocument/2006/relationships/audio" Target="../media/audio6.wav"/><Relationship Id="rId16" Type="http://schemas.microsoft.com/office/2007/relationships/hdphoto" Target="../media/hdphoto8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11" Type="http://schemas.openxmlformats.org/officeDocument/2006/relationships/image" Target="../media/image22.png"/><Relationship Id="rId5" Type="http://schemas.microsoft.com/office/2007/relationships/hdphoto" Target="../media/hdphoto17.wdp"/><Relationship Id="rId15" Type="http://schemas.openxmlformats.org/officeDocument/2006/relationships/image" Target="../media/image9.png"/><Relationship Id="rId10" Type="http://schemas.microsoft.com/office/2007/relationships/hdphoto" Target="../media/hdphoto19.wdp"/><Relationship Id="rId4" Type="http://schemas.openxmlformats.org/officeDocument/2006/relationships/image" Target="../media/image18.png"/><Relationship Id="rId9" Type="http://schemas.openxmlformats.org/officeDocument/2006/relationships/image" Target="../media/image21.png"/><Relationship Id="rId14" Type="http://schemas.microsoft.com/office/2007/relationships/hdphoto" Target="../media/hdphoto2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audio" Target="../media/audio4.wav"/><Relationship Id="rId7" Type="http://schemas.microsoft.com/office/2007/relationships/hdphoto" Target="../media/hdphoto23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hdphoto" Target="../media/hdphoto25.wdp"/><Relationship Id="rId5" Type="http://schemas.openxmlformats.org/officeDocument/2006/relationships/audio" Target="../media/audio2.wav"/><Relationship Id="rId10" Type="http://schemas.openxmlformats.org/officeDocument/2006/relationships/image" Target="../media/image27.png"/><Relationship Id="rId4" Type="http://schemas.openxmlformats.org/officeDocument/2006/relationships/audio" Target="../media/audio3.wav"/><Relationship Id="rId9" Type="http://schemas.microsoft.com/office/2007/relationships/hdphoto" Target="../media/hdphoto2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VY_32_INOVACE_76_PRV1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2060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Cesta do školy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ŠKOLY: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Dopravní značky, semafor, tísňové volání </a:t>
            </a: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1.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Prvouka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173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PČ,  VV, 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Prezentace, ve které se děti seznamují s </a:t>
            </a:r>
            <a:r>
              <a:rPr lang="cs-CZ" sz="1400" dirty="0" smtClean="0">
                <a:latin typeface="Arial" charset="0"/>
                <a:cs typeface="Arial" charset="0"/>
              </a:rPr>
              <a:t>některými dopravními značkami – list č. 4 – 7, se semaforem a jak podle něj jezdit na kole – list č. 8, s přechodem pro chodce a semaforem na přechodu – list č. 9, a jaká telefonní čísla vytočit, když potřebujeme pomoc – list č. 10.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 </a:t>
            </a:r>
            <a:r>
              <a:rPr lang="cs-CZ" sz="1400" dirty="0" smtClean="0">
                <a:latin typeface="Arial" charset="0"/>
                <a:cs typeface="Arial" charset="0"/>
              </a:rPr>
              <a:t>Většina žáků sledovala prezentaci se zájmem, aktivně se zapojili do rozhovoru o </a:t>
            </a:r>
            <a:r>
              <a:rPr lang="cs-CZ" sz="1400" dirty="0" smtClean="0">
                <a:latin typeface="Arial" charset="0"/>
                <a:cs typeface="Arial" charset="0"/>
              </a:rPr>
              <a:t> cestě do školy, o dopravních značkách v místě bydliště, o tísňovém volání a způsobu pomoci </a:t>
            </a:r>
            <a:r>
              <a:rPr lang="cs-CZ" sz="1400" smtClean="0">
                <a:latin typeface="Arial" charset="0"/>
                <a:cs typeface="Arial" charset="0"/>
              </a:rPr>
              <a:t>při nehodě.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sz="14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923383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56308" y1="16000" x2="76923" y2="59077"/>
                        <a14:foregroundMark x1="64615" y1="60000" x2="78154" y2="46154"/>
                        <a14:foregroundMark x1="36615" y1="37538" x2="47077" y2="59385"/>
                        <a14:foregroundMark x1="48308" y1="60923" x2="54154" y2="44615"/>
                        <a14:foregroundMark x1="43692" y1="40615" x2="53846" y2="55385"/>
                        <a14:foregroundMark x1="17846" y1="97538" x2="51692" y2="64308"/>
                        <a14:foregroundMark x1="33846" y1="94769" x2="15385" y2="52615"/>
                        <a14:foregroundMark x1="26769" y1="52615" x2="29538" y2="77538"/>
                        <a14:foregroundMark x1="6462" y1="57846" x2="26154" y2="88923"/>
                        <a14:foregroundMark x1="3692" y1="70154" x2="21846" y2="92000"/>
                        <a14:foregroundMark x1="8000" y1="77846" x2="13538" y2="9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64704"/>
            <a:ext cx="5868144" cy="586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2062" y="332656"/>
            <a:ext cx="3727850" cy="3150096"/>
          </a:xfrm>
          <a:prstGeom prst="cloudCallout">
            <a:avLst>
              <a:gd name="adj1" fmla="val 64726"/>
              <a:gd name="adj2" fmla="val 48106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Umíte se chovat na silnici?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405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0840" y="221739"/>
            <a:ext cx="4262321" cy="830997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46154" y1="32000" x2="43692" y2="47385"/>
                        <a14:foregroundMark x1="41846" y1="23692" x2="45231" y2="24308"/>
                        <a14:foregroundMark x1="57538" y1="23385" x2="69846" y2="57231"/>
                        <a14:foregroundMark x1="63077" y1="26154" x2="60923" y2="67692"/>
                        <a14:foregroundMark x1="65538" y1="15385" x2="64308" y2="78769"/>
                        <a14:foregroundMark x1="72615" y1="25538" x2="72923" y2="74462"/>
                        <a14:foregroundMark x1="13846" y1="57231" x2="33846" y2="14462"/>
                        <a14:foregroundMark x1="15077" y1="36000" x2="51077" y2="13538"/>
                        <a14:foregroundMark x1="44615" y1="16923" x2="68308" y2="38462"/>
                        <a14:foregroundMark x1="48923" y1="27692" x2="78154" y2="36308"/>
                        <a14:foregroundMark x1="55077" y1="31692" x2="72615" y2="69231"/>
                        <a14:foregroundMark x1="50769" y1="39692" x2="52923" y2="49538"/>
                        <a14:foregroundMark x1="17231" y1="46154" x2="69538" y2="44308"/>
                        <a14:foregroundMark x1="25846" y1="32615" x2="79385" y2="33846"/>
                        <a14:foregroundMark x1="9538" y1="37231" x2="75385" y2="39692"/>
                        <a14:foregroundMark x1="12000" y1="55692" x2="90154" y2="55692"/>
                        <a14:foregroundMark x1="21846" y1="80923" x2="42462" y2="11385"/>
                        <a14:foregroundMark x1="16308" y1="63692" x2="78154" y2="59385"/>
                        <a14:foregroundMark x1="21846" y1="73231" x2="83077" y2="73231"/>
                        <a14:foregroundMark x1="47077" y1="11077" x2="42154" y2="84308"/>
                        <a14:foregroundMark x1="30154" y1="82154" x2="86154" y2="43692"/>
                        <a14:foregroundMark x1="10769" y1="62769" x2="52308" y2="7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751" b="1701"/>
          <a:stretch/>
        </p:blipFill>
        <p:spPr bwMode="auto">
          <a:xfrm>
            <a:off x="6354244" y="1896516"/>
            <a:ext cx="2322212" cy="2396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462" b="99077" l="0" r="99077">
                        <a14:foregroundMark x1="21538" y1="75385" x2="72615" y2="21846"/>
                        <a14:foregroundMark x1="28000" y1="20308" x2="77231" y2="76000"/>
                        <a14:foregroundMark x1="48923" y1="15077" x2="44615" y2="82769"/>
                        <a14:foregroundMark x1="13231" y1="45846" x2="82769" y2="45538"/>
                        <a14:foregroundMark x1="72308" y1="33538" x2="74154" y2="79385"/>
                        <a14:foregroundMark x1="22462" y1="26769" x2="21231" y2="81846"/>
                        <a14:foregroundMark x1="40615" y1="19385" x2="37538" y2="80615"/>
                        <a14:foregroundMark x1="12308" y1="60615" x2="70462" y2="47077"/>
                        <a14:foregroundMark x1="16000" y1="35385" x2="19077" y2="64000"/>
                        <a14:foregroundMark x1="18154" y1="50154" x2="78154" y2="53231"/>
                        <a14:foregroundMark x1="41231" y1="75077" x2="79077" y2="58462"/>
                        <a14:foregroundMark x1="44000" y1="78462" x2="76308" y2="67385"/>
                        <a14:foregroundMark x1="46462" y1="18462" x2="67385" y2="33538"/>
                        <a14:foregroundMark x1="34154" y1="25846" x2="20923" y2="4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5573" b="2114"/>
          <a:stretch/>
        </p:blipFill>
        <p:spPr bwMode="auto">
          <a:xfrm>
            <a:off x="3523338" y="1898398"/>
            <a:ext cx="2291948" cy="2375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8769" l="0" r="100000">
                        <a14:foregroundMark x1="43692" y1="14462" x2="45846" y2="91077"/>
                        <a14:foregroundMark x1="9538" y1="44923" x2="84308" y2="50462"/>
                        <a14:foregroundMark x1="68923" y1="21846" x2="23692" y2="66769"/>
                        <a14:foregroundMark x1="21846" y1="24308" x2="74154" y2="77538"/>
                        <a14:foregroundMark x1="12923" y1="44923" x2="53231" y2="83077"/>
                        <a14:foregroundMark x1="56308" y1="20923" x2="71077" y2="54462"/>
                        <a14:backgroundMark x1="77538" y1="11692" x2="97846" y2="41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03" y="1898398"/>
            <a:ext cx="2375878" cy="23758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4443198"/>
            <a:ext cx="2379434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Zákaz vjezdu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 vozidel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4437112"/>
            <a:ext cx="2271969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vjezdu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jízdních kol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46331" y="4437112"/>
            <a:ext cx="2330125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 vstupu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chodcům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66464" y="1052736"/>
            <a:ext cx="321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(pojmenuj a klikni na značku)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8916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0840" y="221739"/>
            <a:ext cx="4262321" cy="830997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443198"/>
            <a:ext cx="2295437" cy="1569660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Stůj,</a:t>
            </a:r>
          </a:p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 přednost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 jízdě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437112"/>
            <a:ext cx="2446119" cy="584775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silnice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4437112"/>
            <a:ext cx="2332305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 přednost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v jízdě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66464" y="1052736"/>
            <a:ext cx="321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(pojmenuj a klikni na značku)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85" l="0" r="95385">
                        <a14:foregroundMark x1="44000" y1="6154" x2="83692" y2="54769"/>
                        <a14:foregroundMark x1="6769" y1="45538" x2="49538" y2="8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9173"/>
          <a:stretch/>
        </p:blipFill>
        <p:spPr bwMode="auto">
          <a:xfrm>
            <a:off x="3315323" y="1712893"/>
            <a:ext cx="2502099" cy="2477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3385" b="92615" l="0" r="96308">
                        <a14:foregroundMark x1="8923" y1="17231" x2="61846" y2="62154"/>
                        <a14:foregroundMark x1="44000" y1="74462" x2="77846" y2="14154"/>
                        <a14:foregroundMark x1="40000" y1="67692" x2="73846" y2="12923"/>
                        <a14:foregroundMark x1="32923" y1="54462" x2="59385" y2="18769"/>
                        <a14:foregroundMark x1="11385" y1="25846" x2="61846" y2="25231"/>
                        <a14:foregroundMark x1="14154" y1="20000" x2="54769" y2="22769"/>
                        <a14:backgroundMark x1="92000" y1="20615" x2="52923" y2="8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725" r="4751" b="10081"/>
          <a:stretch/>
        </p:blipFill>
        <p:spPr bwMode="auto">
          <a:xfrm>
            <a:off x="6228184" y="2060848"/>
            <a:ext cx="2467801" cy="2129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8923" y1="28615" x2="14154" y2="69846"/>
                        <a14:foregroundMark x1="17231" y1="32615" x2="18462" y2="68615"/>
                        <a14:foregroundMark x1="5846" y1="58769" x2="90769" y2="40615"/>
                        <a14:foregroundMark x1="34154" y1="31077" x2="36923" y2="63385"/>
                        <a14:foregroundMark x1="24000" y1="38462" x2="93846" y2="37231"/>
                        <a14:foregroundMark x1="44923" y1="62154" x2="88923" y2="62154"/>
                        <a14:foregroundMark x1="50462" y1="32615" x2="51385" y2="62462"/>
                        <a14:foregroundMark x1="67692" y1="39077" x2="57846" y2="63385"/>
                        <a14:foregroundMark x1="75385" y1="34154" x2="76308" y2="6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" r="4148" b="3432"/>
          <a:stretch/>
        </p:blipFill>
        <p:spPr bwMode="auto">
          <a:xfrm>
            <a:off x="611560" y="1880254"/>
            <a:ext cx="2293002" cy="23101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556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0840" y="221739"/>
            <a:ext cx="4262321" cy="830997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9100" y="4443198"/>
            <a:ext cx="1906676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Stezka pro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chodce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4437112"/>
            <a:ext cx="2221314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pro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chodce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97772" y="4437112"/>
            <a:ext cx="1906676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Stezka pro</a:t>
            </a:r>
          </a:p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cyklisty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66464" y="1052736"/>
            <a:ext cx="321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(pojmenuj a klikni na značku)</a:t>
            </a:r>
            <a:endParaRPr lang="cs-CZ" sz="20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>
                        <a14:foregroundMark x1="4308" y1="2154" x2="98769" y2="98154"/>
                        <a14:foregroundMark x1="95077" y1="5231" x2="9846" y2="96000"/>
                        <a14:foregroundMark x1="10154" y1="46769" x2="93538" y2="48308"/>
                        <a14:foregroundMark x1="8923" y1="11692" x2="91385" y2="11077"/>
                        <a14:foregroundMark x1="3385" y1="41846" x2="55077" y2="3385"/>
                        <a14:foregroundMark x1="18769" y1="2154" x2="8923" y2="87692"/>
                        <a14:foregroundMark x1="75692" y1="7692" x2="87385" y2="71077"/>
                        <a14:foregroundMark x1="14154" y1="6769" x2="97231" y2="3077"/>
                        <a14:foregroundMark x1="5538" y1="6462" x2="7692" y2="74462"/>
                        <a14:foregroundMark x1="9231" y1="66769" x2="7692" y2="72923"/>
                        <a14:foregroundMark x1="4923" y1="70769" x2="5846" y2="93231"/>
                        <a14:foregroundMark x1="12000" y1="95077" x2="93538" y2="96308"/>
                        <a14:foregroundMark x1="33231" y1="15385" x2="96308" y2="21538"/>
                        <a14:foregroundMark x1="96615" y1="19385" x2="92308" y2="91692"/>
                        <a14:foregroundMark x1="42154" y1="17538" x2="1538" y2="71077"/>
                        <a14:foregroundMark x1="47385" y1="17846" x2="10462" y2="79692"/>
                        <a14:foregroundMark x1="55077" y1="18462" x2="88923" y2="71385"/>
                        <a14:foregroundMark x1="85846" y1="20615" x2="89846" y2="54769"/>
                        <a14:foregroundMark x1="16923" y1="88615" x2="87692" y2="8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29283"/>
            <a:ext cx="2387005" cy="2387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462" b="99385" l="0" r="100000">
                        <a14:foregroundMark x1="30769" y1="24923" x2="73846" y2="68308"/>
                        <a14:foregroundMark x1="10154" y1="65538" x2="68923" y2="22769"/>
                        <a14:foregroundMark x1="72308" y1="42462" x2="76000" y2="60923"/>
                        <a14:foregroundMark x1="82462" y1="52308" x2="80308" y2="66154"/>
                        <a14:foregroundMark x1="59385" y1="58462" x2="64923" y2="66769"/>
                        <a14:foregroundMark x1="32308" y1="32615" x2="26462" y2="52000"/>
                        <a14:foregroundMark x1="33846" y1="50154" x2="36308" y2="57846"/>
                        <a14:foregroundMark x1="19077" y1="48000" x2="11385" y2="56615"/>
                        <a14:foregroundMark x1="21231" y1="70462" x2="35385" y2="67385"/>
                        <a14:backgroundMark x1="84615" y1="19385" x2="93538" y2="3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4638" b="1533"/>
          <a:stretch/>
        </p:blipFill>
        <p:spPr bwMode="auto">
          <a:xfrm>
            <a:off x="6372200" y="1705374"/>
            <a:ext cx="2528554" cy="2610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38154" y1="14462" x2="32923" y2="65538"/>
                        <a14:foregroundMark x1="30769" y1="26462" x2="44923" y2="72923"/>
                        <a14:foregroundMark x1="29538" y1="37231" x2="25538" y2="54769"/>
                        <a14:foregroundMark x1="32923" y1="58769" x2="27385" y2="78769"/>
                        <a14:foregroundMark x1="39692" y1="60000" x2="41538" y2="22769"/>
                        <a14:foregroundMark x1="69231" y1="43385" x2="56308" y2="7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60364"/>
            <a:ext cx="2555924" cy="25559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996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40840" y="221739"/>
            <a:ext cx="4262321" cy="830997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Dopravní značky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07935" y="4443198"/>
            <a:ext cx="871777" cy="584775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4437112"/>
            <a:ext cx="2079159" cy="1569660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Železniční</a:t>
            </a:r>
          </a:p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řejezd bez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závor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4437112"/>
            <a:ext cx="2650919" cy="1077218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Pozor, přechod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pro chodce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66464" y="1052736"/>
            <a:ext cx="3211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(pojmenuj a klikni na značku)</a:t>
            </a:r>
            <a:endParaRPr lang="cs-CZ" sz="2000" dirty="0"/>
          </a:p>
        </p:txBody>
      </p:sp>
      <p:grpSp>
        <p:nvGrpSpPr>
          <p:cNvPr id="46" name="Skupina 45"/>
          <p:cNvGrpSpPr/>
          <p:nvPr/>
        </p:nvGrpSpPr>
        <p:grpSpPr>
          <a:xfrm>
            <a:off x="6141639" y="1447239"/>
            <a:ext cx="2984266" cy="2984266"/>
            <a:chOff x="6052230" y="1572944"/>
            <a:chExt cx="2984266" cy="2984266"/>
          </a:xfrm>
        </p:grpSpPr>
        <p:pic>
          <p:nvPicPr>
            <p:cNvPr id="8194" name="Picture 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99385" l="0" r="100000">
                          <a14:foregroundMark x1="48308" y1="21846" x2="41846" y2="84923"/>
                          <a14:foregroundMark x1="15385" y1="76308" x2="79077" y2="70769"/>
                          <a14:foregroundMark x1="47077" y1="55385" x2="50769" y2="65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2230" y="1572944"/>
              <a:ext cx="2984266" cy="29842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" name="Přímá spojnice 3"/>
            <p:cNvCxnSpPr/>
            <p:nvPr/>
          </p:nvCxnSpPr>
          <p:spPr>
            <a:xfrm flipH="1">
              <a:off x="6869330" y="3429000"/>
              <a:ext cx="222950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7164288" y="3429000"/>
              <a:ext cx="126016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7596336" y="3429000"/>
              <a:ext cx="72008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>
              <a:off x="7812360" y="3429000"/>
              <a:ext cx="144017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7956377" y="3429000"/>
              <a:ext cx="216022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7452320" y="3429000"/>
              <a:ext cx="0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6588224" y="3429000"/>
              <a:ext cx="281106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8108777" y="3429000"/>
              <a:ext cx="288031" cy="515244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>
                        <a14:foregroundMark x1="44615" y1="22154" x2="68000" y2="84615"/>
                        <a14:foregroundMark x1="30462" y1="42769" x2="44308" y2="82154"/>
                        <a14:foregroundMark x1="9846" y1="82154" x2="71077" y2="56000"/>
                        <a14:foregroundMark x1="84308" y1="82154" x2="32308" y2="36308"/>
                        <a14:foregroundMark x1="44615" y1="27385" x2="14769" y2="82769"/>
                        <a14:foregroundMark x1="45538" y1="24923" x2="75077" y2="83385"/>
                        <a14:foregroundMark x1="43692" y1="36000" x2="48308" y2="80000"/>
                        <a14:foregroundMark x1="28308" y1="56000" x2="51077" y2="62154"/>
                        <a14:foregroundMark x1="23077" y1="73538" x2="66769" y2="71385"/>
                        <a14:foregroundMark x1="34462" y1="58154" x2="54769" y2="53538"/>
                        <a14:foregroundMark x1="22769" y1="74154" x2="50462" y2="82769"/>
                        <a14:foregroundMark x1="21846" y1="79077" x2="32308" y2="81846"/>
                        <a14:foregroundMark x1="50154" y1="82769" x2="72923" y2="75692"/>
                        <a14:foregroundMark x1="35692" y1="76308" x2="42769" y2="75385"/>
                        <a14:foregroundMark x1="48308" y1="77538" x2="68615" y2="75692"/>
                        <a14:foregroundMark x1="35077" y1="46769" x2="45846" y2="51692"/>
                        <a14:foregroundMark x1="44615" y1="45231" x2="52000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8987" r="2818" b="7639"/>
          <a:stretch/>
        </p:blipFill>
        <p:spPr bwMode="auto">
          <a:xfrm>
            <a:off x="3131840" y="1700809"/>
            <a:ext cx="2972234" cy="2549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100000" l="0" r="100000">
                        <a14:foregroundMark x1="48000" y1="60000" x2="55692" y2="7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726" b="5371"/>
          <a:stretch/>
        </p:blipFill>
        <p:spPr bwMode="auto">
          <a:xfrm>
            <a:off x="179512" y="1810195"/>
            <a:ext cx="2808312" cy="244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3594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láček 35"/>
          <p:cNvSpPr/>
          <p:nvPr/>
        </p:nvSpPr>
        <p:spPr>
          <a:xfrm rot="14994265">
            <a:off x="309713" y="-26356"/>
            <a:ext cx="1006473" cy="1287476"/>
          </a:xfrm>
          <a:prstGeom prst="cloudCallout">
            <a:avLst>
              <a:gd name="adj1" fmla="val -46303"/>
              <a:gd name="adj2" fmla="val 21198"/>
            </a:avLst>
          </a:prstGeom>
          <a:solidFill>
            <a:schemeClr val="bg2">
              <a:lumMod val="90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láček 36"/>
          <p:cNvSpPr/>
          <p:nvPr/>
        </p:nvSpPr>
        <p:spPr>
          <a:xfrm>
            <a:off x="885607" y="656737"/>
            <a:ext cx="1088319" cy="990987"/>
          </a:xfrm>
          <a:prstGeom prst="cloudCallout">
            <a:avLst>
              <a:gd name="adj1" fmla="val -4947"/>
              <a:gd name="adj2" fmla="val -38707"/>
            </a:avLst>
          </a:prstGeom>
          <a:solidFill>
            <a:schemeClr val="bg2">
              <a:lumMod val="90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áček 37"/>
          <p:cNvSpPr/>
          <p:nvPr/>
        </p:nvSpPr>
        <p:spPr>
          <a:xfrm>
            <a:off x="6321799" y="451637"/>
            <a:ext cx="1418553" cy="751817"/>
          </a:xfrm>
          <a:prstGeom prst="cloudCallout">
            <a:avLst>
              <a:gd name="adj1" fmla="val 60518"/>
              <a:gd name="adj2" fmla="val -3712"/>
            </a:avLst>
          </a:prstGeom>
          <a:solidFill>
            <a:schemeClr val="bg2">
              <a:lumMod val="90000"/>
            </a:schemeClr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0" y="2829497"/>
            <a:ext cx="9180512" cy="959544"/>
          </a:xfrm>
          <a:prstGeom prst="rect">
            <a:avLst/>
          </a:prstGeom>
          <a:solidFill>
            <a:srgbClr val="92D05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843808" y="2348880"/>
            <a:ext cx="267020" cy="129614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267744" y="548681"/>
            <a:ext cx="1440160" cy="1976016"/>
            <a:chOff x="2987824" y="1196752"/>
            <a:chExt cx="1720570" cy="2163489"/>
          </a:xfrm>
        </p:grpSpPr>
        <p:pic>
          <p:nvPicPr>
            <p:cNvPr id="8" name="Picture 4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10000" r="90000">
                          <a14:backgroundMark x1="46154" y1="75692" x2="51692" y2="76308"/>
                          <a14:backgroundMark x1="62462" y1="70769" x2="67077" y2="65538"/>
                          <a14:backgroundMark x1="64615" y1="53538" x2="68923" y2="48923"/>
                          <a14:backgroundMark x1="53538" y1="76308" x2="61231" y2="75692"/>
                          <a14:backgroundMark x1="61231" y1="74462" x2="63385" y2="73538"/>
                          <a14:backgroundMark x1="62769" y1="55385" x2="66154" y2="53538"/>
                          <a14:backgroundMark x1="62769" y1="40615" x2="71385" y2="32615"/>
                          <a14:backgroundMark x1="42154" y1="23077" x2="43692" y2="18769"/>
                          <a14:backgroundMark x1="38462" y1="26154" x2="42154" y2="22154"/>
                          <a14:backgroundMark x1="38462" y1="40615" x2="34154" y2="39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9023" t="22281" r="27739" b="23351"/>
            <a:stretch/>
          </p:blipFill>
          <p:spPr bwMode="auto">
            <a:xfrm>
              <a:off x="2987824" y="1196752"/>
              <a:ext cx="1720570" cy="216348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Ovál 3"/>
            <p:cNvSpPr/>
            <p:nvPr/>
          </p:nvSpPr>
          <p:spPr>
            <a:xfrm>
              <a:off x="3610744" y="1425352"/>
              <a:ext cx="457200" cy="457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3610744" y="1988840"/>
              <a:ext cx="457200" cy="457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3610744" y="2611760"/>
              <a:ext cx="457200" cy="457200"/>
            </a:xfrm>
            <a:prstGeom prst="ellipse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Ovál 12"/>
          <p:cNvSpPr/>
          <p:nvPr/>
        </p:nvSpPr>
        <p:spPr>
          <a:xfrm>
            <a:off x="2771800" y="764704"/>
            <a:ext cx="382688" cy="41758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771800" y="1268760"/>
            <a:ext cx="382688" cy="41758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771800" y="1844824"/>
            <a:ext cx="382688" cy="417582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3789040"/>
            <a:ext cx="9144000" cy="129614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-36512" y="5085184"/>
            <a:ext cx="9180512" cy="1296144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-36512" y="6131789"/>
            <a:ext cx="9144000" cy="249539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52400" y="4979661"/>
            <a:ext cx="1179240" cy="249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024608" y="4979661"/>
            <a:ext cx="1179240" cy="249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896816" y="4979661"/>
            <a:ext cx="1179240" cy="249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769024" y="4979661"/>
            <a:ext cx="1179240" cy="249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641232" y="4979661"/>
            <a:ext cx="1179240" cy="2495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 rot="16200000">
            <a:off x="3534291" y="4401104"/>
            <a:ext cx="974596" cy="2495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0" y="3789040"/>
            <a:ext cx="9144000" cy="249539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-36512" y="6381328"/>
            <a:ext cx="9180512" cy="504056"/>
          </a:xfrm>
          <a:prstGeom prst="rect">
            <a:avLst/>
          </a:prstGeom>
          <a:solidFill>
            <a:srgbClr val="92D050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>
                        <a14:foregroundMark x1="42154" y1="39385" x2="57538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247" y="243615"/>
            <a:ext cx="1817233" cy="1817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89231" l="9231" r="98462">
                        <a14:foregroundMark x1="56308" y1="64308" x2="59077" y2="7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86" r="6335" b="10937"/>
          <a:stretch/>
        </p:blipFill>
        <p:spPr bwMode="auto">
          <a:xfrm>
            <a:off x="9324528" y="1124744"/>
            <a:ext cx="3195693" cy="3409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89231" l="9231" r="98462">
                        <a14:foregroundMark x1="56308" y1="64308" x2="59077" y2="73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86" r="6335" b="10937"/>
          <a:stretch/>
        </p:blipFill>
        <p:spPr bwMode="auto">
          <a:xfrm>
            <a:off x="9476928" y="1277144"/>
            <a:ext cx="3195693" cy="3409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3443320" y="-27384"/>
            <a:ext cx="2856872" cy="707886"/>
          </a:xfrm>
          <a:prstGeom prst="rect">
            <a:avLst/>
          </a:prstGeom>
          <a:noFill/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Jízda na kole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79815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44444E-6 1.3136E-6 L -0.55277 -0.00023 " pathEditMode="relative" rAng="0" ptsTypes="AA">
                                      <p:cBhvr>
                                        <p:cTn id="13" dur="4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39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500"/>
                            </p:stCondLst>
                            <p:childTnLst>
                              <p:par>
                                <p:cTn id="27" presetID="53" presetClass="exit" presetSubtype="3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53" presetClass="exit" presetSubtype="32" fill="hold" grpId="1" nodeType="with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500"/>
                            </p:stCondLst>
                            <p:childTnLst>
                              <p:par>
                                <p:cTn id="3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6944 -0.01873 L -1.45139 -0.02243 " pathEditMode="relative" rAng="0" ptsTypes="AA">
                                      <p:cBhvr>
                                        <p:cTn id="41" dur="4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097" y="-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4" grpId="1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42154" y1="39385" x2="57538" y2="64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91577"/>
            <a:ext cx="993207" cy="993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bdélník 30"/>
          <p:cNvSpPr/>
          <p:nvPr/>
        </p:nvSpPr>
        <p:spPr>
          <a:xfrm>
            <a:off x="3275856" y="2420887"/>
            <a:ext cx="6065168" cy="2401481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Rovnoramenný trojúhelník 66"/>
          <p:cNvSpPr/>
          <p:nvPr/>
        </p:nvSpPr>
        <p:spPr>
          <a:xfrm rot="702758">
            <a:off x="4642357" y="1908558"/>
            <a:ext cx="3280486" cy="2085700"/>
          </a:xfrm>
          <a:prstGeom prst="triangle">
            <a:avLst/>
          </a:prstGeom>
          <a:blipFill>
            <a:blip r:embed="rId6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Kosoúhelník 54"/>
          <p:cNvSpPr/>
          <p:nvPr/>
        </p:nvSpPr>
        <p:spPr>
          <a:xfrm rot="17141346">
            <a:off x="1885841" y="-273750"/>
            <a:ext cx="648072" cy="4997983"/>
          </a:xfrm>
          <a:prstGeom prst="parallelogram">
            <a:avLst>
              <a:gd name="adj" fmla="val 37635"/>
            </a:avLst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0" y="4941168"/>
            <a:ext cx="5364088" cy="1916832"/>
          </a:xfrm>
          <a:prstGeom prst="triangle">
            <a:avLst>
              <a:gd name="adj" fmla="val 0"/>
            </a:avLst>
          </a:prstGeom>
          <a:blipFill>
            <a:blip r:embed="rId6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596336" y="1772816"/>
            <a:ext cx="216024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08275" y="836712"/>
            <a:ext cx="3951709" cy="1584176"/>
          </a:xfrm>
          <a:prstGeom prst="rect">
            <a:avLst/>
          </a:prstGeom>
          <a:solidFill>
            <a:schemeClr val="accent6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>
            <a:off x="3923928" y="206093"/>
            <a:ext cx="4693107" cy="630619"/>
          </a:xfrm>
          <a:prstGeom prst="triangle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092965" y="2636912"/>
            <a:ext cx="267019" cy="201622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1135826">
            <a:off x="-1116063" y="3202287"/>
            <a:ext cx="10650119" cy="3240165"/>
          </a:xfrm>
          <a:prstGeom prst="rect">
            <a:avLst/>
          </a:pr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-756592" y="2830316"/>
            <a:ext cx="3914830" cy="1318764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084168" y="5201474"/>
            <a:ext cx="3197030" cy="1107846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02" r="24742" b="17358"/>
          <a:stretch/>
        </p:blipFill>
        <p:spPr bwMode="auto">
          <a:xfrm>
            <a:off x="7560194" y="680502"/>
            <a:ext cx="1320303" cy="207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Kosoúhelník 22"/>
          <p:cNvSpPr/>
          <p:nvPr/>
        </p:nvSpPr>
        <p:spPr>
          <a:xfrm rot="1122704">
            <a:off x="4214314" y="3809956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osoúhelník 25"/>
          <p:cNvSpPr/>
          <p:nvPr/>
        </p:nvSpPr>
        <p:spPr>
          <a:xfrm rot="1122704">
            <a:off x="3544750" y="4169996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osoúhelník 19"/>
          <p:cNvSpPr/>
          <p:nvPr/>
        </p:nvSpPr>
        <p:spPr>
          <a:xfrm rot="1122704">
            <a:off x="1550018" y="5263330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osoúhelník 20"/>
          <p:cNvSpPr/>
          <p:nvPr/>
        </p:nvSpPr>
        <p:spPr>
          <a:xfrm rot="1122704">
            <a:off x="2248606" y="4903290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osoúhelník 21"/>
          <p:cNvSpPr/>
          <p:nvPr/>
        </p:nvSpPr>
        <p:spPr>
          <a:xfrm rot="1122704">
            <a:off x="2918170" y="4543250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osoúhelník 18"/>
          <p:cNvSpPr/>
          <p:nvPr/>
        </p:nvSpPr>
        <p:spPr>
          <a:xfrm rot="1122704">
            <a:off x="880454" y="5623370"/>
            <a:ext cx="3408232" cy="304535"/>
          </a:xfrm>
          <a:prstGeom prst="parallelogram">
            <a:avLst>
              <a:gd name="adj" fmla="val 91238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82769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58" r="24315" b="17786"/>
          <a:stretch/>
        </p:blipFill>
        <p:spPr bwMode="auto">
          <a:xfrm>
            <a:off x="7596336" y="679819"/>
            <a:ext cx="1309569" cy="2061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6156176" y="1772816"/>
            <a:ext cx="386574" cy="626368"/>
          </a:xfrm>
          <a:prstGeom prst="rect">
            <a:avLst/>
          </a:prstGeom>
          <a:solidFill>
            <a:schemeClr val="bg2">
              <a:lumMod val="50000"/>
            </a:schemeClr>
          </a:solidFill>
          <a:ln w="3175"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>
            <a:stCxn id="12" idx="2"/>
            <a:endCxn id="12" idx="0"/>
          </p:cNvCxnSpPr>
          <p:nvPr/>
        </p:nvCxnSpPr>
        <p:spPr>
          <a:xfrm flipV="1">
            <a:off x="6349463" y="1772816"/>
            <a:ext cx="0" cy="62636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6300192" y="2049996"/>
            <a:ext cx="15862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4788024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48064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08104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788024" y="1772816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48064" y="1772816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508104" y="1772816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5868144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278108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638148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020272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7380312" y="1290464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948264" y="1772816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308304" y="1772816"/>
            <a:ext cx="216024" cy="266328"/>
          </a:xfrm>
          <a:prstGeom prst="rect">
            <a:avLst/>
          </a:prstGeom>
          <a:solidFill>
            <a:srgbClr val="A7E8FF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886263" y="836712"/>
            <a:ext cx="8738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ŠKOLA</a:t>
            </a:r>
            <a:endParaRPr lang="cs-CZ" sz="2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28845" y="128826"/>
            <a:ext cx="3205045" cy="707886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Cesta do školy</a:t>
            </a:r>
            <a:endParaRPr lang="cs-CZ" sz="4000" b="1" dirty="0"/>
          </a:p>
        </p:txBody>
      </p:sp>
      <p:cxnSp>
        <p:nvCxnSpPr>
          <p:cNvPr id="64" name="Přímá spojnice 63"/>
          <p:cNvCxnSpPr/>
          <p:nvPr/>
        </p:nvCxnSpPr>
        <p:spPr>
          <a:xfrm>
            <a:off x="-710982" y="2852936"/>
            <a:ext cx="3914830" cy="1318764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6012160" y="5229200"/>
            <a:ext cx="3197030" cy="1107846"/>
          </a:xfrm>
          <a:prstGeom prst="line">
            <a:avLst/>
          </a:prstGeom>
          <a:ln w="762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9" name="Picture 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538" b="89538" l="2154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51" t="24421" r="6761" b="18214"/>
          <a:stretch/>
        </p:blipFill>
        <p:spPr bwMode="auto">
          <a:xfrm rot="21231932">
            <a:off x="-3086051" y="2249718"/>
            <a:ext cx="2836637" cy="1845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0" name="Picture 4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538" b="89538" l="0" r="100000">
                        <a14:foregroundMark x1="52615" y1="64615" x2="56308" y2="67692"/>
                        <a14:backgroundMark x1="17846" y1="61231" x2="50462" y2="64308"/>
                        <a14:backgroundMark x1="3692" y1="58154" x2="5846" y2="64615"/>
                        <a14:backgroundMark x1="53846" y1="68615" x2="45846" y2="70154"/>
                        <a14:backgroundMark x1="61846" y1="70154" x2="95385" y2="69846"/>
                        <a14:backgroundMark x1="18462" y1="59385" x2="24000" y2="61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2709" b="28060"/>
          <a:stretch/>
        </p:blipFill>
        <p:spPr bwMode="auto">
          <a:xfrm rot="510375">
            <a:off x="9261526" y="4850099"/>
            <a:ext cx="3483711" cy="1715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512892" y="3960280"/>
            <a:ext cx="267020" cy="2455981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0" b="100000" l="0" r="100000">
                        <a14:foregroundMark x1="4308" y1="2154" x2="98769" y2="98154"/>
                        <a14:foregroundMark x1="95077" y1="5231" x2="9846" y2="96000"/>
                        <a14:foregroundMark x1="10154" y1="46769" x2="93538" y2="48308"/>
                        <a14:foregroundMark x1="8923" y1="11692" x2="91385" y2="11077"/>
                        <a14:foregroundMark x1="3385" y1="41846" x2="55077" y2="3385"/>
                        <a14:foregroundMark x1="18769" y1="2154" x2="8923" y2="87692"/>
                        <a14:foregroundMark x1="75692" y1="7692" x2="87385" y2="71077"/>
                        <a14:foregroundMark x1="14154" y1="6769" x2="97231" y2="3077"/>
                        <a14:foregroundMark x1="5538" y1="6462" x2="7692" y2="74462"/>
                        <a14:foregroundMark x1="9231" y1="66769" x2="7692" y2="72923"/>
                        <a14:foregroundMark x1="4923" y1="70769" x2="5846" y2="93231"/>
                        <a14:foregroundMark x1="12000" y1="95077" x2="93538" y2="96308"/>
                        <a14:foregroundMark x1="33231" y1="15385" x2="96308" y2="21538"/>
                        <a14:foregroundMark x1="96615" y1="19385" x2="92308" y2="91692"/>
                        <a14:foregroundMark x1="42154" y1="17538" x2="1538" y2="71077"/>
                        <a14:foregroundMark x1="47385" y1="17846" x2="10462" y2="79692"/>
                        <a14:foregroundMark x1="55077" y1="18462" x2="88923" y2="71385"/>
                        <a14:foregroundMark x1="85846" y1="20615" x2="89846" y2="54769"/>
                        <a14:foregroundMark x1="16923" y1="88615" x2="87692" y2="88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8780" y="2620167"/>
            <a:ext cx="1437196" cy="1437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0" b="99077" l="9538" r="89538">
                        <a14:foregroundMark x1="43385" y1="79385" x2="44308" y2="83692"/>
                        <a14:foregroundMark x1="51385" y1="81846" x2="52000" y2="88000"/>
                        <a14:foregroundMark x1="42154" y1="93231" x2="56000" y2="89231"/>
                        <a14:foregroundMark x1="33231" y1="90154" x2="42769" y2="88923"/>
                        <a14:foregroundMark x1="44308" y1="88923" x2="46462" y2="86154"/>
                        <a14:foregroundMark x1="35077" y1="87077" x2="40615" y2="82462"/>
                        <a14:foregroundMark x1="40000" y1="16923" x2="44923" y2="20615"/>
                        <a14:foregroundMark x1="64615" y1="21231" x2="65846" y2="23692"/>
                        <a14:foregroundMark x1="47692" y1="87692" x2="49846" y2="87692"/>
                        <a14:backgroundMark x1="45538" y1="16615" x2="50462" y2="14462"/>
                        <a14:backgroundMark x1="47077" y1="73846" x2="47692" y2="79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848" r="26432"/>
          <a:stretch/>
        </p:blipFill>
        <p:spPr bwMode="auto">
          <a:xfrm>
            <a:off x="683569" y="4653135"/>
            <a:ext cx="1205848" cy="2164125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8456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26549E-6 L 1.29809 0.61009 " pathEditMode="relative" rAng="0" ptsTypes="AA">
                                      <p:cBhvr>
                                        <p:cTn id="6" dur="4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896" y="3050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4000"/>
                            </p:stCondLst>
                            <p:childTnLst>
                              <p:par>
                                <p:cTn id="8" presetID="42" presetClass="pat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89454E-6 L -1.41997 -0.64663 " pathEditMode="relative" rAng="0" ptsTypes="AA">
                                      <p:cBhvr>
                                        <p:cTn id="9" dur="3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7" y="-323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9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5.55556E-7 2.33117E-6 L 0.54931 -0.49769 " pathEditMode="relative" rAng="0" ptsTypes="AA">
                                      <p:cBhvr>
                                        <p:cTn id="1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65" y="-2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7" presetID="53" presetClass="exit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0"/>
                            </p:stCondLst>
                            <p:childTnLst>
                              <p:par>
                                <p:cTn id="23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436096" y="2283030"/>
            <a:ext cx="2409458" cy="1434002"/>
            <a:chOff x="3022430" y="2438400"/>
            <a:chExt cx="3095625" cy="1934817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6000" b="83077" l="0" r="100000">
                          <a14:foregroundMark x1="6462" y1="63385" x2="20000" y2="6738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000" b="19498"/>
            <a:stretch/>
          </p:blipFill>
          <p:spPr bwMode="auto">
            <a:xfrm>
              <a:off x="3022430" y="2438400"/>
              <a:ext cx="3095625" cy="19348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 rot="20387665">
              <a:off x="5006486" y="3288662"/>
              <a:ext cx="702969" cy="306468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POLICIE</a:t>
              </a:r>
              <a:endParaRPr lang="cs-CZ" sz="12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151470" y="2132856"/>
            <a:ext cx="3096344" cy="1662077"/>
            <a:chOff x="3449040" y="1772816"/>
            <a:chExt cx="3095625" cy="1815548"/>
          </a:xfrm>
          <a:scene3d>
            <a:camera prst="orthographicFront">
              <a:rot lat="0" lon="10800000" rev="0"/>
            </a:camera>
            <a:lightRig rig="threePt" dir="t"/>
          </a:scene3d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0568" b="20783"/>
            <a:stretch/>
          </p:blipFill>
          <p:spPr bwMode="auto">
            <a:xfrm>
              <a:off x="3449040" y="1772816"/>
              <a:ext cx="3095625" cy="18155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7" name="Kříž 6"/>
            <p:cNvSpPr/>
            <p:nvPr/>
          </p:nvSpPr>
          <p:spPr>
            <a:xfrm rot="21146785">
              <a:off x="5318603" y="2682397"/>
              <a:ext cx="432048" cy="432048"/>
            </a:xfrm>
            <a:prstGeom prst="plus">
              <a:avLst>
                <a:gd name="adj" fmla="val 35145"/>
              </a:avLst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>
                        <a14:backgroundMark x1="4923" y1="39385" x2="308" y2="52615"/>
                        <a14:backgroundMark x1="6462" y1="39385" x2="11077" y2="38154"/>
                        <a14:backgroundMark x1="35077" y1="39385" x2="35077" y2="44923"/>
                        <a14:backgroundMark x1="42769" y1="38462" x2="47385" y2="37538"/>
                        <a14:backgroundMark x1="50462" y1="38154" x2="53846" y2="38154"/>
                        <a14:backgroundMark x1="62462" y1="38154" x2="66769" y2="38154"/>
                        <a14:backgroundMark x1="12308" y1="32615" x2="12308" y2="32615"/>
                        <a14:backgroundMark x1="18769" y1="32923" x2="18769" y2="32923"/>
                        <a14:backgroundMark x1="27692" y1="33538" x2="27692" y2="33538"/>
                        <a14:backgroundMark x1="32923" y1="33538" x2="32923" y2="33538"/>
                        <a14:backgroundMark x1="66769" y1="32923" x2="66769" y2="32923"/>
                        <a14:backgroundMark x1="75692" y1="32923" x2="75692" y2="32923"/>
                        <a14:backgroundMark x1="80308" y1="32000" x2="80308" y2="32000"/>
                        <a14:backgroundMark x1="86769" y1="32923" x2="86769" y2="32923"/>
                        <a14:backgroundMark x1="96308" y1="53846" x2="96308" y2="53846"/>
                        <a14:backgroundMark x1="95385" y1="49538" x2="95385" y2="49538"/>
                        <a14:backgroundMark x1="97846" y1="60923" x2="97846" y2="60923"/>
                        <a14:backgroundMark x1="90769" y1="66462" x2="90769" y2="6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5706" b="24659"/>
          <a:stretch/>
        </p:blipFill>
        <p:spPr bwMode="auto">
          <a:xfrm>
            <a:off x="2009817" y="4145112"/>
            <a:ext cx="4650415" cy="2308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347864" y="3284984"/>
            <a:ext cx="2542684" cy="1015663"/>
          </a:xfrm>
          <a:prstGeom prst="rect">
            <a:avLst/>
          </a:prstGeom>
          <a:solidFill>
            <a:schemeClr val="bg1"/>
          </a:solidFill>
          <a:ln w="38100"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 E B O</a:t>
            </a:r>
            <a:endParaRPr lang="cs-CZ" sz="6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1920182"/>
            <a:ext cx="8424936" cy="4677170"/>
          </a:xfrm>
          <a:prstGeom prst="roundRect">
            <a:avLst>
              <a:gd name="adj" fmla="val 47609"/>
            </a:avLst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266832" y="221739"/>
            <a:ext cx="6764224" cy="830997"/>
          </a:xfrm>
          <a:prstGeom prst="rect">
            <a:avLst/>
          </a:prstGeom>
          <a:solidFill>
            <a:schemeClr val="bg1"/>
          </a:solidFill>
          <a:ln w="28575">
            <a:noFill/>
          </a:ln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potřebujeme pomoc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813106" y="1052736"/>
            <a:ext cx="1553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voláme: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52320" y="1988840"/>
            <a:ext cx="732893" cy="52322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158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68552" y="5729288"/>
            <a:ext cx="732893" cy="52322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150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1949412"/>
            <a:ext cx="732893" cy="523220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155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9512" y="1455167"/>
            <a:ext cx="2357312" cy="46166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záchranná služba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99633" y="6309320"/>
            <a:ext cx="904415" cy="46166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hasiči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91777" y="1484784"/>
            <a:ext cx="1024639" cy="461665"/>
          </a:xfrm>
          <a:prstGeom prst="rect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policie</a:t>
            </a:r>
            <a:endParaRPr lang="cs-CZ" sz="24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3275856" y="2564904"/>
            <a:ext cx="2556341" cy="1779294"/>
            <a:chOff x="3275856" y="2564904"/>
            <a:chExt cx="2556341" cy="1779294"/>
          </a:xfrm>
        </p:grpSpPr>
        <p:sp>
          <p:nvSpPr>
            <p:cNvPr id="16" name="TextovéPole 15"/>
            <p:cNvSpPr txBox="1"/>
            <p:nvPr/>
          </p:nvSpPr>
          <p:spPr>
            <a:xfrm>
              <a:off x="3828037" y="2564904"/>
              <a:ext cx="1588897" cy="1200329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C0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7200" b="1" dirty="0" smtClean="0"/>
                <a:t>112</a:t>
              </a:r>
              <a:endParaRPr lang="cs-CZ" sz="72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275856" y="3759423"/>
              <a:ext cx="2556341" cy="584775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rgbClr val="C0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tísňové volání</a:t>
              </a:r>
              <a:endParaRPr lang="cs-CZ" sz="3200" b="1" dirty="0"/>
            </a:p>
          </p:txBody>
        </p:sp>
      </p:grpSp>
      <p:cxnSp>
        <p:nvCxnSpPr>
          <p:cNvPr id="22" name="Přímá spojnice se šipkou 21"/>
          <p:cNvCxnSpPr/>
          <p:nvPr/>
        </p:nvCxnSpPr>
        <p:spPr>
          <a:xfrm>
            <a:off x="2536824" y="1946449"/>
            <a:ext cx="1276282" cy="618455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436096" y="1949412"/>
            <a:ext cx="1855681" cy="615492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4551840" y="4344198"/>
            <a:ext cx="0" cy="138509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47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8" accel="43000" decel="47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16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2" presetClass="entr" presetSubtype="2" accel="43000" decel="47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53" presetClass="entr" presetSubtype="16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1500"/>
                            </p:stCondLst>
                            <p:childTnLst>
                              <p:par>
                                <p:cTn id="45" presetID="2" presetClass="entr" presetSubtype="2" accel="43000" decel="47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6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7500"/>
                            </p:stCondLst>
                            <p:childTnLst>
                              <p:par>
                                <p:cTn id="62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20000"/>
                            </p:stCondLst>
                            <p:childTnLst>
                              <p:par>
                                <p:cTn id="68" presetID="26" presetClass="emph" presetSubtype="0" repeatCount="30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50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3500"/>
                            </p:stCondLst>
                            <p:childTnLst>
                              <p:par>
                                <p:cTn id="72" presetID="53" presetClass="exit" presetSubtype="32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4500"/>
                            </p:stCondLst>
                            <p:childTnLst>
                              <p:par>
                                <p:cTn id="78" presetID="21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7000"/>
                            </p:stCondLst>
                            <p:childTnLst>
                              <p:par>
                                <p:cTn id="82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8500"/>
                            </p:stCondLst>
                            <p:childTnLst>
                              <p:par>
                                <p:cTn id="86" presetID="2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30000"/>
                            </p:stCondLst>
                            <p:childTnLst>
                              <p:par>
                                <p:cTn id="90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15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3500"/>
                            </p:stCondLst>
                            <p:childTnLst>
                              <p:par>
                                <p:cTn id="100" presetID="32" presetClass="emph" presetSubtype="0" repeatCount="indefinite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Rot by="120000">
                                      <p:cBhvr>
                                        <p:cTn id="10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29" grpId="2" animBg="1"/>
      <p:bldP spid="12" grpId="0" animBg="1"/>
      <p:bldP spid="11" grpId="0"/>
      <p:bldP spid="9" grpId="0" animBg="1"/>
      <p:bldP spid="13" grpId="0" animBg="1"/>
      <p:bldP spid="14" grpId="0" animBg="1"/>
      <p:bldP spid="17" grpId="1" animBg="1"/>
      <p:bldP spid="18" grpId="0" animBg="1"/>
      <p:bldP spid="19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56308" y1="16000" x2="76923" y2="59077"/>
                        <a14:foregroundMark x1="64615" y1="60000" x2="78154" y2="46154"/>
                        <a14:foregroundMark x1="36615" y1="37538" x2="47077" y2="59385"/>
                        <a14:foregroundMark x1="48308" y1="60923" x2="54154" y2="44615"/>
                        <a14:foregroundMark x1="43692" y1="40615" x2="53846" y2="55385"/>
                        <a14:foregroundMark x1="17846" y1="97538" x2="51692" y2="64308"/>
                        <a14:foregroundMark x1="33846" y1="94769" x2="15385" y2="52615"/>
                        <a14:foregroundMark x1="26769" y1="52615" x2="29538" y2="77538"/>
                        <a14:foregroundMark x1="6462" y1="57846" x2="26154" y2="88923"/>
                        <a14:foregroundMark x1="3692" y1="70154" x2="21846" y2="92000"/>
                        <a14:foregroundMark x1="8000" y1="77846" x2="13538" y2="9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64704"/>
            <a:ext cx="5868144" cy="586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52062" y="332656"/>
            <a:ext cx="4159898" cy="3150096"/>
          </a:xfrm>
          <a:prstGeom prst="cloudCallout">
            <a:avLst>
              <a:gd name="adj1" fmla="val 54417"/>
              <a:gd name="adj2" fmla="val 40954"/>
            </a:avLst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Teď už všechno víte, tak buďte opatrní.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4503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32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889</TotalTime>
  <Words>313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Motiv1</vt:lpstr>
      <vt:lpstr>Kapsle</vt:lpstr>
      <vt:lpstr>1_Motiv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aaaa</cp:lastModifiedBy>
  <cp:revision>62</cp:revision>
  <dcterms:created xsi:type="dcterms:W3CDTF">2013-01-25T08:14:56Z</dcterms:created>
  <dcterms:modified xsi:type="dcterms:W3CDTF">2013-02-03T16:38:00Z</dcterms:modified>
</cp:coreProperties>
</file>