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68" r:id="rId4"/>
    <p:sldId id="269" r:id="rId5"/>
    <p:sldId id="262" r:id="rId6"/>
    <p:sldId id="259" r:id="rId7"/>
    <p:sldId id="260" r:id="rId8"/>
    <p:sldId id="261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9D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17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24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09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37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5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66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24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789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67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43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9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864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1258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8217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156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5851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935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0134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9716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9326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3550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83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9819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3646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7073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4859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9264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492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1416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2770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48678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81686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738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71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FBC1B-3939-4902-B8F3-D81D83F707CF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E5FD9-F7CE-4D48-B885-3C94CFAD9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1282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2014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8448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hdphoto" Target="../media/hdphoto5.wdp"/><Relationship Id="rId3" Type="http://schemas.openxmlformats.org/officeDocument/2006/relationships/audio" Target="../media/audio2.wav"/><Relationship Id="rId7" Type="http://schemas.microsoft.com/office/2007/relationships/hdphoto" Target="../media/hdphoto2.wdp"/><Relationship Id="rId12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microsoft.com/office/2007/relationships/hdphoto" Target="../media/hdphoto10.wdp"/><Relationship Id="rId18" Type="http://schemas.openxmlformats.org/officeDocument/2006/relationships/image" Target="../media/image3.png"/><Relationship Id="rId3" Type="http://schemas.openxmlformats.org/officeDocument/2006/relationships/audio" Target="../media/audio3.wav"/><Relationship Id="rId21" Type="http://schemas.microsoft.com/office/2007/relationships/hdphoto" Target="../media/hdphoto12.wdp"/><Relationship Id="rId7" Type="http://schemas.microsoft.com/office/2007/relationships/hdphoto" Target="../media/hdphoto7.wdp"/><Relationship Id="rId12" Type="http://schemas.openxmlformats.org/officeDocument/2006/relationships/image" Target="../media/image11.png"/><Relationship Id="rId17" Type="http://schemas.microsoft.com/office/2007/relationships/hdphoto" Target="../media/hdphoto11.wdp"/><Relationship Id="rId2" Type="http://schemas.openxmlformats.org/officeDocument/2006/relationships/audio" Target="../media/audio1.wav"/><Relationship Id="rId16" Type="http://schemas.openxmlformats.org/officeDocument/2006/relationships/image" Target="../media/image12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9.wdp"/><Relationship Id="rId5" Type="http://schemas.microsoft.com/office/2007/relationships/hdphoto" Target="../media/hdphoto6.wdp"/><Relationship Id="rId15" Type="http://schemas.microsoft.com/office/2007/relationships/hdphoto" Target="../media/hdphoto3.wdp"/><Relationship Id="rId10" Type="http://schemas.openxmlformats.org/officeDocument/2006/relationships/image" Target="../media/image10.png"/><Relationship Id="rId19" Type="http://schemas.microsoft.com/office/2007/relationships/hdphoto" Target="../media/hdphoto2.wdp"/><Relationship Id="rId4" Type="http://schemas.openxmlformats.org/officeDocument/2006/relationships/image" Target="../media/image7.png"/><Relationship Id="rId9" Type="http://schemas.microsoft.com/office/2007/relationships/hdphoto" Target="../media/hdphoto8.wdp"/><Relationship Id="rId1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image" Target="../media/image17.png"/><Relationship Id="rId3" Type="http://schemas.openxmlformats.org/officeDocument/2006/relationships/audio" Target="../media/audio3.wav"/><Relationship Id="rId7" Type="http://schemas.openxmlformats.org/officeDocument/2006/relationships/image" Target="../media/image15.png"/><Relationship Id="rId12" Type="http://schemas.microsoft.com/office/2007/relationships/hdphoto" Target="../media/hdphoto4.wdp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11" Type="http://schemas.openxmlformats.org/officeDocument/2006/relationships/image" Target="../media/image5.png"/><Relationship Id="rId5" Type="http://schemas.openxmlformats.org/officeDocument/2006/relationships/image" Target="../media/image14.png"/><Relationship Id="rId15" Type="http://schemas.openxmlformats.org/officeDocument/2006/relationships/image" Target="../media/image18.png"/><Relationship Id="rId10" Type="http://schemas.microsoft.com/office/2007/relationships/hdphoto" Target="../media/hdphoto15.wdp"/><Relationship Id="rId4" Type="http://schemas.openxmlformats.org/officeDocument/2006/relationships/audio" Target="../media/audio5.wav"/><Relationship Id="rId9" Type="http://schemas.openxmlformats.org/officeDocument/2006/relationships/image" Target="../media/image16.png"/><Relationship Id="rId14" Type="http://schemas.microsoft.com/office/2007/relationships/hdphoto" Target="../media/hdphoto16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microsoft.com/office/2007/relationships/hdphoto" Target="../media/hdphoto1.wdp"/><Relationship Id="rId18" Type="http://schemas.openxmlformats.org/officeDocument/2006/relationships/image" Target="../media/image23.png"/><Relationship Id="rId26" Type="http://schemas.openxmlformats.org/officeDocument/2006/relationships/image" Target="../media/image27.png"/><Relationship Id="rId3" Type="http://schemas.openxmlformats.org/officeDocument/2006/relationships/audio" Target="../media/audio7.wav"/><Relationship Id="rId21" Type="http://schemas.microsoft.com/office/2007/relationships/hdphoto" Target="../media/hdphoto22.wdp"/><Relationship Id="rId7" Type="http://schemas.microsoft.com/office/2007/relationships/hdphoto" Target="../media/hdphoto17.wdp"/><Relationship Id="rId12" Type="http://schemas.openxmlformats.org/officeDocument/2006/relationships/image" Target="../media/image2.png"/><Relationship Id="rId17" Type="http://schemas.microsoft.com/office/2007/relationships/hdphoto" Target="../media/hdphoto4.wdp"/><Relationship Id="rId25" Type="http://schemas.microsoft.com/office/2007/relationships/hdphoto" Target="../media/hdphoto24.wdp"/><Relationship Id="rId33" Type="http://schemas.microsoft.com/office/2007/relationships/hdphoto" Target="../media/hdphoto27.wdp"/><Relationship Id="rId2" Type="http://schemas.openxmlformats.org/officeDocument/2006/relationships/audio" Target="../media/audio6.wav"/><Relationship Id="rId16" Type="http://schemas.openxmlformats.org/officeDocument/2006/relationships/image" Target="../media/image5.png"/><Relationship Id="rId20" Type="http://schemas.openxmlformats.org/officeDocument/2006/relationships/image" Target="../media/image24.png"/><Relationship Id="rId29" Type="http://schemas.microsoft.com/office/2007/relationships/hdphoto" Target="../media/hdphoto3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microsoft.com/office/2007/relationships/hdphoto" Target="../media/hdphoto19.wdp"/><Relationship Id="rId24" Type="http://schemas.openxmlformats.org/officeDocument/2006/relationships/image" Target="../media/image26.png"/><Relationship Id="rId32" Type="http://schemas.openxmlformats.org/officeDocument/2006/relationships/image" Target="../media/image30.png"/><Relationship Id="rId5" Type="http://schemas.openxmlformats.org/officeDocument/2006/relationships/audio" Target="../media/audio4.wav"/><Relationship Id="rId15" Type="http://schemas.microsoft.com/office/2007/relationships/hdphoto" Target="../media/hdphoto20.wdp"/><Relationship Id="rId23" Type="http://schemas.microsoft.com/office/2007/relationships/hdphoto" Target="../media/hdphoto23.wdp"/><Relationship Id="rId28" Type="http://schemas.openxmlformats.org/officeDocument/2006/relationships/image" Target="../media/image28.png"/><Relationship Id="rId10" Type="http://schemas.openxmlformats.org/officeDocument/2006/relationships/image" Target="../media/image21.png"/><Relationship Id="rId19" Type="http://schemas.microsoft.com/office/2007/relationships/hdphoto" Target="../media/hdphoto21.wdp"/><Relationship Id="rId31" Type="http://schemas.microsoft.com/office/2007/relationships/hdphoto" Target="../media/hdphoto26.wdp"/><Relationship Id="rId4" Type="http://schemas.openxmlformats.org/officeDocument/2006/relationships/audio" Target="../media/audio5.wav"/><Relationship Id="rId9" Type="http://schemas.microsoft.com/office/2007/relationships/hdphoto" Target="../media/hdphoto18.wdp"/><Relationship Id="rId14" Type="http://schemas.openxmlformats.org/officeDocument/2006/relationships/image" Target="../media/image22.png"/><Relationship Id="rId22" Type="http://schemas.openxmlformats.org/officeDocument/2006/relationships/image" Target="../media/image25.png"/><Relationship Id="rId27" Type="http://schemas.microsoft.com/office/2007/relationships/hdphoto" Target="../media/hdphoto25.wdp"/><Relationship Id="rId30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microsoft.com/office/2007/relationships/hdphoto" Target="../media/hdphoto29.wdp"/><Relationship Id="rId18" Type="http://schemas.openxmlformats.org/officeDocument/2006/relationships/image" Target="../media/image36.png"/><Relationship Id="rId26" Type="http://schemas.openxmlformats.org/officeDocument/2006/relationships/image" Target="../media/image38.png"/><Relationship Id="rId3" Type="http://schemas.openxmlformats.org/officeDocument/2006/relationships/audio" Target="../media/audio7.wav"/><Relationship Id="rId21" Type="http://schemas.microsoft.com/office/2007/relationships/hdphoto" Target="../media/hdphoto7.wdp"/><Relationship Id="rId7" Type="http://schemas.microsoft.com/office/2007/relationships/hdphoto" Target="../media/hdphoto14.wdp"/><Relationship Id="rId12" Type="http://schemas.openxmlformats.org/officeDocument/2006/relationships/image" Target="../media/image33.png"/><Relationship Id="rId17" Type="http://schemas.microsoft.com/office/2007/relationships/hdphoto" Target="../media/hdphoto31.wdp"/><Relationship Id="rId25" Type="http://schemas.microsoft.com/office/2007/relationships/hdphoto" Target="../media/hdphoto19.wdp"/><Relationship Id="rId2" Type="http://schemas.openxmlformats.org/officeDocument/2006/relationships/audio" Target="../media/audio6.wav"/><Relationship Id="rId16" Type="http://schemas.openxmlformats.org/officeDocument/2006/relationships/image" Target="../media/image35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microsoft.com/office/2007/relationships/hdphoto" Target="../media/hdphoto8.wdp"/><Relationship Id="rId24" Type="http://schemas.openxmlformats.org/officeDocument/2006/relationships/image" Target="../media/image21.png"/><Relationship Id="rId5" Type="http://schemas.openxmlformats.org/officeDocument/2006/relationships/audio" Target="../media/audio4.wav"/><Relationship Id="rId15" Type="http://schemas.microsoft.com/office/2007/relationships/hdphoto" Target="../media/hdphoto30.wdp"/><Relationship Id="rId23" Type="http://schemas.microsoft.com/office/2007/relationships/hdphoto" Target="../media/hdphoto33.wdp"/><Relationship Id="rId10" Type="http://schemas.openxmlformats.org/officeDocument/2006/relationships/image" Target="../media/image9.png"/><Relationship Id="rId19" Type="http://schemas.microsoft.com/office/2007/relationships/hdphoto" Target="../media/hdphoto32.wdp"/><Relationship Id="rId4" Type="http://schemas.openxmlformats.org/officeDocument/2006/relationships/audio" Target="../media/audio5.wav"/><Relationship Id="rId9" Type="http://schemas.microsoft.com/office/2007/relationships/hdphoto" Target="../media/hdphoto28.wdp"/><Relationship Id="rId14" Type="http://schemas.openxmlformats.org/officeDocument/2006/relationships/image" Target="../media/image34.png"/><Relationship Id="rId22" Type="http://schemas.openxmlformats.org/officeDocument/2006/relationships/image" Target="../media/image37.png"/><Relationship Id="rId27" Type="http://schemas.microsoft.com/office/2007/relationships/hdphoto" Target="../media/hdphoto34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microsoft.com/office/2007/relationships/hdphoto" Target="../media/hdphoto35.wdp"/><Relationship Id="rId18" Type="http://schemas.openxmlformats.org/officeDocument/2006/relationships/image" Target="../media/image41.png"/><Relationship Id="rId3" Type="http://schemas.openxmlformats.org/officeDocument/2006/relationships/audio" Target="../media/audio7.wav"/><Relationship Id="rId21" Type="http://schemas.microsoft.com/office/2007/relationships/hdphoto" Target="../media/hdphoto29.wdp"/><Relationship Id="rId7" Type="http://schemas.microsoft.com/office/2007/relationships/hdphoto" Target="../media/hdphoto3.wdp"/><Relationship Id="rId12" Type="http://schemas.openxmlformats.org/officeDocument/2006/relationships/image" Target="../media/image39.png"/><Relationship Id="rId17" Type="http://schemas.microsoft.com/office/2007/relationships/hdphoto" Target="../media/hdphoto1.wdp"/><Relationship Id="rId2" Type="http://schemas.openxmlformats.org/officeDocument/2006/relationships/audio" Target="../media/audio6.wav"/><Relationship Id="rId16" Type="http://schemas.openxmlformats.org/officeDocument/2006/relationships/image" Target="../media/image2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microsoft.com/office/2007/relationships/hdphoto" Target="../media/hdphoto11.wdp"/><Relationship Id="rId5" Type="http://schemas.openxmlformats.org/officeDocument/2006/relationships/audio" Target="../media/audio5.wav"/><Relationship Id="rId15" Type="http://schemas.microsoft.com/office/2007/relationships/hdphoto" Target="../media/hdphoto36.wdp"/><Relationship Id="rId10" Type="http://schemas.openxmlformats.org/officeDocument/2006/relationships/image" Target="../media/image12.png"/><Relationship Id="rId19" Type="http://schemas.microsoft.com/office/2007/relationships/hdphoto" Target="../media/hdphoto37.wdp"/><Relationship Id="rId4" Type="http://schemas.openxmlformats.org/officeDocument/2006/relationships/audio" Target="../media/audio4.wav"/><Relationship Id="rId9" Type="http://schemas.microsoft.com/office/2007/relationships/hdphoto" Target="../media/hdphoto21.wdp"/><Relationship Id="rId1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microsoft.com/office/2007/relationships/hdphoto" Target="../media/hdphoto7.wdp"/><Relationship Id="rId18" Type="http://schemas.openxmlformats.org/officeDocument/2006/relationships/image" Target="../media/image46.png"/><Relationship Id="rId3" Type="http://schemas.openxmlformats.org/officeDocument/2006/relationships/audio" Target="../media/audio7.wav"/><Relationship Id="rId21" Type="http://schemas.microsoft.com/office/2007/relationships/hdphoto" Target="../media/hdphoto43.wdp"/><Relationship Id="rId7" Type="http://schemas.microsoft.com/office/2007/relationships/hdphoto" Target="../media/hdphoto38.wdp"/><Relationship Id="rId12" Type="http://schemas.openxmlformats.org/officeDocument/2006/relationships/image" Target="../media/image8.png"/><Relationship Id="rId17" Type="http://schemas.microsoft.com/office/2007/relationships/hdphoto" Target="../media/hdphoto41.wdp"/><Relationship Id="rId25" Type="http://schemas.microsoft.com/office/2007/relationships/hdphoto" Target="../media/hdphoto34.wdp"/><Relationship Id="rId2" Type="http://schemas.openxmlformats.org/officeDocument/2006/relationships/audio" Target="../media/audio6.wav"/><Relationship Id="rId16" Type="http://schemas.openxmlformats.org/officeDocument/2006/relationships/image" Target="../media/image45.png"/><Relationship Id="rId20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microsoft.com/office/2007/relationships/hdphoto" Target="../media/hdphoto1.wdp"/><Relationship Id="rId24" Type="http://schemas.openxmlformats.org/officeDocument/2006/relationships/image" Target="../media/image38.png"/><Relationship Id="rId5" Type="http://schemas.openxmlformats.org/officeDocument/2006/relationships/audio" Target="../media/audio4.wav"/><Relationship Id="rId15" Type="http://schemas.microsoft.com/office/2007/relationships/hdphoto" Target="../media/hdphoto40.wdp"/><Relationship Id="rId23" Type="http://schemas.microsoft.com/office/2007/relationships/hdphoto" Target="../media/hdphoto25.wdp"/><Relationship Id="rId10" Type="http://schemas.openxmlformats.org/officeDocument/2006/relationships/image" Target="../media/image2.png"/><Relationship Id="rId19" Type="http://schemas.microsoft.com/office/2007/relationships/hdphoto" Target="../media/hdphoto42.wdp"/><Relationship Id="rId4" Type="http://schemas.openxmlformats.org/officeDocument/2006/relationships/audio" Target="../media/audio5.wav"/><Relationship Id="rId9" Type="http://schemas.microsoft.com/office/2007/relationships/hdphoto" Target="../media/hdphoto39.wdp"/><Relationship Id="rId14" Type="http://schemas.openxmlformats.org/officeDocument/2006/relationships/image" Target="../media/image44.png"/><Relationship Id="rId22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microsoft.com/office/2007/relationships/hdphoto" Target="../media/hdphoto44.wdp"/><Relationship Id="rId4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VY_32_INOVACE_77_PRV1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Dopravní prostředky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Osobní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a nákladní doprava, po vodě, po kolejích, po silnici, ve vzduchu.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39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PČ,  VV, 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se děti seznamují s některými dopravními  prostředky. Na listě č. 4 je osobní přeprava, na listě č. 5 je nákladní přeprava, na listě č. 6 je přeprava po silnici, na listě č. 7  je přeprava po vodě, na listě č. 8 je přeprava po kolejích a na listě č. 9 je přeprava  ve vzduchu – na všech listech žáci třídí správné dopravní prostředky.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zájmem, aktivně se zapojili do třídění dopravních prostředků, někteří ještě jmenovali jiné, které v </a:t>
            </a:r>
            <a:r>
              <a:rPr lang="cs-CZ" sz="1400" smtClean="0">
                <a:latin typeface="Arial" charset="0"/>
                <a:cs typeface="Arial" charset="0"/>
              </a:rPr>
              <a:t>prezentaci nebyly.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39090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66933" y="-27384"/>
            <a:ext cx="54101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Dopravní prostředky</a:t>
            </a:r>
            <a:endParaRPr lang="cs-CZ" sz="4800" b="1" dirty="0">
              <a:solidFill>
                <a:schemeClr val="bg1"/>
              </a:solidFill>
            </a:endParaRPr>
          </a:p>
        </p:txBody>
      </p:sp>
      <p:pic>
        <p:nvPicPr>
          <p:cNvPr id="3" name="Picture 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575" b="16502"/>
          <a:stretch/>
        </p:blipFill>
        <p:spPr bwMode="auto">
          <a:xfrm>
            <a:off x="9234048" y="188641"/>
            <a:ext cx="2089517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2154" r="98462">
                        <a14:foregroundMark x1="13538" y1="72308" x2="17538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007" b="12221"/>
          <a:stretch/>
        </p:blipFill>
        <p:spPr bwMode="auto">
          <a:xfrm rot="20741117">
            <a:off x="-1914778" y="1531378"/>
            <a:ext cx="1769365" cy="134069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-12205864" y="908721"/>
            <a:ext cx="18578064" cy="6120679"/>
            <a:chOff x="-9337857" y="2785050"/>
            <a:chExt cx="18160578" cy="5411164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1955737" y="6244766"/>
              <a:ext cx="6866984" cy="1951448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-9056298" y="3103354"/>
              <a:ext cx="9771015" cy="2989942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-9337857" y="2785050"/>
              <a:ext cx="10204974" cy="3128226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" name="Picture 2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9538" b="89538" l="0" r="100000">
                          <a14:foregroundMark x1="67385" y1="77846" x2="90769" y2="70462"/>
                          <a14:foregroundMark x1="69231" y1="76308" x2="73231" y2="73231"/>
                          <a14:foregroundMark x1="87692" y1="72615" x2="90154" y2="68615"/>
                          <a14:foregroundMark x1="80923" y1="73231" x2="84308" y2="73231"/>
                          <a14:backgroundMark x1="80923" y1="78769" x2="93231" y2="83385"/>
                          <a14:backgroundMark x1="60308" y1="74462" x2="60308" y2="76308"/>
                          <a14:backgroundMark x1="38769" y1="69846" x2="38769" y2="69846"/>
                          <a14:backgroundMark x1="48308" y1="73538" x2="48308" y2="73538"/>
                          <a14:backgroundMark x1="35385" y1="27385" x2="35385" y2="27385"/>
                          <a14:backgroundMark x1="32000" y1="31385" x2="32000" y2="31385"/>
                          <a14:backgroundMark x1="47077" y1="27692" x2="47077" y2="27692"/>
                          <a14:backgroundMark x1="67385" y1="79077" x2="83692" y2="83077"/>
                          <a14:backgroundMark x1="79692" y1="83077" x2="83692" y2="84308"/>
                          <a14:backgroundMark x1="83692" y1="76923" x2="97538" y2="78462"/>
                          <a14:backgroundMark x1="69846" y1="82154" x2="71077" y2="79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578" b="13077"/>
            <a:stretch/>
          </p:blipFill>
          <p:spPr bwMode="auto">
            <a:xfrm>
              <a:off x="467544" y="5013176"/>
              <a:ext cx="2026126" cy="15265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0" name="Přímá spojnice 9"/>
            <p:cNvCxnSpPr/>
            <p:nvPr/>
          </p:nvCxnSpPr>
          <p:spPr>
            <a:xfrm>
              <a:off x="1693571" y="6363941"/>
              <a:ext cx="6495642" cy="1832273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1" name="Picture 5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413" b="26776"/>
          <a:stretch/>
        </p:blipFill>
        <p:spPr bwMode="auto">
          <a:xfrm>
            <a:off x="-3420888" y="2564904"/>
            <a:ext cx="3286453" cy="1604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98462">
                        <a14:foregroundMark x1="38462" y1="36308" x2="68923" y2="47385"/>
                        <a14:foregroundMark x1="86462" y1="50462" x2="72000" y2="59692"/>
                        <a14:foregroundMark x1="90462" y1="49538" x2="84000" y2="52923"/>
                        <a14:foregroundMark x1="72000" y1="52615" x2="79077" y2="53846"/>
                        <a14:foregroundMark x1="34154" y1="64000" x2="20308" y2="4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3827" y="562755"/>
            <a:ext cx="6322629" cy="632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Obláček 37"/>
          <p:cNvSpPr/>
          <p:nvPr/>
        </p:nvSpPr>
        <p:spPr>
          <a:xfrm>
            <a:off x="107504" y="4508393"/>
            <a:ext cx="4323613" cy="2232975"/>
          </a:xfrm>
          <a:prstGeom prst="cloudCallout">
            <a:avLst>
              <a:gd name="adj1" fmla="val 68813"/>
              <a:gd name="adj2" fmla="val -7641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co se čím přepravuje?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3598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5.55556E-7 -4.17206E-6 L 1.24809 0.50902 " pathEditMode="relative" rAng="0" ptsTypes="AA">
                                      <p:cBhvr>
                                        <p:cTn id="6" dur="6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396" y="254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000"/>
                            </p:stCondLst>
                            <p:childTnLst>
                              <p:par>
                                <p:cTn id="8" presetID="2" presetClass="entr" presetSubtype="2" decel="54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6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6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3000"/>
                            </p:stCondLst>
                            <p:childTnLst>
                              <p:par>
                                <p:cTn id="1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19241E-6 L 1.26632 0.60892 " pathEditMode="relative" rAng="0" ptsTypes="AA">
                                      <p:cBhvr>
                                        <p:cTn id="14" dur="6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316" y="3043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9000"/>
                            </p:stCondLst>
                            <p:childTnLst>
                              <p:par>
                                <p:cTn id="16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85 -0.0629 L -0.29705 0.3254 C -0.37291 0.41374 -0.48507 0.46161 -0.60243 0.46161 C -0.73663 0.46161 -0.8434 0.41374 -0.91892 0.3254 L -1.27778 -0.0629 " pathEditMode="relative" rAng="0" ptsTypes="FffFF">
                                      <p:cBhvr>
                                        <p:cTn id="17" dur="7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31" y="2622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6000"/>
                            </p:stCondLst>
                            <p:childTnLst>
                              <p:par>
                                <p:cTn id="19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8500"/>
                            </p:stCondLst>
                            <p:childTnLst>
                              <p:par>
                                <p:cTn id="36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9500"/>
                            </p:stCondLst>
                            <p:childTnLst>
                              <p:par>
                                <p:cTn id="43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800" decel="100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Obláček 125"/>
          <p:cNvSpPr/>
          <p:nvPr/>
        </p:nvSpPr>
        <p:spPr>
          <a:xfrm>
            <a:off x="6019448" y="680123"/>
            <a:ext cx="1418553" cy="751817"/>
          </a:xfrm>
          <a:prstGeom prst="cloudCallout">
            <a:avLst>
              <a:gd name="adj1" fmla="val 45125"/>
              <a:gd name="adj2" fmla="val -3712"/>
            </a:avLst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42154" y1="39385" x2="57538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328" y="50165"/>
            <a:ext cx="1817233" cy="1817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9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2154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45" t="21011" r="4194" b="31485"/>
          <a:stretch/>
        </p:blipFill>
        <p:spPr bwMode="auto">
          <a:xfrm rot="20586146">
            <a:off x="9377954" y="894966"/>
            <a:ext cx="2165683" cy="1164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Volný tvar 12"/>
          <p:cNvSpPr/>
          <p:nvPr/>
        </p:nvSpPr>
        <p:spPr>
          <a:xfrm>
            <a:off x="-652646" y="2636912"/>
            <a:ext cx="7966213" cy="1732076"/>
          </a:xfrm>
          <a:custGeom>
            <a:avLst/>
            <a:gdLst>
              <a:gd name="connsiteX0" fmla="*/ 1338469 w 3260390"/>
              <a:gd name="connsiteY0" fmla="*/ 238138 h 2199460"/>
              <a:gd name="connsiteX1" fmla="*/ 1073426 w 3260390"/>
              <a:gd name="connsiteY1" fmla="*/ 317651 h 2199460"/>
              <a:gd name="connsiteX2" fmla="*/ 874643 w 3260390"/>
              <a:gd name="connsiteY2" fmla="*/ 383912 h 2199460"/>
              <a:gd name="connsiteX3" fmla="*/ 834887 w 3260390"/>
              <a:gd name="connsiteY3" fmla="*/ 397164 h 2199460"/>
              <a:gd name="connsiteX4" fmla="*/ 795130 w 3260390"/>
              <a:gd name="connsiteY4" fmla="*/ 410417 h 2199460"/>
              <a:gd name="connsiteX5" fmla="*/ 742122 w 3260390"/>
              <a:gd name="connsiteY5" fmla="*/ 423669 h 2199460"/>
              <a:gd name="connsiteX6" fmla="*/ 662609 w 3260390"/>
              <a:gd name="connsiteY6" fmla="*/ 450173 h 2199460"/>
              <a:gd name="connsiteX7" fmla="*/ 622852 w 3260390"/>
              <a:gd name="connsiteY7" fmla="*/ 463425 h 2199460"/>
              <a:gd name="connsiteX8" fmla="*/ 530087 w 3260390"/>
              <a:gd name="connsiteY8" fmla="*/ 503182 h 2199460"/>
              <a:gd name="connsiteX9" fmla="*/ 490330 w 3260390"/>
              <a:gd name="connsiteY9" fmla="*/ 529686 h 2199460"/>
              <a:gd name="connsiteX10" fmla="*/ 450574 w 3260390"/>
              <a:gd name="connsiteY10" fmla="*/ 542938 h 2199460"/>
              <a:gd name="connsiteX11" fmla="*/ 424069 w 3260390"/>
              <a:gd name="connsiteY11" fmla="*/ 569443 h 2199460"/>
              <a:gd name="connsiteX12" fmla="*/ 318052 w 3260390"/>
              <a:gd name="connsiteY12" fmla="*/ 648956 h 2199460"/>
              <a:gd name="connsiteX13" fmla="*/ 291548 w 3260390"/>
              <a:gd name="connsiteY13" fmla="*/ 688712 h 2199460"/>
              <a:gd name="connsiteX14" fmla="*/ 238539 w 3260390"/>
              <a:gd name="connsiteY14" fmla="*/ 794730 h 2199460"/>
              <a:gd name="connsiteX15" fmla="*/ 212035 w 3260390"/>
              <a:gd name="connsiteY15" fmla="*/ 860991 h 2199460"/>
              <a:gd name="connsiteX16" fmla="*/ 185530 w 3260390"/>
              <a:gd name="connsiteY16" fmla="*/ 887495 h 2199460"/>
              <a:gd name="connsiteX17" fmla="*/ 159026 w 3260390"/>
              <a:gd name="connsiteY17" fmla="*/ 927251 h 2199460"/>
              <a:gd name="connsiteX18" fmla="*/ 132522 w 3260390"/>
              <a:gd name="connsiteY18" fmla="*/ 953756 h 2199460"/>
              <a:gd name="connsiteX19" fmla="*/ 106017 w 3260390"/>
              <a:gd name="connsiteY19" fmla="*/ 1006764 h 2199460"/>
              <a:gd name="connsiteX20" fmla="*/ 79513 w 3260390"/>
              <a:gd name="connsiteY20" fmla="*/ 1364573 h 2199460"/>
              <a:gd name="connsiteX21" fmla="*/ 53009 w 3260390"/>
              <a:gd name="connsiteY21" fmla="*/ 1391078 h 2199460"/>
              <a:gd name="connsiteX22" fmla="*/ 26504 w 3260390"/>
              <a:gd name="connsiteY22" fmla="*/ 1430834 h 2199460"/>
              <a:gd name="connsiteX23" fmla="*/ 0 w 3260390"/>
              <a:gd name="connsiteY23" fmla="*/ 1523599 h 2199460"/>
              <a:gd name="connsiteX24" fmla="*/ 26504 w 3260390"/>
              <a:gd name="connsiteY24" fmla="*/ 1788643 h 2199460"/>
              <a:gd name="connsiteX25" fmla="*/ 39756 w 3260390"/>
              <a:gd name="connsiteY25" fmla="*/ 1828399 h 2199460"/>
              <a:gd name="connsiteX26" fmla="*/ 92765 w 3260390"/>
              <a:gd name="connsiteY26" fmla="*/ 1907912 h 2199460"/>
              <a:gd name="connsiteX27" fmla="*/ 198782 w 3260390"/>
              <a:gd name="connsiteY27" fmla="*/ 2000678 h 2199460"/>
              <a:gd name="connsiteX28" fmla="*/ 238539 w 3260390"/>
              <a:gd name="connsiteY28" fmla="*/ 2027182 h 2199460"/>
              <a:gd name="connsiteX29" fmla="*/ 278295 w 3260390"/>
              <a:gd name="connsiteY29" fmla="*/ 2040434 h 2199460"/>
              <a:gd name="connsiteX30" fmla="*/ 318052 w 3260390"/>
              <a:gd name="connsiteY30" fmla="*/ 2066938 h 2199460"/>
              <a:gd name="connsiteX31" fmla="*/ 450574 w 3260390"/>
              <a:gd name="connsiteY31" fmla="*/ 2106695 h 2199460"/>
              <a:gd name="connsiteX32" fmla="*/ 490330 w 3260390"/>
              <a:gd name="connsiteY32" fmla="*/ 2119947 h 2199460"/>
              <a:gd name="connsiteX33" fmla="*/ 689113 w 3260390"/>
              <a:gd name="connsiteY33" fmla="*/ 2146451 h 2199460"/>
              <a:gd name="connsiteX34" fmla="*/ 755374 w 3260390"/>
              <a:gd name="connsiteY34" fmla="*/ 2159704 h 2199460"/>
              <a:gd name="connsiteX35" fmla="*/ 940904 w 3260390"/>
              <a:gd name="connsiteY35" fmla="*/ 2186208 h 2199460"/>
              <a:gd name="connsiteX36" fmla="*/ 1563756 w 3260390"/>
              <a:gd name="connsiteY36" fmla="*/ 2199460 h 2199460"/>
              <a:gd name="connsiteX37" fmla="*/ 1762539 w 3260390"/>
              <a:gd name="connsiteY37" fmla="*/ 2159704 h 2199460"/>
              <a:gd name="connsiteX38" fmla="*/ 1842052 w 3260390"/>
              <a:gd name="connsiteY38" fmla="*/ 2106695 h 2199460"/>
              <a:gd name="connsiteX39" fmla="*/ 2027582 w 3260390"/>
              <a:gd name="connsiteY39" fmla="*/ 2040434 h 2199460"/>
              <a:gd name="connsiteX40" fmla="*/ 2080591 w 3260390"/>
              <a:gd name="connsiteY40" fmla="*/ 2013930 h 2199460"/>
              <a:gd name="connsiteX41" fmla="*/ 2160104 w 3260390"/>
              <a:gd name="connsiteY41" fmla="*/ 1987425 h 2199460"/>
              <a:gd name="connsiteX42" fmla="*/ 2199861 w 3260390"/>
              <a:gd name="connsiteY42" fmla="*/ 1960921 h 2199460"/>
              <a:gd name="connsiteX43" fmla="*/ 2358887 w 3260390"/>
              <a:gd name="connsiteY43" fmla="*/ 1907912 h 2199460"/>
              <a:gd name="connsiteX44" fmla="*/ 2398643 w 3260390"/>
              <a:gd name="connsiteY44" fmla="*/ 1881408 h 2199460"/>
              <a:gd name="connsiteX45" fmla="*/ 2716695 w 3260390"/>
              <a:gd name="connsiteY45" fmla="*/ 1854904 h 2199460"/>
              <a:gd name="connsiteX46" fmla="*/ 2835965 w 3260390"/>
              <a:gd name="connsiteY46" fmla="*/ 1735634 h 2199460"/>
              <a:gd name="connsiteX47" fmla="*/ 2902226 w 3260390"/>
              <a:gd name="connsiteY47" fmla="*/ 1656121 h 2199460"/>
              <a:gd name="connsiteX48" fmla="*/ 2928730 w 3260390"/>
              <a:gd name="connsiteY48" fmla="*/ 1603112 h 2199460"/>
              <a:gd name="connsiteX49" fmla="*/ 2955235 w 3260390"/>
              <a:gd name="connsiteY49" fmla="*/ 1523599 h 2199460"/>
              <a:gd name="connsiteX50" fmla="*/ 2968487 w 3260390"/>
              <a:gd name="connsiteY50" fmla="*/ 1417582 h 2199460"/>
              <a:gd name="connsiteX51" fmla="*/ 2994991 w 3260390"/>
              <a:gd name="connsiteY51" fmla="*/ 1232051 h 2199460"/>
              <a:gd name="connsiteX52" fmla="*/ 3008243 w 3260390"/>
              <a:gd name="connsiteY52" fmla="*/ 1086278 h 2199460"/>
              <a:gd name="connsiteX53" fmla="*/ 3034748 w 3260390"/>
              <a:gd name="connsiteY53" fmla="*/ 993512 h 2199460"/>
              <a:gd name="connsiteX54" fmla="*/ 3061252 w 3260390"/>
              <a:gd name="connsiteY54" fmla="*/ 927251 h 2199460"/>
              <a:gd name="connsiteX55" fmla="*/ 3101009 w 3260390"/>
              <a:gd name="connsiteY55" fmla="*/ 874243 h 2199460"/>
              <a:gd name="connsiteX56" fmla="*/ 3114261 w 3260390"/>
              <a:gd name="connsiteY56" fmla="*/ 834486 h 2199460"/>
              <a:gd name="connsiteX57" fmla="*/ 3193774 w 3260390"/>
              <a:gd name="connsiteY57" fmla="*/ 728469 h 2199460"/>
              <a:gd name="connsiteX58" fmla="*/ 3246782 w 3260390"/>
              <a:gd name="connsiteY58" fmla="*/ 622451 h 2199460"/>
              <a:gd name="connsiteX59" fmla="*/ 3260035 w 3260390"/>
              <a:gd name="connsiteY59" fmla="*/ 582695 h 2199460"/>
              <a:gd name="connsiteX60" fmla="*/ 3220278 w 3260390"/>
              <a:gd name="connsiteY60" fmla="*/ 476678 h 2199460"/>
              <a:gd name="connsiteX61" fmla="*/ 3140765 w 3260390"/>
              <a:gd name="connsiteY61" fmla="*/ 397164 h 2199460"/>
              <a:gd name="connsiteX62" fmla="*/ 3114261 w 3260390"/>
              <a:gd name="connsiteY62" fmla="*/ 357408 h 2199460"/>
              <a:gd name="connsiteX63" fmla="*/ 3048000 w 3260390"/>
              <a:gd name="connsiteY63" fmla="*/ 304399 h 2199460"/>
              <a:gd name="connsiteX64" fmla="*/ 3021495 w 3260390"/>
              <a:gd name="connsiteY64" fmla="*/ 277895 h 2199460"/>
              <a:gd name="connsiteX65" fmla="*/ 2981739 w 3260390"/>
              <a:gd name="connsiteY65" fmla="*/ 251391 h 2199460"/>
              <a:gd name="connsiteX66" fmla="*/ 2915478 w 3260390"/>
              <a:gd name="connsiteY66" fmla="*/ 198382 h 2199460"/>
              <a:gd name="connsiteX67" fmla="*/ 2809461 w 3260390"/>
              <a:gd name="connsiteY67" fmla="*/ 145373 h 2199460"/>
              <a:gd name="connsiteX68" fmla="*/ 2716695 w 3260390"/>
              <a:gd name="connsiteY68" fmla="*/ 92364 h 2199460"/>
              <a:gd name="connsiteX69" fmla="*/ 2663687 w 3260390"/>
              <a:gd name="connsiteY69" fmla="*/ 79112 h 2199460"/>
              <a:gd name="connsiteX70" fmla="*/ 2637182 w 3260390"/>
              <a:gd name="connsiteY70" fmla="*/ 52608 h 2199460"/>
              <a:gd name="connsiteX71" fmla="*/ 2146852 w 3260390"/>
              <a:gd name="connsiteY71" fmla="*/ 52608 h 2199460"/>
              <a:gd name="connsiteX72" fmla="*/ 2040835 w 3260390"/>
              <a:gd name="connsiteY72" fmla="*/ 65860 h 2199460"/>
              <a:gd name="connsiteX73" fmla="*/ 1974574 w 3260390"/>
              <a:gd name="connsiteY73" fmla="*/ 79112 h 2199460"/>
              <a:gd name="connsiteX74" fmla="*/ 1736035 w 3260390"/>
              <a:gd name="connsiteY74" fmla="*/ 92364 h 2199460"/>
              <a:gd name="connsiteX75" fmla="*/ 1630017 w 3260390"/>
              <a:gd name="connsiteY75" fmla="*/ 105617 h 2199460"/>
              <a:gd name="connsiteX76" fmla="*/ 1590261 w 3260390"/>
              <a:gd name="connsiteY76" fmla="*/ 118869 h 2199460"/>
              <a:gd name="connsiteX77" fmla="*/ 1497495 w 3260390"/>
              <a:gd name="connsiteY77" fmla="*/ 132121 h 2199460"/>
              <a:gd name="connsiteX78" fmla="*/ 1431235 w 3260390"/>
              <a:gd name="connsiteY78" fmla="*/ 171878 h 2199460"/>
              <a:gd name="connsiteX79" fmla="*/ 1378226 w 3260390"/>
              <a:gd name="connsiteY79" fmla="*/ 198382 h 2199460"/>
              <a:gd name="connsiteX80" fmla="*/ 1338469 w 3260390"/>
              <a:gd name="connsiteY80" fmla="*/ 238138 h 21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3260390" h="2199460">
                <a:moveTo>
                  <a:pt x="1338469" y="238138"/>
                </a:moveTo>
                <a:cubicBezTo>
                  <a:pt x="1203722" y="265089"/>
                  <a:pt x="1293571" y="244270"/>
                  <a:pt x="1073426" y="317651"/>
                </a:cubicBezTo>
                <a:lnTo>
                  <a:pt x="874643" y="383912"/>
                </a:lnTo>
                <a:lnTo>
                  <a:pt x="834887" y="397164"/>
                </a:lnTo>
                <a:cubicBezTo>
                  <a:pt x="821635" y="401582"/>
                  <a:pt x="808682" y="407029"/>
                  <a:pt x="795130" y="410417"/>
                </a:cubicBezTo>
                <a:cubicBezTo>
                  <a:pt x="777461" y="414834"/>
                  <a:pt x="759567" y="418436"/>
                  <a:pt x="742122" y="423669"/>
                </a:cubicBezTo>
                <a:cubicBezTo>
                  <a:pt x="715362" y="431697"/>
                  <a:pt x="689113" y="441338"/>
                  <a:pt x="662609" y="450173"/>
                </a:cubicBezTo>
                <a:lnTo>
                  <a:pt x="622852" y="463425"/>
                </a:lnTo>
                <a:cubicBezTo>
                  <a:pt x="523043" y="529965"/>
                  <a:pt x="649888" y="451839"/>
                  <a:pt x="530087" y="503182"/>
                </a:cubicBezTo>
                <a:cubicBezTo>
                  <a:pt x="515448" y="509456"/>
                  <a:pt x="504576" y="522563"/>
                  <a:pt x="490330" y="529686"/>
                </a:cubicBezTo>
                <a:cubicBezTo>
                  <a:pt x="477836" y="535933"/>
                  <a:pt x="463826" y="538521"/>
                  <a:pt x="450574" y="542938"/>
                </a:cubicBezTo>
                <a:cubicBezTo>
                  <a:pt x="441739" y="551773"/>
                  <a:pt x="434465" y="562512"/>
                  <a:pt x="424069" y="569443"/>
                </a:cubicBezTo>
                <a:cubicBezTo>
                  <a:pt x="365408" y="608550"/>
                  <a:pt x="363908" y="580172"/>
                  <a:pt x="318052" y="648956"/>
                </a:cubicBezTo>
                <a:cubicBezTo>
                  <a:pt x="309217" y="662208"/>
                  <a:pt x="298017" y="674158"/>
                  <a:pt x="291548" y="688712"/>
                </a:cubicBezTo>
                <a:cubicBezTo>
                  <a:pt x="242819" y="798352"/>
                  <a:pt x="292970" y="740297"/>
                  <a:pt x="238539" y="794730"/>
                </a:cubicBezTo>
                <a:cubicBezTo>
                  <a:pt x="229704" y="816817"/>
                  <a:pt x="223837" y="840337"/>
                  <a:pt x="212035" y="860991"/>
                </a:cubicBezTo>
                <a:cubicBezTo>
                  <a:pt x="205836" y="871839"/>
                  <a:pt x="193335" y="877739"/>
                  <a:pt x="185530" y="887495"/>
                </a:cubicBezTo>
                <a:cubicBezTo>
                  <a:pt x="175580" y="899932"/>
                  <a:pt x="168975" y="914814"/>
                  <a:pt x="159026" y="927251"/>
                </a:cubicBezTo>
                <a:cubicBezTo>
                  <a:pt x="151221" y="937007"/>
                  <a:pt x="139453" y="943360"/>
                  <a:pt x="132522" y="953756"/>
                </a:cubicBezTo>
                <a:cubicBezTo>
                  <a:pt x="121564" y="970193"/>
                  <a:pt x="114852" y="989095"/>
                  <a:pt x="106017" y="1006764"/>
                </a:cubicBezTo>
                <a:cubicBezTo>
                  <a:pt x="97182" y="1126034"/>
                  <a:pt x="95854" y="1246098"/>
                  <a:pt x="79513" y="1364573"/>
                </a:cubicBezTo>
                <a:cubicBezTo>
                  <a:pt x="77806" y="1376950"/>
                  <a:pt x="60814" y="1381322"/>
                  <a:pt x="53009" y="1391078"/>
                </a:cubicBezTo>
                <a:cubicBezTo>
                  <a:pt x="43059" y="1403515"/>
                  <a:pt x="35339" y="1417582"/>
                  <a:pt x="26504" y="1430834"/>
                </a:cubicBezTo>
                <a:cubicBezTo>
                  <a:pt x="17669" y="1461756"/>
                  <a:pt x="0" y="1491440"/>
                  <a:pt x="0" y="1523599"/>
                </a:cubicBezTo>
                <a:cubicBezTo>
                  <a:pt x="0" y="1612388"/>
                  <a:pt x="15020" y="1700600"/>
                  <a:pt x="26504" y="1788643"/>
                </a:cubicBezTo>
                <a:cubicBezTo>
                  <a:pt x="28311" y="1802495"/>
                  <a:pt x="32972" y="1816188"/>
                  <a:pt x="39756" y="1828399"/>
                </a:cubicBezTo>
                <a:cubicBezTo>
                  <a:pt x="55226" y="1856245"/>
                  <a:pt x="70241" y="1885388"/>
                  <a:pt x="92765" y="1907912"/>
                </a:cubicBezTo>
                <a:cubicBezTo>
                  <a:pt x="151063" y="1966210"/>
                  <a:pt x="134912" y="1955057"/>
                  <a:pt x="198782" y="2000678"/>
                </a:cubicBezTo>
                <a:cubicBezTo>
                  <a:pt x="211742" y="2009936"/>
                  <a:pt x="224293" y="2020059"/>
                  <a:pt x="238539" y="2027182"/>
                </a:cubicBezTo>
                <a:cubicBezTo>
                  <a:pt x="251033" y="2033429"/>
                  <a:pt x="265801" y="2034187"/>
                  <a:pt x="278295" y="2040434"/>
                </a:cubicBezTo>
                <a:cubicBezTo>
                  <a:pt x="292541" y="2047557"/>
                  <a:pt x="303498" y="2060469"/>
                  <a:pt x="318052" y="2066938"/>
                </a:cubicBezTo>
                <a:cubicBezTo>
                  <a:pt x="374746" y="2092135"/>
                  <a:pt x="396602" y="2091274"/>
                  <a:pt x="450574" y="2106695"/>
                </a:cubicBezTo>
                <a:cubicBezTo>
                  <a:pt x="464005" y="2110532"/>
                  <a:pt x="476694" y="2116917"/>
                  <a:pt x="490330" y="2119947"/>
                </a:cubicBezTo>
                <a:cubicBezTo>
                  <a:pt x="565246" y="2136595"/>
                  <a:pt x="608720" y="2134966"/>
                  <a:pt x="689113" y="2146451"/>
                </a:cubicBezTo>
                <a:cubicBezTo>
                  <a:pt x="711411" y="2149637"/>
                  <a:pt x="733213" y="2155675"/>
                  <a:pt x="755374" y="2159704"/>
                </a:cubicBezTo>
                <a:cubicBezTo>
                  <a:pt x="797072" y="2167286"/>
                  <a:pt x="904907" y="2184899"/>
                  <a:pt x="940904" y="2186208"/>
                </a:cubicBezTo>
                <a:cubicBezTo>
                  <a:pt x="1148431" y="2193754"/>
                  <a:pt x="1356139" y="2195043"/>
                  <a:pt x="1563756" y="2199460"/>
                </a:cubicBezTo>
                <a:cubicBezTo>
                  <a:pt x="1630017" y="2186208"/>
                  <a:pt x="1698433" y="2181072"/>
                  <a:pt x="1762539" y="2159704"/>
                </a:cubicBezTo>
                <a:cubicBezTo>
                  <a:pt x="1792759" y="2149631"/>
                  <a:pt x="1811832" y="2116768"/>
                  <a:pt x="1842052" y="2106695"/>
                </a:cubicBezTo>
                <a:cubicBezTo>
                  <a:pt x="1909780" y="2084119"/>
                  <a:pt x="1964479" y="2068480"/>
                  <a:pt x="2027582" y="2040434"/>
                </a:cubicBezTo>
                <a:cubicBezTo>
                  <a:pt x="2045635" y="2032411"/>
                  <a:pt x="2062249" y="2021267"/>
                  <a:pt x="2080591" y="2013930"/>
                </a:cubicBezTo>
                <a:cubicBezTo>
                  <a:pt x="2106531" y="2003554"/>
                  <a:pt x="2134574" y="1998772"/>
                  <a:pt x="2160104" y="1987425"/>
                </a:cubicBezTo>
                <a:cubicBezTo>
                  <a:pt x="2174658" y="1980956"/>
                  <a:pt x="2185073" y="1966836"/>
                  <a:pt x="2199861" y="1960921"/>
                </a:cubicBezTo>
                <a:cubicBezTo>
                  <a:pt x="2317718" y="1913779"/>
                  <a:pt x="2261126" y="1956793"/>
                  <a:pt x="2358887" y="1907912"/>
                </a:cubicBezTo>
                <a:cubicBezTo>
                  <a:pt x="2373132" y="1900789"/>
                  <a:pt x="2382888" y="1883742"/>
                  <a:pt x="2398643" y="1881408"/>
                </a:cubicBezTo>
                <a:cubicBezTo>
                  <a:pt x="2503879" y="1865818"/>
                  <a:pt x="2610678" y="1863739"/>
                  <a:pt x="2716695" y="1854904"/>
                </a:cubicBezTo>
                <a:lnTo>
                  <a:pt x="2835965" y="1735634"/>
                </a:lnTo>
                <a:cubicBezTo>
                  <a:pt x="2872513" y="1699086"/>
                  <a:pt x="2877625" y="1699174"/>
                  <a:pt x="2902226" y="1656121"/>
                </a:cubicBezTo>
                <a:cubicBezTo>
                  <a:pt x="2912027" y="1638969"/>
                  <a:pt x="2921393" y="1621454"/>
                  <a:pt x="2928730" y="1603112"/>
                </a:cubicBezTo>
                <a:cubicBezTo>
                  <a:pt x="2939106" y="1577172"/>
                  <a:pt x="2955235" y="1523599"/>
                  <a:pt x="2955235" y="1523599"/>
                </a:cubicBezTo>
                <a:cubicBezTo>
                  <a:pt x="2959652" y="1488260"/>
                  <a:pt x="2963450" y="1452838"/>
                  <a:pt x="2968487" y="1417582"/>
                </a:cubicBezTo>
                <a:cubicBezTo>
                  <a:pt x="2987729" y="1282885"/>
                  <a:pt x="2978227" y="1391312"/>
                  <a:pt x="2994991" y="1232051"/>
                </a:cubicBezTo>
                <a:cubicBezTo>
                  <a:pt x="3000099" y="1183528"/>
                  <a:pt x="3001795" y="1134641"/>
                  <a:pt x="3008243" y="1086278"/>
                </a:cubicBezTo>
                <a:cubicBezTo>
                  <a:pt x="3011125" y="1064665"/>
                  <a:pt x="3026287" y="1016073"/>
                  <a:pt x="3034748" y="993512"/>
                </a:cubicBezTo>
                <a:cubicBezTo>
                  <a:pt x="3043101" y="971238"/>
                  <a:pt x="3049699" y="948046"/>
                  <a:pt x="3061252" y="927251"/>
                </a:cubicBezTo>
                <a:cubicBezTo>
                  <a:pt x="3071978" y="907944"/>
                  <a:pt x="3087757" y="891912"/>
                  <a:pt x="3101009" y="874243"/>
                </a:cubicBezTo>
                <a:cubicBezTo>
                  <a:pt x="3105426" y="860991"/>
                  <a:pt x="3107477" y="846697"/>
                  <a:pt x="3114261" y="834486"/>
                </a:cubicBezTo>
                <a:cubicBezTo>
                  <a:pt x="3151724" y="767052"/>
                  <a:pt x="3153560" y="768681"/>
                  <a:pt x="3193774" y="728469"/>
                </a:cubicBezTo>
                <a:cubicBezTo>
                  <a:pt x="3224229" y="637103"/>
                  <a:pt x="3200523" y="668712"/>
                  <a:pt x="3246782" y="622451"/>
                </a:cubicBezTo>
                <a:cubicBezTo>
                  <a:pt x="3251200" y="609199"/>
                  <a:pt x="3262534" y="596439"/>
                  <a:pt x="3260035" y="582695"/>
                </a:cubicBezTo>
                <a:cubicBezTo>
                  <a:pt x="3253284" y="545562"/>
                  <a:pt x="3239295" y="509279"/>
                  <a:pt x="3220278" y="476678"/>
                </a:cubicBezTo>
                <a:cubicBezTo>
                  <a:pt x="3158449" y="370687"/>
                  <a:pt x="3184931" y="463413"/>
                  <a:pt x="3140765" y="397164"/>
                </a:cubicBezTo>
                <a:cubicBezTo>
                  <a:pt x="3131930" y="383912"/>
                  <a:pt x="3124211" y="369845"/>
                  <a:pt x="3114261" y="357408"/>
                </a:cubicBezTo>
                <a:cubicBezTo>
                  <a:pt x="3085822" y="321860"/>
                  <a:pt x="3086260" y="335007"/>
                  <a:pt x="3048000" y="304399"/>
                </a:cubicBezTo>
                <a:cubicBezTo>
                  <a:pt x="3038244" y="296594"/>
                  <a:pt x="3031251" y="285700"/>
                  <a:pt x="3021495" y="277895"/>
                </a:cubicBezTo>
                <a:cubicBezTo>
                  <a:pt x="3009058" y="267946"/>
                  <a:pt x="2994176" y="261341"/>
                  <a:pt x="2981739" y="251391"/>
                </a:cubicBezTo>
                <a:cubicBezTo>
                  <a:pt x="2933029" y="212423"/>
                  <a:pt x="2979581" y="233347"/>
                  <a:pt x="2915478" y="198382"/>
                </a:cubicBezTo>
                <a:cubicBezTo>
                  <a:pt x="2880792" y="179462"/>
                  <a:pt x="2842336" y="167289"/>
                  <a:pt x="2809461" y="145373"/>
                </a:cubicBezTo>
                <a:cubicBezTo>
                  <a:pt x="2776507" y="123404"/>
                  <a:pt x="2755123" y="106775"/>
                  <a:pt x="2716695" y="92364"/>
                </a:cubicBezTo>
                <a:cubicBezTo>
                  <a:pt x="2699642" y="85969"/>
                  <a:pt x="2681356" y="83529"/>
                  <a:pt x="2663687" y="79112"/>
                </a:cubicBezTo>
                <a:cubicBezTo>
                  <a:pt x="2654852" y="70277"/>
                  <a:pt x="2646938" y="60413"/>
                  <a:pt x="2637182" y="52608"/>
                </a:cubicBezTo>
                <a:cubicBezTo>
                  <a:pt x="2497848" y="-58857"/>
                  <a:pt x="2371452" y="39396"/>
                  <a:pt x="2146852" y="52608"/>
                </a:cubicBezTo>
                <a:cubicBezTo>
                  <a:pt x="2111513" y="57025"/>
                  <a:pt x="2076035" y="60445"/>
                  <a:pt x="2040835" y="65860"/>
                </a:cubicBezTo>
                <a:cubicBezTo>
                  <a:pt x="2018573" y="69285"/>
                  <a:pt x="1997014" y="77161"/>
                  <a:pt x="1974574" y="79112"/>
                </a:cubicBezTo>
                <a:cubicBezTo>
                  <a:pt x="1895238" y="86011"/>
                  <a:pt x="1815548" y="87947"/>
                  <a:pt x="1736035" y="92364"/>
                </a:cubicBezTo>
                <a:cubicBezTo>
                  <a:pt x="1700696" y="96782"/>
                  <a:pt x="1665057" y="99246"/>
                  <a:pt x="1630017" y="105617"/>
                </a:cubicBezTo>
                <a:cubicBezTo>
                  <a:pt x="1616273" y="108116"/>
                  <a:pt x="1603959" y="116130"/>
                  <a:pt x="1590261" y="118869"/>
                </a:cubicBezTo>
                <a:cubicBezTo>
                  <a:pt x="1559632" y="124995"/>
                  <a:pt x="1528417" y="127704"/>
                  <a:pt x="1497495" y="132121"/>
                </a:cubicBezTo>
                <a:cubicBezTo>
                  <a:pt x="1405208" y="162883"/>
                  <a:pt x="1504001" y="123367"/>
                  <a:pt x="1431235" y="171878"/>
                </a:cubicBezTo>
                <a:cubicBezTo>
                  <a:pt x="1414798" y="182836"/>
                  <a:pt x="1395896" y="189547"/>
                  <a:pt x="1378226" y="198382"/>
                </a:cubicBezTo>
                <a:cubicBezTo>
                  <a:pt x="1346821" y="245489"/>
                  <a:pt x="1367649" y="238138"/>
                  <a:pt x="1338469" y="238138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 w="76200"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Lichoběžník 77"/>
          <p:cNvSpPr/>
          <p:nvPr/>
        </p:nvSpPr>
        <p:spPr>
          <a:xfrm rot="3105198">
            <a:off x="6597035" y="1484763"/>
            <a:ext cx="1222767" cy="5768450"/>
          </a:xfrm>
          <a:prstGeom prst="trapezoid">
            <a:avLst>
              <a:gd name="adj" fmla="val 26018"/>
            </a:avLst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Lichoběžník 79"/>
          <p:cNvSpPr/>
          <p:nvPr/>
        </p:nvSpPr>
        <p:spPr>
          <a:xfrm rot="3678666">
            <a:off x="6318377" y="890684"/>
            <a:ext cx="1222767" cy="5527121"/>
          </a:xfrm>
          <a:prstGeom prst="trapezoid">
            <a:avLst>
              <a:gd name="adj" fmla="val 27054"/>
            </a:avLst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Lichoběžník 75"/>
          <p:cNvSpPr/>
          <p:nvPr/>
        </p:nvSpPr>
        <p:spPr>
          <a:xfrm rot="16387560">
            <a:off x="1917913" y="2017515"/>
            <a:ext cx="1222767" cy="5178560"/>
          </a:xfrm>
          <a:prstGeom prst="trapezoid">
            <a:avLst>
              <a:gd name="adj" fmla="val 30411"/>
            </a:avLst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Lichoběžník 76"/>
          <p:cNvSpPr/>
          <p:nvPr/>
        </p:nvSpPr>
        <p:spPr>
          <a:xfrm rot="16892922">
            <a:off x="1994199" y="2469236"/>
            <a:ext cx="1222767" cy="5878622"/>
          </a:xfrm>
          <a:prstGeom prst="trapezoid">
            <a:avLst>
              <a:gd name="adj" fmla="val 34660"/>
            </a:avLst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48722" y="-27384"/>
            <a:ext cx="40465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Osobní přeprava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9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>
                        <a14:foregroundMark x1="30769" y1="48000" x2="64615" y2="50154"/>
                        <a14:foregroundMark x1="26154" y1="63077" x2="28615" y2="67692"/>
                        <a14:foregroundMark x1="47077" y1="68308" x2="72308" y2="61231"/>
                        <a14:foregroundMark x1="51692" y1="62154" x2="76615" y2="46769"/>
                        <a14:foregroundMark x1="47385" y1="55385" x2="57231" y2="53231"/>
                        <a14:foregroundMark x1="66462" y1="56615" x2="72923" y2="52615"/>
                        <a14:foregroundMark x1="68923" y1="37231" x2="72923" y2="43385"/>
                        <a14:backgroundMark x1="54462" y1="19077" x2="10769" y2="54154"/>
                        <a14:backgroundMark x1="44000" y1="36000" x2="65538" y2="16000"/>
                        <a14:backgroundMark x1="60923" y1="37231" x2="60923" y2="20615"/>
                        <a14:backgroundMark x1="64308" y1="22769" x2="91077" y2="49846"/>
                        <a14:backgroundMark x1="86769" y1="44308" x2="73231" y2="68615"/>
                        <a14:backgroundMark x1="87692" y1="47077" x2="81846" y2="70769"/>
                        <a14:backgroundMark x1="16000" y1="82769" x2="75077" y2="65538"/>
                        <a14:backgroundMark x1="20000" y1="40000" x2="24000" y2="7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28" t="25783" r="16938" b="27271"/>
          <a:stretch/>
        </p:blipFill>
        <p:spPr bwMode="auto">
          <a:xfrm>
            <a:off x="-2556792" y="2303300"/>
            <a:ext cx="2448272" cy="191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" name="Obdélník 80"/>
          <p:cNvSpPr/>
          <p:nvPr/>
        </p:nvSpPr>
        <p:spPr>
          <a:xfrm rot="19566204">
            <a:off x="5110469" y="4921278"/>
            <a:ext cx="1105683" cy="1218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 rot="466329">
            <a:off x="3902871" y="5128166"/>
            <a:ext cx="1387988" cy="112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4" name="Přímá spojnice 83"/>
          <p:cNvCxnSpPr/>
          <p:nvPr/>
        </p:nvCxnSpPr>
        <p:spPr>
          <a:xfrm flipH="1">
            <a:off x="5004048" y="2060848"/>
            <a:ext cx="4248472" cy="1997691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5292080" y="2852936"/>
            <a:ext cx="4355482" cy="374307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-89470" y="4077073"/>
            <a:ext cx="5093518" cy="9643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 flipV="1">
            <a:off x="-180528" y="5013176"/>
            <a:ext cx="5472608" cy="1548032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0" name="Picture 2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2154" r="100000">
                        <a14:backgroundMark x1="3385" y1="39385" x2="60308" y2="3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7264" b="18214"/>
          <a:stretch/>
        </p:blipFill>
        <p:spPr bwMode="auto">
          <a:xfrm rot="348020">
            <a:off x="-3261819" y="3051721"/>
            <a:ext cx="2934219" cy="130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3" name="Obdélník 112"/>
          <p:cNvSpPr/>
          <p:nvPr/>
        </p:nvSpPr>
        <p:spPr>
          <a:xfrm rot="19566204">
            <a:off x="6334605" y="4087002"/>
            <a:ext cx="1105683" cy="1218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 rot="19566204">
            <a:off x="7558741" y="3294914"/>
            <a:ext cx="1105683" cy="1218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 rot="19566204">
            <a:off x="8760496" y="2502826"/>
            <a:ext cx="1105683" cy="12186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 rot="466329">
            <a:off x="2124949" y="4890488"/>
            <a:ext cx="1387988" cy="112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 rot="466329">
            <a:off x="396757" y="4674464"/>
            <a:ext cx="1387988" cy="112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 rot="921555">
            <a:off x="-3457423" y="3138712"/>
            <a:ext cx="3145559" cy="1475094"/>
            <a:chOff x="3449234" y="3562782"/>
            <a:chExt cx="2764229" cy="1208685"/>
          </a:xfrm>
        </p:grpSpPr>
        <p:pic>
          <p:nvPicPr>
            <p:cNvPr id="5" name="Picture 8"/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124" b="35766"/>
            <a:stretch/>
          </p:blipFill>
          <p:spPr bwMode="auto">
            <a:xfrm>
              <a:off x="3449234" y="3727266"/>
              <a:ext cx="2764229" cy="10442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2" name="Přímá spojnice 11"/>
            <p:cNvCxnSpPr/>
            <p:nvPr/>
          </p:nvCxnSpPr>
          <p:spPr>
            <a:xfrm flipH="1" flipV="1">
              <a:off x="5364088" y="3562782"/>
              <a:ext cx="144016" cy="226258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 flipV="1">
              <a:off x="5516488" y="3634790"/>
              <a:ext cx="144016" cy="226258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3702157" y="3634790"/>
              <a:ext cx="2310003" cy="10234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H="1" flipV="1">
              <a:off x="3635896" y="3562782"/>
              <a:ext cx="2310003" cy="10234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" name="Skupina 62"/>
          <p:cNvGrpSpPr/>
          <p:nvPr/>
        </p:nvGrpSpPr>
        <p:grpSpPr>
          <a:xfrm>
            <a:off x="-4212976" y="4077073"/>
            <a:ext cx="8447590" cy="3021893"/>
            <a:chOff x="-1524587" y="5013176"/>
            <a:chExt cx="8257757" cy="2671592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1955737" y="6244766"/>
              <a:ext cx="4777433" cy="1356693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-1236555" y="5481228"/>
              <a:ext cx="1951270" cy="612068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-1524587" y="5178448"/>
              <a:ext cx="2391702" cy="734828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9538" b="89538" l="0" r="100000">
                          <a14:foregroundMark x1="67385" y1="77846" x2="90769" y2="70462"/>
                          <a14:foregroundMark x1="69231" y1="76308" x2="73231" y2="73231"/>
                          <a14:foregroundMark x1="87692" y1="72615" x2="90154" y2="68615"/>
                          <a14:foregroundMark x1="80923" y1="73231" x2="84308" y2="73231"/>
                          <a14:backgroundMark x1="80923" y1="78769" x2="93231" y2="83385"/>
                          <a14:backgroundMark x1="60308" y1="74462" x2="60308" y2="76308"/>
                          <a14:backgroundMark x1="38769" y1="69846" x2="38769" y2="69846"/>
                          <a14:backgroundMark x1="48308" y1="73538" x2="48308" y2="73538"/>
                          <a14:backgroundMark x1="35385" y1="27385" x2="35385" y2="27385"/>
                          <a14:backgroundMark x1="32000" y1="31385" x2="32000" y2="31385"/>
                          <a14:backgroundMark x1="47077" y1="27692" x2="47077" y2="27692"/>
                          <a14:backgroundMark x1="67385" y1="79077" x2="83692" y2="83077"/>
                          <a14:backgroundMark x1="79692" y1="83077" x2="83692" y2="84308"/>
                          <a14:backgroundMark x1="83692" y1="76923" x2="97538" y2="78462"/>
                          <a14:backgroundMark x1="69846" y1="82154" x2="71077" y2="79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578" b="13077"/>
            <a:stretch/>
          </p:blipFill>
          <p:spPr bwMode="auto">
            <a:xfrm>
              <a:off x="467544" y="5013176"/>
              <a:ext cx="2026126" cy="15265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50" name="Přímá spojnice 49"/>
            <p:cNvCxnSpPr/>
            <p:nvPr/>
          </p:nvCxnSpPr>
          <p:spPr>
            <a:xfrm>
              <a:off x="1693571" y="6363941"/>
              <a:ext cx="4714118" cy="1320827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 rot="21445244">
            <a:off x="5885041" y="477738"/>
            <a:ext cx="6876956" cy="6718975"/>
            <a:chOff x="2979236" y="3686535"/>
            <a:chExt cx="6256856" cy="5277597"/>
          </a:xfrm>
        </p:grpSpPr>
        <p:cxnSp>
          <p:nvCxnSpPr>
            <p:cNvPr id="22" name="Přímá spojnice 21"/>
            <p:cNvCxnSpPr/>
            <p:nvPr/>
          </p:nvCxnSpPr>
          <p:spPr>
            <a:xfrm rot="154756" flipH="1">
              <a:off x="2979236" y="5886720"/>
              <a:ext cx="3143876" cy="2941209"/>
            </a:xfrm>
            <a:prstGeom prst="line">
              <a:avLst/>
            </a:prstGeom>
            <a:ln w="38100">
              <a:solidFill>
                <a:schemeClr val="bg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54756" flipH="1">
              <a:off x="3473551" y="5676071"/>
              <a:ext cx="3499492" cy="3288061"/>
            </a:xfrm>
            <a:prstGeom prst="line">
              <a:avLst/>
            </a:prstGeom>
            <a:ln w="38100">
              <a:solidFill>
                <a:schemeClr val="bg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H="1">
              <a:off x="8316416" y="4088681"/>
              <a:ext cx="919676" cy="708471"/>
            </a:xfrm>
            <a:prstGeom prst="line">
              <a:avLst/>
            </a:prstGeom>
            <a:ln w="38100">
              <a:solidFill>
                <a:schemeClr val="bg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8172400" y="3686535"/>
              <a:ext cx="1063692" cy="750577"/>
            </a:xfrm>
            <a:prstGeom prst="line">
              <a:avLst/>
            </a:prstGeom>
            <a:ln w="38100">
              <a:solidFill>
                <a:schemeClr val="bg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" name="Picture 4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538" b="98154" l="0" r="100000">
                          <a14:foregroundMark x1="12000" y1="17231" x2="7692" y2="24923"/>
                          <a14:foregroundMark x1="13538" y1="14154" x2="13538" y2="19692"/>
                          <a14:backgroundMark x1="14462" y1="10769" x2="96615" y2="30462"/>
                          <a14:backgroundMark x1="27692" y1="18462" x2="95692" y2="45538"/>
                          <a14:backgroundMark x1="13231" y1="49231" x2="55077" y2="82769"/>
                          <a14:backgroundMark x1="15385" y1="13846" x2="29846" y2="20615"/>
                          <a14:backgroundMark x1="21846" y1="18462" x2="26154" y2="20615"/>
                          <a14:backgroundMark x1="64615" y1="59385" x2="64615" y2="59385"/>
                          <a14:backgroundMark x1="62769" y1="53538" x2="65538" y2="61231"/>
                          <a14:backgroundMark x1="64923" y1="62462" x2="68000" y2="71385"/>
                          <a14:backgroundMark x1="67077" y1="63385" x2="67077" y2="65846"/>
                          <a14:backgroundMark x1="68000" y1="72000" x2="66154" y2="78462"/>
                          <a14:backgroundMark x1="95385" y1="88615" x2="99385" y2="91692"/>
                          <a14:backgroundMark x1="71077" y1="90154" x2="72923" y2="92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431" b="4943"/>
            <a:stretch/>
          </p:blipFill>
          <p:spPr bwMode="auto">
            <a:xfrm>
              <a:off x="6012733" y="4282118"/>
              <a:ext cx="2371606" cy="1888401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4" name="Picture 4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538" b="89538" l="2154" r="98462">
                        <a14:foregroundMark x1="13538" y1="72308" x2="17538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007" b="12221"/>
          <a:stretch/>
        </p:blipFill>
        <p:spPr bwMode="auto">
          <a:xfrm rot="392260">
            <a:off x="9255335" y="1063553"/>
            <a:ext cx="1520708" cy="1152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9" name="TextovéPole 118"/>
          <p:cNvSpPr txBox="1"/>
          <p:nvPr/>
        </p:nvSpPr>
        <p:spPr>
          <a:xfrm>
            <a:off x="35496" y="6165304"/>
            <a:ext cx="1416798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tramvají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7668344" y="5949280"/>
            <a:ext cx="1256883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vlakem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 rot="985695">
            <a:off x="679471" y="4651723"/>
            <a:ext cx="1986891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trolejbusem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437232" y="3213163"/>
            <a:ext cx="1869101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autobusem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 rot="19503612">
            <a:off x="7689198" y="3162961"/>
            <a:ext cx="1148520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autem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6222420" y="2348880"/>
            <a:ext cx="745717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lodí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937701" y="908720"/>
            <a:ext cx="150438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letadlem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28" name="Picture 2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9538" r="100000">
                        <a14:foregroundMark x1="26462" y1="61538" x2="32308" y2="61846"/>
                        <a14:foregroundMark x1="52000" y1="56615" x2="54769" y2="57538"/>
                        <a14:foregroundMark x1="66154" y1="36615" x2="68615" y2="42154"/>
                        <a14:foregroundMark x1="58154" y1="43385" x2="61846" y2="46769"/>
                        <a14:backgroundMark x1="13846" y1="61538" x2="20308" y2="78462"/>
                        <a14:backgroundMark x1="44000" y1="76923" x2="23077" y2="87077"/>
                        <a14:backgroundMark x1="50462" y1="62154" x2="45231" y2="56000"/>
                        <a14:backgroundMark x1="56308" y1="63692" x2="60308" y2="65231"/>
                        <a14:backgroundMark x1="56000" y1="70462" x2="47692" y2="90154"/>
                        <a14:backgroundMark x1="80000" y1="60923" x2="93538" y2="67385"/>
                        <a14:backgroundMark x1="23692" y1="63077" x2="23692" y2="64308"/>
                        <a14:backgroundMark x1="26462" y1="67077" x2="30154" y2="69538"/>
                        <a14:backgroundMark x1="76000" y1="69846" x2="78462" y2="71692"/>
                        <a14:backgroundMark x1="70154" y1="70769" x2="72308" y2="75692"/>
                        <a14:backgroundMark x1="72615" y1="65846" x2="72615" y2="65846"/>
                        <a14:backgroundMark x1="67077" y1="67077" x2="68308" y2="69231"/>
                        <a14:backgroundMark x1="64615" y1="74769" x2="67385" y2="82769"/>
                        <a14:backgroundMark x1="63692" y1="60000" x2="63692" y2="6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57" r="6846"/>
          <a:stretch/>
        </p:blipFill>
        <p:spPr bwMode="auto">
          <a:xfrm rot="21069493">
            <a:off x="9261514" y="1011650"/>
            <a:ext cx="1289960" cy="162879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9" name="TextovéPole 128"/>
          <p:cNvSpPr txBox="1"/>
          <p:nvPr/>
        </p:nvSpPr>
        <p:spPr>
          <a:xfrm rot="19503612">
            <a:off x="6417110" y="4607127"/>
            <a:ext cx="1261307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kole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99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05458E-6 L 0.3809 0.15749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45" y="786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1.94444E-6 -3.17299E-6 L -0.30695 0.4401 " pathEditMode="relative" rAng="0" ptsTypes="AA">
                                      <p:cBhvr>
                                        <p:cTn id="15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47" y="2199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5.55556E-7 -2.18316E-6 L 0.64566 0.23081 " pathEditMode="relative" rAng="0" ptsTypes="AA">
                                      <p:cBhvr>
                                        <p:cTn id="2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74" y="1154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3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5.55556E-7 3.284E-6 L 0.46788 0.07539 " pathEditMode="relative" rAng="0" ptsTypes="AA">
                                      <p:cBhvr>
                                        <p:cTn id="33" dur="3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85" y="377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9000"/>
                            </p:stCondLst>
                            <p:childTnLst>
                              <p:par>
                                <p:cTn id="41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2.5E-6 8.32562E-7 L -0.28819 0.22919 " pathEditMode="relative" rAng="0" ptsTypes="AA">
                                      <p:cBhvr>
                                        <p:cTn id="42" dur="3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10" y="1144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30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4000"/>
                            </p:stCondLst>
                            <p:childTnLst>
                              <p:par>
                                <p:cTn id="50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33333E-6 2.55319E-6 L -0.39427 0.37003 " pathEditMode="relative" rAng="0" ptsTypes="AA">
                                      <p:cBhvr>
                                        <p:cTn id="51" dur="4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22" y="185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9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0"/>
                            </p:stCondLst>
                            <p:childTnLst>
                              <p:par>
                                <p:cTn id="59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2.77778E-7 -4.39408E-6 L 0.68507 -0.03862 " pathEditMode="relative" rAng="0" ptsTypes="AA">
                                      <p:cBhvr>
                                        <p:cTn id="6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253" y="-194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600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6500"/>
                            </p:stCondLst>
                            <p:childTnLst>
                              <p:par>
                                <p:cTn id="68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61111E-6 -0.00093 L -0.73836 0.00115 " pathEditMode="relative" rAng="0" ptsTypes="AA">
                                      <p:cBhvr>
                                        <p:cTn id="69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927" y="9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1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-540567" y="1372712"/>
            <a:ext cx="11017224" cy="2613948"/>
          </a:xfrm>
          <a:custGeom>
            <a:avLst/>
            <a:gdLst>
              <a:gd name="connsiteX0" fmla="*/ 1338469 w 3260390"/>
              <a:gd name="connsiteY0" fmla="*/ 238138 h 2199460"/>
              <a:gd name="connsiteX1" fmla="*/ 1073426 w 3260390"/>
              <a:gd name="connsiteY1" fmla="*/ 317651 h 2199460"/>
              <a:gd name="connsiteX2" fmla="*/ 874643 w 3260390"/>
              <a:gd name="connsiteY2" fmla="*/ 383912 h 2199460"/>
              <a:gd name="connsiteX3" fmla="*/ 834887 w 3260390"/>
              <a:gd name="connsiteY3" fmla="*/ 397164 h 2199460"/>
              <a:gd name="connsiteX4" fmla="*/ 795130 w 3260390"/>
              <a:gd name="connsiteY4" fmla="*/ 410417 h 2199460"/>
              <a:gd name="connsiteX5" fmla="*/ 742122 w 3260390"/>
              <a:gd name="connsiteY5" fmla="*/ 423669 h 2199460"/>
              <a:gd name="connsiteX6" fmla="*/ 662609 w 3260390"/>
              <a:gd name="connsiteY6" fmla="*/ 450173 h 2199460"/>
              <a:gd name="connsiteX7" fmla="*/ 622852 w 3260390"/>
              <a:gd name="connsiteY7" fmla="*/ 463425 h 2199460"/>
              <a:gd name="connsiteX8" fmla="*/ 530087 w 3260390"/>
              <a:gd name="connsiteY8" fmla="*/ 503182 h 2199460"/>
              <a:gd name="connsiteX9" fmla="*/ 490330 w 3260390"/>
              <a:gd name="connsiteY9" fmla="*/ 529686 h 2199460"/>
              <a:gd name="connsiteX10" fmla="*/ 450574 w 3260390"/>
              <a:gd name="connsiteY10" fmla="*/ 542938 h 2199460"/>
              <a:gd name="connsiteX11" fmla="*/ 424069 w 3260390"/>
              <a:gd name="connsiteY11" fmla="*/ 569443 h 2199460"/>
              <a:gd name="connsiteX12" fmla="*/ 318052 w 3260390"/>
              <a:gd name="connsiteY12" fmla="*/ 648956 h 2199460"/>
              <a:gd name="connsiteX13" fmla="*/ 291548 w 3260390"/>
              <a:gd name="connsiteY13" fmla="*/ 688712 h 2199460"/>
              <a:gd name="connsiteX14" fmla="*/ 238539 w 3260390"/>
              <a:gd name="connsiteY14" fmla="*/ 794730 h 2199460"/>
              <a:gd name="connsiteX15" fmla="*/ 212035 w 3260390"/>
              <a:gd name="connsiteY15" fmla="*/ 860991 h 2199460"/>
              <a:gd name="connsiteX16" fmla="*/ 185530 w 3260390"/>
              <a:gd name="connsiteY16" fmla="*/ 887495 h 2199460"/>
              <a:gd name="connsiteX17" fmla="*/ 159026 w 3260390"/>
              <a:gd name="connsiteY17" fmla="*/ 927251 h 2199460"/>
              <a:gd name="connsiteX18" fmla="*/ 132522 w 3260390"/>
              <a:gd name="connsiteY18" fmla="*/ 953756 h 2199460"/>
              <a:gd name="connsiteX19" fmla="*/ 106017 w 3260390"/>
              <a:gd name="connsiteY19" fmla="*/ 1006764 h 2199460"/>
              <a:gd name="connsiteX20" fmla="*/ 79513 w 3260390"/>
              <a:gd name="connsiteY20" fmla="*/ 1364573 h 2199460"/>
              <a:gd name="connsiteX21" fmla="*/ 53009 w 3260390"/>
              <a:gd name="connsiteY21" fmla="*/ 1391078 h 2199460"/>
              <a:gd name="connsiteX22" fmla="*/ 26504 w 3260390"/>
              <a:gd name="connsiteY22" fmla="*/ 1430834 h 2199460"/>
              <a:gd name="connsiteX23" fmla="*/ 0 w 3260390"/>
              <a:gd name="connsiteY23" fmla="*/ 1523599 h 2199460"/>
              <a:gd name="connsiteX24" fmla="*/ 26504 w 3260390"/>
              <a:gd name="connsiteY24" fmla="*/ 1788643 h 2199460"/>
              <a:gd name="connsiteX25" fmla="*/ 39756 w 3260390"/>
              <a:gd name="connsiteY25" fmla="*/ 1828399 h 2199460"/>
              <a:gd name="connsiteX26" fmla="*/ 92765 w 3260390"/>
              <a:gd name="connsiteY26" fmla="*/ 1907912 h 2199460"/>
              <a:gd name="connsiteX27" fmla="*/ 198782 w 3260390"/>
              <a:gd name="connsiteY27" fmla="*/ 2000678 h 2199460"/>
              <a:gd name="connsiteX28" fmla="*/ 238539 w 3260390"/>
              <a:gd name="connsiteY28" fmla="*/ 2027182 h 2199460"/>
              <a:gd name="connsiteX29" fmla="*/ 278295 w 3260390"/>
              <a:gd name="connsiteY29" fmla="*/ 2040434 h 2199460"/>
              <a:gd name="connsiteX30" fmla="*/ 318052 w 3260390"/>
              <a:gd name="connsiteY30" fmla="*/ 2066938 h 2199460"/>
              <a:gd name="connsiteX31" fmla="*/ 450574 w 3260390"/>
              <a:gd name="connsiteY31" fmla="*/ 2106695 h 2199460"/>
              <a:gd name="connsiteX32" fmla="*/ 490330 w 3260390"/>
              <a:gd name="connsiteY32" fmla="*/ 2119947 h 2199460"/>
              <a:gd name="connsiteX33" fmla="*/ 689113 w 3260390"/>
              <a:gd name="connsiteY33" fmla="*/ 2146451 h 2199460"/>
              <a:gd name="connsiteX34" fmla="*/ 755374 w 3260390"/>
              <a:gd name="connsiteY34" fmla="*/ 2159704 h 2199460"/>
              <a:gd name="connsiteX35" fmla="*/ 940904 w 3260390"/>
              <a:gd name="connsiteY35" fmla="*/ 2186208 h 2199460"/>
              <a:gd name="connsiteX36" fmla="*/ 1563756 w 3260390"/>
              <a:gd name="connsiteY36" fmla="*/ 2199460 h 2199460"/>
              <a:gd name="connsiteX37" fmla="*/ 1762539 w 3260390"/>
              <a:gd name="connsiteY37" fmla="*/ 2159704 h 2199460"/>
              <a:gd name="connsiteX38" fmla="*/ 1842052 w 3260390"/>
              <a:gd name="connsiteY38" fmla="*/ 2106695 h 2199460"/>
              <a:gd name="connsiteX39" fmla="*/ 2027582 w 3260390"/>
              <a:gd name="connsiteY39" fmla="*/ 2040434 h 2199460"/>
              <a:gd name="connsiteX40" fmla="*/ 2080591 w 3260390"/>
              <a:gd name="connsiteY40" fmla="*/ 2013930 h 2199460"/>
              <a:gd name="connsiteX41" fmla="*/ 2160104 w 3260390"/>
              <a:gd name="connsiteY41" fmla="*/ 1987425 h 2199460"/>
              <a:gd name="connsiteX42" fmla="*/ 2199861 w 3260390"/>
              <a:gd name="connsiteY42" fmla="*/ 1960921 h 2199460"/>
              <a:gd name="connsiteX43" fmla="*/ 2358887 w 3260390"/>
              <a:gd name="connsiteY43" fmla="*/ 1907912 h 2199460"/>
              <a:gd name="connsiteX44" fmla="*/ 2398643 w 3260390"/>
              <a:gd name="connsiteY44" fmla="*/ 1881408 h 2199460"/>
              <a:gd name="connsiteX45" fmla="*/ 2716695 w 3260390"/>
              <a:gd name="connsiteY45" fmla="*/ 1854904 h 2199460"/>
              <a:gd name="connsiteX46" fmla="*/ 2835965 w 3260390"/>
              <a:gd name="connsiteY46" fmla="*/ 1735634 h 2199460"/>
              <a:gd name="connsiteX47" fmla="*/ 2902226 w 3260390"/>
              <a:gd name="connsiteY47" fmla="*/ 1656121 h 2199460"/>
              <a:gd name="connsiteX48" fmla="*/ 2928730 w 3260390"/>
              <a:gd name="connsiteY48" fmla="*/ 1603112 h 2199460"/>
              <a:gd name="connsiteX49" fmla="*/ 2955235 w 3260390"/>
              <a:gd name="connsiteY49" fmla="*/ 1523599 h 2199460"/>
              <a:gd name="connsiteX50" fmla="*/ 2968487 w 3260390"/>
              <a:gd name="connsiteY50" fmla="*/ 1417582 h 2199460"/>
              <a:gd name="connsiteX51" fmla="*/ 2994991 w 3260390"/>
              <a:gd name="connsiteY51" fmla="*/ 1232051 h 2199460"/>
              <a:gd name="connsiteX52" fmla="*/ 3008243 w 3260390"/>
              <a:gd name="connsiteY52" fmla="*/ 1086278 h 2199460"/>
              <a:gd name="connsiteX53" fmla="*/ 3034748 w 3260390"/>
              <a:gd name="connsiteY53" fmla="*/ 993512 h 2199460"/>
              <a:gd name="connsiteX54" fmla="*/ 3061252 w 3260390"/>
              <a:gd name="connsiteY54" fmla="*/ 927251 h 2199460"/>
              <a:gd name="connsiteX55" fmla="*/ 3101009 w 3260390"/>
              <a:gd name="connsiteY55" fmla="*/ 874243 h 2199460"/>
              <a:gd name="connsiteX56" fmla="*/ 3114261 w 3260390"/>
              <a:gd name="connsiteY56" fmla="*/ 834486 h 2199460"/>
              <a:gd name="connsiteX57" fmla="*/ 3193774 w 3260390"/>
              <a:gd name="connsiteY57" fmla="*/ 728469 h 2199460"/>
              <a:gd name="connsiteX58" fmla="*/ 3246782 w 3260390"/>
              <a:gd name="connsiteY58" fmla="*/ 622451 h 2199460"/>
              <a:gd name="connsiteX59" fmla="*/ 3260035 w 3260390"/>
              <a:gd name="connsiteY59" fmla="*/ 582695 h 2199460"/>
              <a:gd name="connsiteX60" fmla="*/ 3220278 w 3260390"/>
              <a:gd name="connsiteY60" fmla="*/ 476678 h 2199460"/>
              <a:gd name="connsiteX61" fmla="*/ 3140765 w 3260390"/>
              <a:gd name="connsiteY61" fmla="*/ 397164 h 2199460"/>
              <a:gd name="connsiteX62" fmla="*/ 3114261 w 3260390"/>
              <a:gd name="connsiteY62" fmla="*/ 357408 h 2199460"/>
              <a:gd name="connsiteX63" fmla="*/ 3048000 w 3260390"/>
              <a:gd name="connsiteY63" fmla="*/ 304399 h 2199460"/>
              <a:gd name="connsiteX64" fmla="*/ 3021495 w 3260390"/>
              <a:gd name="connsiteY64" fmla="*/ 277895 h 2199460"/>
              <a:gd name="connsiteX65" fmla="*/ 2981739 w 3260390"/>
              <a:gd name="connsiteY65" fmla="*/ 251391 h 2199460"/>
              <a:gd name="connsiteX66" fmla="*/ 2915478 w 3260390"/>
              <a:gd name="connsiteY66" fmla="*/ 198382 h 2199460"/>
              <a:gd name="connsiteX67" fmla="*/ 2809461 w 3260390"/>
              <a:gd name="connsiteY67" fmla="*/ 145373 h 2199460"/>
              <a:gd name="connsiteX68" fmla="*/ 2716695 w 3260390"/>
              <a:gd name="connsiteY68" fmla="*/ 92364 h 2199460"/>
              <a:gd name="connsiteX69" fmla="*/ 2663687 w 3260390"/>
              <a:gd name="connsiteY69" fmla="*/ 79112 h 2199460"/>
              <a:gd name="connsiteX70" fmla="*/ 2637182 w 3260390"/>
              <a:gd name="connsiteY70" fmla="*/ 52608 h 2199460"/>
              <a:gd name="connsiteX71" fmla="*/ 2146852 w 3260390"/>
              <a:gd name="connsiteY71" fmla="*/ 52608 h 2199460"/>
              <a:gd name="connsiteX72" fmla="*/ 2040835 w 3260390"/>
              <a:gd name="connsiteY72" fmla="*/ 65860 h 2199460"/>
              <a:gd name="connsiteX73" fmla="*/ 1974574 w 3260390"/>
              <a:gd name="connsiteY73" fmla="*/ 79112 h 2199460"/>
              <a:gd name="connsiteX74" fmla="*/ 1736035 w 3260390"/>
              <a:gd name="connsiteY74" fmla="*/ 92364 h 2199460"/>
              <a:gd name="connsiteX75" fmla="*/ 1630017 w 3260390"/>
              <a:gd name="connsiteY75" fmla="*/ 105617 h 2199460"/>
              <a:gd name="connsiteX76" fmla="*/ 1590261 w 3260390"/>
              <a:gd name="connsiteY76" fmla="*/ 118869 h 2199460"/>
              <a:gd name="connsiteX77" fmla="*/ 1497495 w 3260390"/>
              <a:gd name="connsiteY77" fmla="*/ 132121 h 2199460"/>
              <a:gd name="connsiteX78" fmla="*/ 1431235 w 3260390"/>
              <a:gd name="connsiteY78" fmla="*/ 171878 h 2199460"/>
              <a:gd name="connsiteX79" fmla="*/ 1378226 w 3260390"/>
              <a:gd name="connsiteY79" fmla="*/ 198382 h 2199460"/>
              <a:gd name="connsiteX80" fmla="*/ 1338469 w 3260390"/>
              <a:gd name="connsiteY80" fmla="*/ 238138 h 21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3260390" h="2199460">
                <a:moveTo>
                  <a:pt x="1338469" y="238138"/>
                </a:moveTo>
                <a:cubicBezTo>
                  <a:pt x="1203722" y="265089"/>
                  <a:pt x="1293571" y="244270"/>
                  <a:pt x="1073426" y="317651"/>
                </a:cubicBezTo>
                <a:lnTo>
                  <a:pt x="874643" y="383912"/>
                </a:lnTo>
                <a:lnTo>
                  <a:pt x="834887" y="397164"/>
                </a:lnTo>
                <a:cubicBezTo>
                  <a:pt x="821635" y="401582"/>
                  <a:pt x="808682" y="407029"/>
                  <a:pt x="795130" y="410417"/>
                </a:cubicBezTo>
                <a:cubicBezTo>
                  <a:pt x="777461" y="414834"/>
                  <a:pt x="759567" y="418436"/>
                  <a:pt x="742122" y="423669"/>
                </a:cubicBezTo>
                <a:cubicBezTo>
                  <a:pt x="715362" y="431697"/>
                  <a:pt x="689113" y="441338"/>
                  <a:pt x="662609" y="450173"/>
                </a:cubicBezTo>
                <a:lnTo>
                  <a:pt x="622852" y="463425"/>
                </a:lnTo>
                <a:cubicBezTo>
                  <a:pt x="523043" y="529965"/>
                  <a:pt x="649888" y="451839"/>
                  <a:pt x="530087" y="503182"/>
                </a:cubicBezTo>
                <a:cubicBezTo>
                  <a:pt x="515448" y="509456"/>
                  <a:pt x="504576" y="522563"/>
                  <a:pt x="490330" y="529686"/>
                </a:cubicBezTo>
                <a:cubicBezTo>
                  <a:pt x="477836" y="535933"/>
                  <a:pt x="463826" y="538521"/>
                  <a:pt x="450574" y="542938"/>
                </a:cubicBezTo>
                <a:cubicBezTo>
                  <a:pt x="441739" y="551773"/>
                  <a:pt x="434465" y="562512"/>
                  <a:pt x="424069" y="569443"/>
                </a:cubicBezTo>
                <a:cubicBezTo>
                  <a:pt x="365408" y="608550"/>
                  <a:pt x="363908" y="580172"/>
                  <a:pt x="318052" y="648956"/>
                </a:cubicBezTo>
                <a:cubicBezTo>
                  <a:pt x="309217" y="662208"/>
                  <a:pt x="298017" y="674158"/>
                  <a:pt x="291548" y="688712"/>
                </a:cubicBezTo>
                <a:cubicBezTo>
                  <a:pt x="242819" y="798352"/>
                  <a:pt x="292970" y="740297"/>
                  <a:pt x="238539" y="794730"/>
                </a:cubicBezTo>
                <a:cubicBezTo>
                  <a:pt x="229704" y="816817"/>
                  <a:pt x="223837" y="840337"/>
                  <a:pt x="212035" y="860991"/>
                </a:cubicBezTo>
                <a:cubicBezTo>
                  <a:pt x="205836" y="871839"/>
                  <a:pt x="193335" y="877739"/>
                  <a:pt x="185530" y="887495"/>
                </a:cubicBezTo>
                <a:cubicBezTo>
                  <a:pt x="175580" y="899932"/>
                  <a:pt x="168975" y="914814"/>
                  <a:pt x="159026" y="927251"/>
                </a:cubicBezTo>
                <a:cubicBezTo>
                  <a:pt x="151221" y="937007"/>
                  <a:pt x="139453" y="943360"/>
                  <a:pt x="132522" y="953756"/>
                </a:cubicBezTo>
                <a:cubicBezTo>
                  <a:pt x="121564" y="970193"/>
                  <a:pt x="114852" y="989095"/>
                  <a:pt x="106017" y="1006764"/>
                </a:cubicBezTo>
                <a:cubicBezTo>
                  <a:pt x="97182" y="1126034"/>
                  <a:pt x="95854" y="1246098"/>
                  <a:pt x="79513" y="1364573"/>
                </a:cubicBezTo>
                <a:cubicBezTo>
                  <a:pt x="77806" y="1376950"/>
                  <a:pt x="60814" y="1381322"/>
                  <a:pt x="53009" y="1391078"/>
                </a:cubicBezTo>
                <a:cubicBezTo>
                  <a:pt x="43059" y="1403515"/>
                  <a:pt x="35339" y="1417582"/>
                  <a:pt x="26504" y="1430834"/>
                </a:cubicBezTo>
                <a:cubicBezTo>
                  <a:pt x="17669" y="1461756"/>
                  <a:pt x="0" y="1491440"/>
                  <a:pt x="0" y="1523599"/>
                </a:cubicBezTo>
                <a:cubicBezTo>
                  <a:pt x="0" y="1612388"/>
                  <a:pt x="15020" y="1700600"/>
                  <a:pt x="26504" y="1788643"/>
                </a:cubicBezTo>
                <a:cubicBezTo>
                  <a:pt x="28311" y="1802495"/>
                  <a:pt x="32972" y="1816188"/>
                  <a:pt x="39756" y="1828399"/>
                </a:cubicBezTo>
                <a:cubicBezTo>
                  <a:pt x="55226" y="1856245"/>
                  <a:pt x="70241" y="1885388"/>
                  <a:pt x="92765" y="1907912"/>
                </a:cubicBezTo>
                <a:cubicBezTo>
                  <a:pt x="151063" y="1966210"/>
                  <a:pt x="134912" y="1955057"/>
                  <a:pt x="198782" y="2000678"/>
                </a:cubicBezTo>
                <a:cubicBezTo>
                  <a:pt x="211742" y="2009936"/>
                  <a:pt x="224293" y="2020059"/>
                  <a:pt x="238539" y="2027182"/>
                </a:cubicBezTo>
                <a:cubicBezTo>
                  <a:pt x="251033" y="2033429"/>
                  <a:pt x="265801" y="2034187"/>
                  <a:pt x="278295" y="2040434"/>
                </a:cubicBezTo>
                <a:cubicBezTo>
                  <a:pt x="292541" y="2047557"/>
                  <a:pt x="303498" y="2060469"/>
                  <a:pt x="318052" y="2066938"/>
                </a:cubicBezTo>
                <a:cubicBezTo>
                  <a:pt x="374746" y="2092135"/>
                  <a:pt x="396602" y="2091274"/>
                  <a:pt x="450574" y="2106695"/>
                </a:cubicBezTo>
                <a:cubicBezTo>
                  <a:pt x="464005" y="2110532"/>
                  <a:pt x="476694" y="2116917"/>
                  <a:pt x="490330" y="2119947"/>
                </a:cubicBezTo>
                <a:cubicBezTo>
                  <a:pt x="565246" y="2136595"/>
                  <a:pt x="608720" y="2134966"/>
                  <a:pt x="689113" y="2146451"/>
                </a:cubicBezTo>
                <a:cubicBezTo>
                  <a:pt x="711411" y="2149637"/>
                  <a:pt x="733213" y="2155675"/>
                  <a:pt x="755374" y="2159704"/>
                </a:cubicBezTo>
                <a:cubicBezTo>
                  <a:pt x="797072" y="2167286"/>
                  <a:pt x="904907" y="2184899"/>
                  <a:pt x="940904" y="2186208"/>
                </a:cubicBezTo>
                <a:cubicBezTo>
                  <a:pt x="1148431" y="2193754"/>
                  <a:pt x="1356139" y="2195043"/>
                  <a:pt x="1563756" y="2199460"/>
                </a:cubicBezTo>
                <a:cubicBezTo>
                  <a:pt x="1630017" y="2186208"/>
                  <a:pt x="1698433" y="2181072"/>
                  <a:pt x="1762539" y="2159704"/>
                </a:cubicBezTo>
                <a:cubicBezTo>
                  <a:pt x="1792759" y="2149631"/>
                  <a:pt x="1811832" y="2116768"/>
                  <a:pt x="1842052" y="2106695"/>
                </a:cubicBezTo>
                <a:cubicBezTo>
                  <a:pt x="1909780" y="2084119"/>
                  <a:pt x="1964479" y="2068480"/>
                  <a:pt x="2027582" y="2040434"/>
                </a:cubicBezTo>
                <a:cubicBezTo>
                  <a:pt x="2045635" y="2032411"/>
                  <a:pt x="2062249" y="2021267"/>
                  <a:pt x="2080591" y="2013930"/>
                </a:cubicBezTo>
                <a:cubicBezTo>
                  <a:pt x="2106531" y="2003554"/>
                  <a:pt x="2134574" y="1998772"/>
                  <a:pt x="2160104" y="1987425"/>
                </a:cubicBezTo>
                <a:cubicBezTo>
                  <a:pt x="2174658" y="1980956"/>
                  <a:pt x="2185073" y="1966836"/>
                  <a:pt x="2199861" y="1960921"/>
                </a:cubicBezTo>
                <a:cubicBezTo>
                  <a:pt x="2317718" y="1913779"/>
                  <a:pt x="2261126" y="1956793"/>
                  <a:pt x="2358887" y="1907912"/>
                </a:cubicBezTo>
                <a:cubicBezTo>
                  <a:pt x="2373132" y="1900789"/>
                  <a:pt x="2382888" y="1883742"/>
                  <a:pt x="2398643" y="1881408"/>
                </a:cubicBezTo>
                <a:cubicBezTo>
                  <a:pt x="2503879" y="1865818"/>
                  <a:pt x="2610678" y="1863739"/>
                  <a:pt x="2716695" y="1854904"/>
                </a:cubicBezTo>
                <a:lnTo>
                  <a:pt x="2835965" y="1735634"/>
                </a:lnTo>
                <a:cubicBezTo>
                  <a:pt x="2872513" y="1699086"/>
                  <a:pt x="2877625" y="1699174"/>
                  <a:pt x="2902226" y="1656121"/>
                </a:cubicBezTo>
                <a:cubicBezTo>
                  <a:pt x="2912027" y="1638969"/>
                  <a:pt x="2921393" y="1621454"/>
                  <a:pt x="2928730" y="1603112"/>
                </a:cubicBezTo>
                <a:cubicBezTo>
                  <a:pt x="2939106" y="1577172"/>
                  <a:pt x="2955235" y="1523599"/>
                  <a:pt x="2955235" y="1523599"/>
                </a:cubicBezTo>
                <a:cubicBezTo>
                  <a:pt x="2959652" y="1488260"/>
                  <a:pt x="2963450" y="1452838"/>
                  <a:pt x="2968487" y="1417582"/>
                </a:cubicBezTo>
                <a:cubicBezTo>
                  <a:pt x="2987729" y="1282885"/>
                  <a:pt x="2978227" y="1391312"/>
                  <a:pt x="2994991" y="1232051"/>
                </a:cubicBezTo>
                <a:cubicBezTo>
                  <a:pt x="3000099" y="1183528"/>
                  <a:pt x="3001795" y="1134641"/>
                  <a:pt x="3008243" y="1086278"/>
                </a:cubicBezTo>
                <a:cubicBezTo>
                  <a:pt x="3011125" y="1064665"/>
                  <a:pt x="3026287" y="1016073"/>
                  <a:pt x="3034748" y="993512"/>
                </a:cubicBezTo>
                <a:cubicBezTo>
                  <a:pt x="3043101" y="971238"/>
                  <a:pt x="3049699" y="948046"/>
                  <a:pt x="3061252" y="927251"/>
                </a:cubicBezTo>
                <a:cubicBezTo>
                  <a:pt x="3071978" y="907944"/>
                  <a:pt x="3087757" y="891912"/>
                  <a:pt x="3101009" y="874243"/>
                </a:cubicBezTo>
                <a:cubicBezTo>
                  <a:pt x="3105426" y="860991"/>
                  <a:pt x="3107477" y="846697"/>
                  <a:pt x="3114261" y="834486"/>
                </a:cubicBezTo>
                <a:cubicBezTo>
                  <a:pt x="3151724" y="767052"/>
                  <a:pt x="3153560" y="768681"/>
                  <a:pt x="3193774" y="728469"/>
                </a:cubicBezTo>
                <a:cubicBezTo>
                  <a:pt x="3224229" y="637103"/>
                  <a:pt x="3200523" y="668712"/>
                  <a:pt x="3246782" y="622451"/>
                </a:cubicBezTo>
                <a:cubicBezTo>
                  <a:pt x="3251200" y="609199"/>
                  <a:pt x="3262534" y="596439"/>
                  <a:pt x="3260035" y="582695"/>
                </a:cubicBezTo>
                <a:cubicBezTo>
                  <a:pt x="3253284" y="545562"/>
                  <a:pt x="3239295" y="509279"/>
                  <a:pt x="3220278" y="476678"/>
                </a:cubicBezTo>
                <a:cubicBezTo>
                  <a:pt x="3158449" y="370687"/>
                  <a:pt x="3184931" y="463413"/>
                  <a:pt x="3140765" y="397164"/>
                </a:cubicBezTo>
                <a:cubicBezTo>
                  <a:pt x="3131930" y="383912"/>
                  <a:pt x="3124211" y="369845"/>
                  <a:pt x="3114261" y="357408"/>
                </a:cubicBezTo>
                <a:cubicBezTo>
                  <a:pt x="3085822" y="321860"/>
                  <a:pt x="3086260" y="335007"/>
                  <a:pt x="3048000" y="304399"/>
                </a:cubicBezTo>
                <a:cubicBezTo>
                  <a:pt x="3038244" y="296594"/>
                  <a:pt x="3031251" y="285700"/>
                  <a:pt x="3021495" y="277895"/>
                </a:cubicBezTo>
                <a:cubicBezTo>
                  <a:pt x="3009058" y="267946"/>
                  <a:pt x="2994176" y="261341"/>
                  <a:pt x="2981739" y="251391"/>
                </a:cubicBezTo>
                <a:cubicBezTo>
                  <a:pt x="2933029" y="212423"/>
                  <a:pt x="2979581" y="233347"/>
                  <a:pt x="2915478" y="198382"/>
                </a:cubicBezTo>
                <a:cubicBezTo>
                  <a:pt x="2880792" y="179462"/>
                  <a:pt x="2842336" y="167289"/>
                  <a:pt x="2809461" y="145373"/>
                </a:cubicBezTo>
                <a:cubicBezTo>
                  <a:pt x="2776507" y="123404"/>
                  <a:pt x="2755123" y="106775"/>
                  <a:pt x="2716695" y="92364"/>
                </a:cubicBezTo>
                <a:cubicBezTo>
                  <a:pt x="2699642" y="85969"/>
                  <a:pt x="2681356" y="83529"/>
                  <a:pt x="2663687" y="79112"/>
                </a:cubicBezTo>
                <a:cubicBezTo>
                  <a:pt x="2654852" y="70277"/>
                  <a:pt x="2646938" y="60413"/>
                  <a:pt x="2637182" y="52608"/>
                </a:cubicBezTo>
                <a:cubicBezTo>
                  <a:pt x="2497848" y="-58857"/>
                  <a:pt x="2371452" y="39396"/>
                  <a:pt x="2146852" y="52608"/>
                </a:cubicBezTo>
                <a:cubicBezTo>
                  <a:pt x="2111513" y="57025"/>
                  <a:pt x="2076035" y="60445"/>
                  <a:pt x="2040835" y="65860"/>
                </a:cubicBezTo>
                <a:cubicBezTo>
                  <a:pt x="2018573" y="69285"/>
                  <a:pt x="1997014" y="77161"/>
                  <a:pt x="1974574" y="79112"/>
                </a:cubicBezTo>
                <a:cubicBezTo>
                  <a:pt x="1895238" y="86011"/>
                  <a:pt x="1815548" y="87947"/>
                  <a:pt x="1736035" y="92364"/>
                </a:cubicBezTo>
                <a:cubicBezTo>
                  <a:pt x="1700696" y="96782"/>
                  <a:pt x="1665057" y="99246"/>
                  <a:pt x="1630017" y="105617"/>
                </a:cubicBezTo>
                <a:cubicBezTo>
                  <a:pt x="1616273" y="108116"/>
                  <a:pt x="1603959" y="116130"/>
                  <a:pt x="1590261" y="118869"/>
                </a:cubicBezTo>
                <a:cubicBezTo>
                  <a:pt x="1559632" y="124995"/>
                  <a:pt x="1528417" y="127704"/>
                  <a:pt x="1497495" y="132121"/>
                </a:cubicBezTo>
                <a:cubicBezTo>
                  <a:pt x="1405208" y="162883"/>
                  <a:pt x="1504001" y="123367"/>
                  <a:pt x="1431235" y="171878"/>
                </a:cubicBezTo>
                <a:cubicBezTo>
                  <a:pt x="1414798" y="182836"/>
                  <a:pt x="1395896" y="189547"/>
                  <a:pt x="1378226" y="198382"/>
                </a:cubicBezTo>
                <a:cubicBezTo>
                  <a:pt x="1346821" y="245489"/>
                  <a:pt x="1367649" y="238138"/>
                  <a:pt x="1338469" y="238138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 w="76200"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3383907"/>
            <a:ext cx="9144000" cy="2946577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69799" y="-27384"/>
            <a:ext cx="46044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Nákladní přeprava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>
                        <a14:foregroundMark x1="41538" y1="62154" x2="53538" y2="63385"/>
                        <a14:foregroundMark x1="47077" y1="60923" x2="52000" y2="60000"/>
                        <a14:backgroundMark x1="2769" y1="38154" x2="1231" y2="44000"/>
                        <a14:backgroundMark x1="25231" y1="35692" x2="24615" y2="50154"/>
                        <a14:backgroundMark x1="50769" y1="64308" x2="52923" y2="64308"/>
                        <a14:backgroundMark x1="58154" y1="60308" x2="59692" y2="61231"/>
                        <a14:backgroundMark x1="80000" y1="57846" x2="80000" y2="57846"/>
                        <a14:backgroundMark x1="79077" y1="61231" x2="79077" y2="6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1271" b="30629"/>
          <a:stretch/>
        </p:blipFill>
        <p:spPr bwMode="auto">
          <a:xfrm>
            <a:off x="683568" y="4846677"/>
            <a:ext cx="3271936" cy="124661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12000" r="78462">
                        <a14:backgroundMark x1="16308" y1="70769" x2="16923" y2="73538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5" t="7726" r="26883" b="9652"/>
          <a:stretch/>
        </p:blipFill>
        <p:spPr bwMode="auto">
          <a:xfrm>
            <a:off x="3131840" y="620688"/>
            <a:ext cx="1811416" cy="212822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5385" b="73231" l="1538" r="99385">
                        <a14:backgroundMark x1="22154" y1="56308" x2="923" y2="62769"/>
                        <a14:backgroundMark x1="20615" y1="62769" x2="1231" y2="71077"/>
                        <a14:backgroundMark x1="97538" y1="64615" x2="88308" y2="75692"/>
                        <a14:backgroundMark x1="97846" y1="59385" x2="76615" y2="71385"/>
                        <a14:backgroundMark x1="84923" y1="61538" x2="62462" y2="71692"/>
                        <a14:backgroundMark x1="78769" y1="60923" x2="53231" y2="71692"/>
                        <a14:backgroundMark x1="55692" y1="65846" x2="45231" y2="70462"/>
                        <a14:backgroundMark x1="38462" y1="71385" x2="46154" y2="66769"/>
                        <a14:backgroundMark x1="36615" y1="71077" x2="42462" y2="67385"/>
                        <a14:backgroundMark x1="65846" y1="60615" x2="68615" y2="60615"/>
                        <a14:backgroundMark x1="70462" y1="59385" x2="77231" y2="59692"/>
                        <a14:backgroundMark x1="83692" y1="57231" x2="86154" y2="57846"/>
                        <a14:backgroundMark x1="93538" y1="57231" x2="95692" y2="57231"/>
                        <a14:backgroundMark x1="70769" y1="59077" x2="71692" y2="58154"/>
                        <a14:backgroundMark x1="32000" y1="72000" x2="39077" y2="67077"/>
                        <a14:backgroundMark x1="32923" y1="69538" x2="28000" y2="72923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4828" b="27205"/>
          <a:stretch/>
        </p:blipFill>
        <p:spPr bwMode="auto">
          <a:xfrm>
            <a:off x="3961467" y="3986660"/>
            <a:ext cx="5182533" cy="2352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11"/>
          <p:cNvCxnSpPr>
            <a:stCxn id="6" idx="47"/>
          </p:cNvCxnSpPr>
          <p:nvPr/>
        </p:nvCxnSpPr>
        <p:spPr>
          <a:xfrm flipH="1">
            <a:off x="-89469" y="3340929"/>
            <a:ext cx="9355850" cy="88071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5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413" b="26776"/>
          <a:stretch/>
        </p:blipFill>
        <p:spPr bwMode="auto">
          <a:xfrm>
            <a:off x="853499" y="2792665"/>
            <a:ext cx="2926413" cy="1428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462" b="75385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3321" b="23168"/>
          <a:stretch/>
        </p:blipFill>
        <p:spPr bwMode="auto">
          <a:xfrm rot="202788">
            <a:off x="5332248" y="2340618"/>
            <a:ext cx="3777659" cy="1867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259174" y="4149080"/>
            <a:ext cx="1489510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 silnici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14938" y="5642084"/>
            <a:ext cx="1256883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vlakem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67744" y="1340768"/>
            <a:ext cx="745717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lodí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452320" y="1916832"/>
            <a:ext cx="150438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letadlem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3538" b="76000" l="31385" r="44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23" t="44874" r="53097" b="23168"/>
          <a:stretch/>
        </p:blipFill>
        <p:spPr bwMode="auto">
          <a:xfrm rot="202788">
            <a:off x="6445954" y="3084317"/>
            <a:ext cx="633899" cy="1115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82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5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decel="54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0"/>
                            </p:stCondLst>
                            <p:childTnLst>
                              <p:par>
                                <p:cTn id="41" presetID="2" presetClass="entr" presetSubtype="2" decel="54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90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0323" y="-27384"/>
            <a:ext cx="71033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Dopravní prostředky na silnici</a:t>
            </a:r>
            <a:endParaRPr lang="cs-CZ" sz="4400" b="1" dirty="0">
              <a:solidFill>
                <a:schemeClr val="bg1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-540568" y="4725144"/>
            <a:ext cx="10009112" cy="2160240"/>
            <a:chOff x="-612576" y="3140968"/>
            <a:chExt cx="9990856" cy="2736304"/>
          </a:xfrm>
        </p:grpSpPr>
        <p:sp>
          <p:nvSpPr>
            <p:cNvPr id="3" name="Obdélník 2"/>
            <p:cNvSpPr/>
            <p:nvPr/>
          </p:nvSpPr>
          <p:spPr>
            <a:xfrm>
              <a:off x="-90264" y="4509120"/>
              <a:ext cx="9324528" cy="1368152"/>
            </a:xfrm>
            <a:prstGeom prst="rect">
              <a:avLst/>
            </a:prstGeom>
            <a:solidFill>
              <a:schemeClr val="tx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-90264" y="3140968"/>
              <a:ext cx="9324528" cy="1368152"/>
            </a:xfrm>
            <a:prstGeom prst="rect">
              <a:avLst/>
            </a:prstGeom>
            <a:solidFill>
              <a:schemeClr val="tx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7812360" y="4437112"/>
              <a:ext cx="1565920" cy="2160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5706126" y="4437112"/>
              <a:ext cx="1565920" cy="2160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599892" y="4437112"/>
              <a:ext cx="1565920" cy="2160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1493658" y="4437112"/>
              <a:ext cx="1565920" cy="2160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612576" y="4437112"/>
              <a:ext cx="1565920" cy="21602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backgroundMark x1="32000" y1="69846" x2="33231" y2="80923"/>
                        <a14:backgroundMark x1="73231" y1="68000" x2="73231" y2="72923"/>
                        <a14:backgroundMark x1="94462" y1="63692" x2="99692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281" b="26348"/>
          <a:stretch/>
        </p:blipFill>
        <p:spPr bwMode="auto">
          <a:xfrm>
            <a:off x="3126675" y="3087367"/>
            <a:ext cx="1267797" cy="651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89538" l="9538" r="100000">
                        <a14:foregroundMark x1="59385" y1="72308" x2="58154" y2="66462"/>
                        <a14:foregroundMark x1="55692" y1="73538" x2="57846" y2="70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842"/>
          <a:stretch/>
        </p:blipFill>
        <p:spPr bwMode="auto">
          <a:xfrm>
            <a:off x="5441382" y="964628"/>
            <a:ext cx="1295366" cy="1154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96308" y1="72308" x2="88000" y2="77538"/>
                        <a14:foregroundMark x1="33231" y1="74154" x2="37231" y2="60308"/>
                        <a14:foregroundMark x1="34154" y1="72308" x2="42154" y2="71077"/>
                        <a14:backgroundMark x1="18769" y1="18462" x2="308" y2="66769"/>
                        <a14:backgroundMark x1="18769" y1="58769" x2="9231" y2="60308"/>
                        <a14:backgroundMark x1="32308" y1="59077" x2="28923" y2="60000"/>
                        <a14:backgroundMark x1="43077" y1="28308" x2="70154" y2="16000"/>
                        <a14:backgroundMark x1="35077" y1="32000" x2="38154" y2="32923"/>
                        <a14:backgroundMark x1="39692" y1="33846" x2="44923" y2="34769"/>
                        <a14:backgroundMark x1="34154" y1="36000" x2="48615" y2="40308"/>
                        <a14:backgroundMark x1="56000" y1="53231" x2="55692" y2="56923"/>
                        <a14:backgroundMark x1="61846" y1="48308" x2="61846" y2="48308"/>
                        <a14:backgroundMark x1="66769" y1="53231" x2="59692" y2="96000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5" t="6038" b="9200"/>
          <a:stretch/>
        </p:blipFill>
        <p:spPr bwMode="auto">
          <a:xfrm>
            <a:off x="1743365" y="999486"/>
            <a:ext cx="1221077" cy="105856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575" b="16502"/>
          <a:stretch/>
        </p:blipFill>
        <p:spPr bwMode="auto">
          <a:xfrm>
            <a:off x="7083285" y="764704"/>
            <a:ext cx="1543500" cy="1063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9692" l="1231" r="100000">
                        <a14:foregroundMark x1="19077" y1="88923" x2="20923" y2="96615"/>
                        <a14:foregroundMark x1="21231" y1="92923" x2="73846" y2="92923"/>
                        <a14:foregroundMark x1="35385" y1="88308" x2="53538" y2="87692"/>
                        <a14:foregroundMark x1="21846" y1="94769" x2="64615" y2="94769"/>
                        <a14:foregroundMark x1="17538" y1="90462" x2="32923" y2="91077"/>
                        <a14:foregroundMark x1="34154" y1="96615" x2="36308" y2="96615"/>
                        <a14:foregroundMark x1="56308" y1="91692" x2="75692" y2="88923"/>
                        <a14:foregroundMark x1="20308" y1="96615" x2="16615" y2="98154"/>
                        <a14:foregroundMark x1="24000" y1="96615" x2="28615" y2="98769"/>
                        <a14:foregroundMark x1="29538" y1="97231" x2="48000" y2="98769"/>
                        <a14:foregroundMark x1="50462" y1="97231" x2="61538" y2="9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00" r="9251"/>
          <a:stretch/>
        </p:blipFill>
        <p:spPr bwMode="auto">
          <a:xfrm>
            <a:off x="292940" y="836681"/>
            <a:ext cx="1022017" cy="129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413" b="26776"/>
          <a:stretch/>
        </p:blipFill>
        <p:spPr bwMode="auto">
          <a:xfrm>
            <a:off x="3386314" y="1208733"/>
            <a:ext cx="1797639" cy="877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144" b="17786"/>
          <a:stretch/>
        </p:blipFill>
        <p:spPr bwMode="auto">
          <a:xfrm>
            <a:off x="7349771" y="2801413"/>
            <a:ext cx="1547813" cy="1007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538" b="89538" l="0" r="100000">
                        <a14:backgroundMark x1="4923" y1="39385" x2="308" y2="52615"/>
                        <a14:backgroundMark x1="6462" y1="39385" x2="11077" y2="38154"/>
                        <a14:backgroundMark x1="35077" y1="39385" x2="35077" y2="44923"/>
                        <a14:backgroundMark x1="42769" y1="38462" x2="47385" y2="37538"/>
                        <a14:backgroundMark x1="50462" y1="38154" x2="53846" y2="38154"/>
                        <a14:backgroundMark x1="62462" y1="38154" x2="66769" y2="38154"/>
                        <a14:backgroundMark x1="12308" y1="32615" x2="12308" y2="32615"/>
                        <a14:backgroundMark x1="18769" y1="32923" x2="18769" y2="32923"/>
                        <a14:backgroundMark x1="27692" y1="33538" x2="27692" y2="33538"/>
                        <a14:backgroundMark x1="32923" y1="33538" x2="32923" y2="33538"/>
                        <a14:backgroundMark x1="66769" y1="32923" x2="66769" y2="32923"/>
                        <a14:backgroundMark x1="75692" y1="32923" x2="75692" y2="32923"/>
                        <a14:backgroundMark x1="80308" y1="32000" x2="80308" y2="32000"/>
                        <a14:backgroundMark x1="86769" y1="32923" x2="86769" y2="32923"/>
                        <a14:backgroundMark x1="96308" y1="53846" x2="96308" y2="53846"/>
                        <a14:backgroundMark x1="95385" y1="49538" x2="95385" y2="49538"/>
                        <a14:backgroundMark x1="97846" y1="60923" x2="97846" y2="60923"/>
                        <a14:backgroundMark x1="90769" y1="66462" x2="90769" y2="6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4659"/>
          <a:stretch/>
        </p:blipFill>
        <p:spPr bwMode="auto">
          <a:xfrm>
            <a:off x="236328" y="2975250"/>
            <a:ext cx="1763920" cy="875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45099" y="620688"/>
            <a:ext cx="2653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(Vyber a klikni na obrázek)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6516216" y="2058054"/>
            <a:ext cx="1367715" cy="755660"/>
            <a:chOff x="3022430" y="2438400"/>
            <a:chExt cx="3095625" cy="1934817"/>
          </a:xfrm>
        </p:grpSpPr>
        <p:pic>
          <p:nvPicPr>
            <p:cNvPr id="21" name="Picture 2"/>
            <p:cNvPicPr>
              <a:picLocks noChangeAspect="1" noChangeArrowheads="1"/>
            </p:cNvPicPr>
            <p:nvPr/>
          </p:nvPicPr>
          <p:blipFill rotWithShape="1">
            <a:blip r:embed="rId22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16000" b="83077" l="0" r="100000">
                          <a14:foregroundMark x1="6462" y1="63385" x2="20000" y2="67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000" b="19498"/>
            <a:stretch/>
          </p:blipFill>
          <p:spPr bwMode="auto">
            <a:xfrm>
              <a:off x="3022430" y="2438400"/>
              <a:ext cx="3095625" cy="19348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 rot="20387665">
              <a:off x="4735837" y="3114941"/>
              <a:ext cx="1293356" cy="653906"/>
            </a:xfrm>
            <a:prstGeom prst="round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900" b="1" dirty="0" smtClean="0"/>
                <a:t>POLICIE</a:t>
              </a:r>
              <a:endParaRPr lang="cs-CZ" sz="12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788024" y="5486012"/>
            <a:ext cx="2062357" cy="1309526"/>
            <a:chOff x="3449040" y="1772816"/>
            <a:chExt cx="3095625" cy="1815548"/>
          </a:xfrm>
        </p:grpSpPr>
        <p:pic>
          <p:nvPicPr>
            <p:cNvPr id="24" name="Picture 3"/>
            <p:cNvPicPr>
              <a:picLocks noChangeAspect="1" noChangeArrowheads="1"/>
            </p:cNvPicPr>
            <p:nvPr/>
          </p:nvPicPr>
          <p:blipFill rotWithShape="1">
            <a:blip r:embed="rId24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0568" b="20783"/>
            <a:stretch/>
          </p:blipFill>
          <p:spPr bwMode="auto">
            <a:xfrm>
              <a:off x="3449040" y="1772816"/>
              <a:ext cx="3095625" cy="181554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Kříž 24"/>
            <p:cNvSpPr/>
            <p:nvPr/>
          </p:nvSpPr>
          <p:spPr>
            <a:xfrm rot="638282">
              <a:off x="4301224" y="2689835"/>
              <a:ext cx="305148" cy="382854"/>
            </a:xfrm>
            <a:prstGeom prst="plus">
              <a:avLst>
                <a:gd name="adj" fmla="val 35145"/>
              </a:avLst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6" name="Picture 3"/>
          <p:cNvPicPr>
            <a:picLocks noChangeAspect="1" noChangeArrowheads="1"/>
          </p:cNvPicPr>
          <p:nvPr/>
        </p:nvPicPr>
        <p:blipFill rotWithShape="1"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9538" b="89538" l="0" r="100000">
                        <a14:backgroundMark x1="32000" y1="69846" x2="33231" y2="80923"/>
                        <a14:backgroundMark x1="73231" y1="68000" x2="73231" y2="72923"/>
                        <a14:backgroundMark x1="94462" y1="63692" x2="99692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281" b="26348"/>
          <a:stretch/>
        </p:blipFill>
        <p:spPr bwMode="auto">
          <a:xfrm>
            <a:off x="5940152" y="4725144"/>
            <a:ext cx="1494832" cy="767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89538" l="9538" r="100000">
                        <a14:foregroundMark x1="59385" y1="72308" x2="58154" y2="66462"/>
                        <a14:foregroundMark x1="55692" y1="73538" x2="57846" y2="70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842"/>
          <a:stretch/>
        </p:blipFill>
        <p:spPr bwMode="auto">
          <a:xfrm>
            <a:off x="7622049" y="5413898"/>
            <a:ext cx="1295366" cy="115492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96308" y1="72308" x2="88000" y2="77538"/>
                        <a14:foregroundMark x1="33231" y1="74154" x2="37231" y2="60308"/>
                        <a14:foregroundMark x1="34154" y1="72308" x2="42154" y2="71077"/>
                        <a14:backgroundMark x1="18769" y1="18462" x2="308" y2="66769"/>
                        <a14:backgroundMark x1="18769" y1="58769" x2="9231" y2="60308"/>
                        <a14:backgroundMark x1="32308" y1="59077" x2="28923" y2="60000"/>
                        <a14:backgroundMark x1="43077" y1="28308" x2="70154" y2="16000"/>
                        <a14:backgroundMark x1="35077" y1="32000" x2="38154" y2="32923"/>
                        <a14:backgroundMark x1="39692" y1="33846" x2="44923" y2="34769"/>
                        <a14:backgroundMark x1="34154" y1="36000" x2="48615" y2="40308"/>
                        <a14:backgroundMark x1="56000" y1="53231" x2="55692" y2="56923"/>
                        <a14:backgroundMark x1="61846" y1="48308" x2="61846" y2="48308"/>
                        <a14:backgroundMark x1="66769" y1="53231" x2="59692" y2="96000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5" t="6038" b="9200"/>
          <a:stretch/>
        </p:blipFill>
        <p:spPr bwMode="auto">
          <a:xfrm>
            <a:off x="3060925" y="5687954"/>
            <a:ext cx="1221077" cy="105856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5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413" b="26776"/>
          <a:stretch/>
        </p:blipFill>
        <p:spPr bwMode="auto">
          <a:xfrm>
            <a:off x="2884975" y="4180301"/>
            <a:ext cx="2738971" cy="1336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538" b="89538" l="0" r="100000">
                        <a14:backgroundMark x1="4923" y1="39385" x2="308" y2="52615"/>
                        <a14:backgroundMark x1="6462" y1="39385" x2="11077" y2="38154"/>
                        <a14:backgroundMark x1="35077" y1="39385" x2="35077" y2="44923"/>
                        <a14:backgroundMark x1="42769" y1="38462" x2="47385" y2="37538"/>
                        <a14:backgroundMark x1="50462" y1="38154" x2="53846" y2="38154"/>
                        <a14:backgroundMark x1="62462" y1="38154" x2="66769" y2="38154"/>
                        <a14:backgroundMark x1="12308" y1="32615" x2="12308" y2="32615"/>
                        <a14:backgroundMark x1="18769" y1="32923" x2="18769" y2="32923"/>
                        <a14:backgroundMark x1="27692" y1="33538" x2="27692" y2="33538"/>
                        <a14:backgroundMark x1="32923" y1="33538" x2="32923" y2="33538"/>
                        <a14:backgroundMark x1="66769" y1="32923" x2="66769" y2="32923"/>
                        <a14:backgroundMark x1="75692" y1="32923" x2="75692" y2="32923"/>
                        <a14:backgroundMark x1="80308" y1="32000" x2="80308" y2="32000"/>
                        <a14:backgroundMark x1="86769" y1="32923" x2="86769" y2="32923"/>
                        <a14:backgroundMark x1="96308" y1="53846" x2="96308" y2="53846"/>
                        <a14:backgroundMark x1="95385" y1="49538" x2="95385" y2="49538"/>
                        <a14:backgroundMark x1="97846" y1="60923" x2="97846" y2="60923"/>
                        <a14:backgroundMark x1="90769" y1="66462" x2="90769" y2="6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4659"/>
          <a:stretch/>
        </p:blipFill>
        <p:spPr bwMode="auto">
          <a:xfrm>
            <a:off x="-2077" y="4324317"/>
            <a:ext cx="2693532" cy="1336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1" name="Skupina 30"/>
          <p:cNvGrpSpPr/>
          <p:nvPr/>
        </p:nvGrpSpPr>
        <p:grpSpPr>
          <a:xfrm>
            <a:off x="7634652" y="4619589"/>
            <a:ext cx="1482642" cy="873469"/>
            <a:chOff x="3022430" y="2438400"/>
            <a:chExt cx="3095625" cy="1934817"/>
          </a:xfrm>
        </p:grpSpPr>
        <p:pic>
          <p:nvPicPr>
            <p:cNvPr id="32" name="Picture 2"/>
            <p:cNvPicPr>
              <a:picLocks noChangeAspect="1" noChangeArrowheads="1"/>
            </p:cNvPicPr>
            <p:nvPr/>
          </p:nvPicPr>
          <p:blipFill rotWithShape="1">
            <a:blip r:embed="rId22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16000" b="83077" l="0" r="100000">
                          <a14:foregroundMark x1="6462" y1="63385" x2="20000" y2="67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000" b="19498"/>
            <a:stretch/>
          </p:blipFill>
          <p:spPr bwMode="auto">
            <a:xfrm>
              <a:off x="3022430" y="2438400"/>
              <a:ext cx="3095625" cy="19348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 rot="20387665">
              <a:off x="4735837" y="3114941"/>
              <a:ext cx="1293356" cy="653906"/>
            </a:xfrm>
            <a:prstGeom prst="round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900" b="1" dirty="0" smtClean="0"/>
                <a:t>POLICIE</a:t>
              </a:r>
              <a:endParaRPr lang="cs-CZ" sz="12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5378379" y="2905328"/>
            <a:ext cx="1245555" cy="818868"/>
            <a:chOff x="3449040" y="1772816"/>
            <a:chExt cx="3095625" cy="181554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 rotWithShape="1">
            <a:blip r:embed="rId24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0568" b="20783"/>
            <a:stretch/>
          </p:blipFill>
          <p:spPr bwMode="auto">
            <a:xfrm>
              <a:off x="3449040" y="1772816"/>
              <a:ext cx="3095625" cy="18155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6" name="Kříž 35"/>
            <p:cNvSpPr/>
            <p:nvPr/>
          </p:nvSpPr>
          <p:spPr>
            <a:xfrm rot="21146785">
              <a:off x="5318603" y="2682397"/>
              <a:ext cx="432048" cy="432048"/>
            </a:xfrm>
            <a:prstGeom prst="plus">
              <a:avLst>
                <a:gd name="adj" fmla="val 35145"/>
              </a:avLst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28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9538" b="89538" l="0" r="100000">
                        <a14:backgroundMark x1="80923" y1="78769" x2="93231" y2="83385"/>
                        <a14:backgroundMark x1="60308" y1="74462" x2="60308" y2="76308"/>
                        <a14:backgroundMark x1="38769" y1="69846" x2="38769" y2="69846"/>
                        <a14:backgroundMark x1="48308" y1="73538" x2="48308" y2="73538"/>
                        <a14:backgroundMark x1="35385" y1="27385" x2="35385" y2="27385"/>
                        <a14:backgroundMark x1="32000" y1="31385" x2="32000" y2="31385"/>
                        <a14:backgroundMark x1="47077" y1="27692" x2="47077" y2="2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78" b="13077"/>
          <a:stretch/>
        </p:blipFill>
        <p:spPr bwMode="auto">
          <a:xfrm>
            <a:off x="3919777" y="2058054"/>
            <a:ext cx="1467408" cy="1105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2"/>
          <p:cNvPicPr>
            <a:picLocks noChangeAspect="1" noChangeArrowheads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1538" b="9630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699" b="9205"/>
          <a:stretch/>
        </p:blipFill>
        <p:spPr bwMode="auto">
          <a:xfrm>
            <a:off x="2060810" y="2132856"/>
            <a:ext cx="1143038" cy="972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 rotWithShape="1">
          <a:blip r:embed="rId32">
            <a:extLst>
              <a:ext uri="{BEBA8EAE-BF5A-486C-A8C5-ECC9F3942E4B}">
                <a14:imgProps xmlns:a14="http://schemas.microsoft.com/office/drawing/2010/main">
                  <a14:imgLayer r:embed="rId33">
                    <a14:imgEffect>
                      <a14:backgroundRemoval t="1538" b="9630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699" b="9205"/>
          <a:stretch/>
        </p:blipFill>
        <p:spPr bwMode="auto">
          <a:xfrm>
            <a:off x="395536" y="5169351"/>
            <a:ext cx="1931966" cy="164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8787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9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50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1500"/>
                            </p:stCondLst>
                            <p:childTnLst>
                              <p:par>
                                <p:cTn id="77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"/>
                            </p:stCondLst>
                            <p:childTnLst>
                              <p:par>
                                <p:cTn id="13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500"/>
                            </p:stCondLst>
                            <p:childTnLst>
                              <p:par>
                                <p:cTn id="14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500"/>
                            </p:stCondLst>
                            <p:childTnLst>
                              <p:par>
                                <p:cTn id="16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00"/>
                            </p:stCondLst>
                            <p:childTnLst>
                              <p:par>
                                <p:cTn id="17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500"/>
                            </p:stCondLst>
                            <p:childTnLst>
                              <p:par>
                                <p:cTn id="19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500"/>
                            </p:stCondLst>
                            <p:childTnLst>
                              <p:par>
                                <p:cTn id="2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7" fill="hold">
                      <p:stCondLst>
                        <p:cond delay="0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500"/>
                            </p:stCondLst>
                            <p:childTnLst>
                              <p:par>
                                <p:cTn id="22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1" fill="hold">
                            <p:stCondLst>
                              <p:cond delay="500"/>
                            </p:stCondLst>
                            <p:childTnLst>
                              <p:par>
                                <p:cTn id="24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7454" y="-27384"/>
            <a:ext cx="69890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Dopravní prostředky po vodě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45099" y="620688"/>
            <a:ext cx="2653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(Vyber a klikni na obrázek)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 rot="366611">
            <a:off x="-916713" y="4300366"/>
            <a:ext cx="11104146" cy="3443994"/>
          </a:xfrm>
          <a:custGeom>
            <a:avLst/>
            <a:gdLst>
              <a:gd name="connsiteX0" fmla="*/ 1338469 w 3260390"/>
              <a:gd name="connsiteY0" fmla="*/ 238138 h 2199460"/>
              <a:gd name="connsiteX1" fmla="*/ 1073426 w 3260390"/>
              <a:gd name="connsiteY1" fmla="*/ 317651 h 2199460"/>
              <a:gd name="connsiteX2" fmla="*/ 874643 w 3260390"/>
              <a:gd name="connsiteY2" fmla="*/ 383912 h 2199460"/>
              <a:gd name="connsiteX3" fmla="*/ 834887 w 3260390"/>
              <a:gd name="connsiteY3" fmla="*/ 397164 h 2199460"/>
              <a:gd name="connsiteX4" fmla="*/ 795130 w 3260390"/>
              <a:gd name="connsiteY4" fmla="*/ 410417 h 2199460"/>
              <a:gd name="connsiteX5" fmla="*/ 742122 w 3260390"/>
              <a:gd name="connsiteY5" fmla="*/ 423669 h 2199460"/>
              <a:gd name="connsiteX6" fmla="*/ 662609 w 3260390"/>
              <a:gd name="connsiteY6" fmla="*/ 450173 h 2199460"/>
              <a:gd name="connsiteX7" fmla="*/ 622852 w 3260390"/>
              <a:gd name="connsiteY7" fmla="*/ 463425 h 2199460"/>
              <a:gd name="connsiteX8" fmla="*/ 530087 w 3260390"/>
              <a:gd name="connsiteY8" fmla="*/ 503182 h 2199460"/>
              <a:gd name="connsiteX9" fmla="*/ 490330 w 3260390"/>
              <a:gd name="connsiteY9" fmla="*/ 529686 h 2199460"/>
              <a:gd name="connsiteX10" fmla="*/ 450574 w 3260390"/>
              <a:gd name="connsiteY10" fmla="*/ 542938 h 2199460"/>
              <a:gd name="connsiteX11" fmla="*/ 424069 w 3260390"/>
              <a:gd name="connsiteY11" fmla="*/ 569443 h 2199460"/>
              <a:gd name="connsiteX12" fmla="*/ 318052 w 3260390"/>
              <a:gd name="connsiteY12" fmla="*/ 648956 h 2199460"/>
              <a:gd name="connsiteX13" fmla="*/ 291548 w 3260390"/>
              <a:gd name="connsiteY13" fmla="*/ 688712 h 2199460"/>
              <a:gd name="connsiteX14" fmla="*/ 238539 w 3260390"/>
              <a:gd name="connsiteY14" fmla="*/ 794730 h 2199460"/>
              <a:gd name="connsiteX15" fmla="*/ 212035 w 3260390"/>
              <a:gd name="connsiteY15" fmla="*/ 860991 h 2199460"/>
              <a:gd name="connsiteX16" fmla="*/ 185530 w 3260390"/>
              <a:gd name="connsiteY16" fmla="*/ 887495 h 2199460"/>
              <a:gd name="connsiteX17" fmla="*/ 159026 w 3260390"/>
              <a:gd name="connsiteY17" fmla="*/ 927251 h 2199460"/>
              <a:gd name="connsiteX18" fmla="*/ 132522 w 3260390"/>
              <a:gd name="connsiteY18" fmla="*/ 953756 h 2199460"/>
              <a:gd name="connsiteX19" fmla="*/ 106017 w 3260390"/>
              <a:gd name="connsiteY19" fmla="*/ 1006764 h 2199460"/>
              <a:gd name="connsiteX20" fmla="*/ 79513 w 3260390"/>
              <a:gd name="connsiteY20" fmla="*/ 1364573 h 2199460"/>
              <a:gd name="connsiteX21" fmla="*/ 53009 w 3260390"/>
              <a:gd name="connsiteY21" fmla="*/ 1391078 h 2199460"/>
              <a:gd name="connsiteX22" fmla="*/ 26504 w 3260390"/>
              <a:gd name="connsiteY22" fmla="*/ 1430834 h 2199460"/>
              <a:gd name="connsiteX23" fmla="*/ 0 w 3260390"/>
              <a:gd name="connsiteY23" fmla="*/ 1523599 h 2199460"/>
              <a:gd name="connsiteX24" fmla="*/ 26504 w 3260390"/>
              <a:gd name="connsiteY24" fmla="*/ 1788643 h 2199460"/>
              <a:gd name="connsiteX25" fmla="*/ 39756 w 3260390"/>
              <a:gd name="connsiteY25" fmla="*/ 1828399 h 2199460"/>
              <a:gd name="connsiteX26" fmla="*/ 92765 w 3260390"/>
              <a:gd name="connsiteY26" fmla="*/ 1907912 h 2199460"/>
              <a:gd name="connsiteX27" fmla="*/ 198782 w 3260390"/>
              <a:gd name="connsiteY27" fmla="*/ 2000678 h 2199460"/>
              <a:gd name="connsiteX28" fmla="*/ 238539 w 3260390"/>
              <a:gd name="connsiteY28" fmla="*/ 2027182 h 2199460"/>
              <a:gd name="connsiteX29" fmla="*/ 278295 w 3260390"/>
              <a:gd name="connsiteY29" fmla="*/ 2040434 h 2199460"/>
              <a:gd name="connsiteX30" fmla="*/ 318052 w 3260390"/>
              <a:gd name="connsiteY30" fmla="*/ 2066938 h 2199460"/>
              <a:gd name="connsiteX31" fmla="*/ 450574 w 3260390"/>
              <a:gd name="connsiteY31" fmla="*/ 2106695 h 2199460"/>
              <a:gd name="connsiteX32" fmla="*/ 490330 w 3260390"/>
              <a:gd name="connsiteY32" fmla="*/ 2119947 h 2199460"/>
              <a:gd name="connsiteX33" fmla="*/ 689113 w 3260390"/>
              <a:gd name="connsiteY33" fmla="*/ 2146451 h 2199460"/>
              <a:gd name="connsiteX34" fmla="*/ 755374 w 3260390"/>
              <a:gd name="connsiteY34" fmla="*/ 2159704 h 2199460"/>
              <a:gd name="connsiteX35" fmla="*/ 940904 w 3260390"/>
              <a:gd name="connsiteY35" fmla="*/ 2186208 h 2199460"/>
              <a:gd name="connsiteX36" fmla="*/ 1563756 w 3260390"/>
              <a:gd name="connsiteY36" fmla="*/ 2199460 h 2199460"/>
              <a:gd name="connsiteX37" fmla="*/ 1762539 w 3260390"/>
              <a:gd name="connsiteY37" fmla="*/ 2159704 h 2199460"/>
              <a:gd name="connsiteX38" fmla="*/ 1842052 w 3260390"/>
              <a:gd name="connsiteY38" fmla="*/ 2106695 h 2199460"/>
              <a:gd name="connsiteX39" fmla="*/ 2027582 w 3260390"/>
              <a:gd name="connsiteY39" fmla="*/ 2040434 h 2199460"/>
              <a:gd name="connsiteX40" fmla="*/ 2080591 w 3260390"/>
              <a:gd name="connsiteY40" fmla="*/ 2013930 h 2199460"/>
              <a:gd name="connsiteX41" fmla="*/ 2160104 w 3260390"/>
              <a:gd name="connsiteY41" fmla="*/ 1987425 h 2199460"/>
              <a:gd name="connsiteX42" fmla="*/ 2199861 w 3260390"/>
              <a:gd name="connsiteY42" fmla="*/ 1960921 h 2199460"/>
              <a:gd name="connsiteX43" fmla="*/ 2358887 w 3260390"/>
              <a:gd name="connsiteY43" fmla="*/ 1907912 h 2199460"/>
              <a:gd name="connsiteX44" fmla="*/ 2398643 w 3260390"/>
              <a:gd name="connsiteY44" fmla="*/ 1881408 h 2199460"/>
              <a:gd name="connsiteX45" fmla="*/ 2716695 w 3260390"/>
              <a:gd name="connsiteY45" fmla="*/ 1854904 h 2199460"/>
              <a:gd name="connsiteX46" fmla="*/ 2835965 w 3260390"/>
              <a:gd name="connsiteY46" fmla="*/ 1735634 h 2199460"/>
              <a:gd name="connsiteX47" fmla="*/ 2902226 w 3260390"/>
              <a:gd name="connsiteY47" fmla="*/ 1656121 h 2199460"/>
              <a:gd name="connsiteX48" fmla="*/ 2928730 w 3260390"/>
              <a:gd name="connsiteY48" fmla="*/ 1603112 h 2199460"/>
              <a:gd name="connsiteX49" fmla="*/ 2955235 w 3260390"/>
              <a:gd name="connsiteY49" fmla="*/ 1523599 h 2199460"/>
              <a:gd name="connsiteX50" fmla="*/ 2968487 w 3260390"/>
              <a:gd name="connsiteY50" fmla="*/ 1417582 h 2199460"/>
              <a:gd name="connsiteX51" fmla="*/ 2994991 w 3260390"/>
              <a:gd name="connsiteY51" fmla="*/ 1232051 h 2199460"/>
              <a:gd name="connsiteX52" fmla="*/ 3008243 w 3260390"/>
              <a:gd name="connsiteY52" fmla="*/ 1086278 h 2199460"/>
              <a:gd name="connsiteX53" fmla="*/ 3034748 w 3260390"/>
              <a:gd name="connsiteY53" fmla="*/ 993512 h 2199460"/>
              <a:gd name="connsiteX54" fmla="*/ 3061252 w 3260390"/>
              <a:gd name="connsiteY54" fmla="*/ 927251 h 2199460"/>
              <a:gd name="connsiteX55" fmla="*/ 3101009 w 3260390"/>
              <a:gd name="connsiteY55" fmla="*/ 874243 h 2199460"/>
              <a:gd name="connsiteX56" fmla="*/ 3114261 w 3260390"/>
              <a:gd name="connsiteY56" fmla="*/ 834486 h 2199460"/>
              <a:gd name="connsiteX57" fmla="*/ 3193774 w 3260390"/>
              <a:gd name="connsiteY57" fmla="*/ 728469 h 2199460"/>
              <a:gd name="connsiteX58" fmla="*/ 3246782 w 3260390"/>
              <a:gd name="connsiteY58" fmla="*/ 622451 h 2199460"/>
              <a:gd name="connsiteX59" fmla="*/ 3260035 w 3260390"/>
              <a:gd name="connsiteY59" fmla="*/ 582695 h 2199460"/>
              <a:gd name="connsiteX60" fmla="*/ 3220278 w 3260390"/>
              <a:gd name="connsiteY60" fmla="*/ 476678 h 2199460"/>
              <a:gd name="connsiteX61" fmla="*/ 3140765 w 3260390"/>
              <a:gd name="connsiteY61" fmla="*/ 397164 h 2199460"/>
              <a:gd name="connsiteX62" fmla="*/ 3114261 w 3260390"/>
              <a:gd name="connsiteY62" fmla="*/ 357408 h 2199460"/>
              <a:gd name="connsiteX63" fmla="*/ 3048000 w 3260390"/>
              <a:gd name="connsiteY63" fmla="*/ 304399 h 2199460"/>
              <a:gd name="connsiteX64" fmla="*/ 3021495 w 3260390"/>
              <a:gd name="connsiteY64" fmla="*/ 277895 h 2199460"/>
              <a:gd name="connsiteX65" fmla="*/ 2981739 w 3260390"/>
              <a:gd name="connsiteY65" fmla="*/ 251391 h 2199460"/>
              <a:gd name="connsiteX66" fmla="*/ 2915478 w 3260390"/>
              <a:gd name="connsiteY66" fmla="*/ 198382 h 2199460"/>
              <a:gd name="connsiteX67" fmla="*/ 2809461 w 3260390"/>
              <a:gd name="connsiteY67" fmla="*/ 145373 h 2199460"/>
              <a:gd name="connsiteX68" fmla="*/ 2716695 w 3260390"/>
              <a:gd name="connsiteY68" fmla="*/ 92364 h 2199460"/>
              <a:gd name="connsiteX69" fmla="*/ 2663687 w 3260390"/>
              <a:gd name="connsiteY69" fmla="*/ 79112 h 2199460"/>
              <a:gd name="connsiteX70" fmla="*/ 2637182 w 3260390"/>
              <a:gd name="connsiteY70" fmla="*/ 52608 h 2199460"/>
              <a:gd name="connsiteX71" fmla="*/ 2146852 w 3260390"/>
              <a:gd name="connsiteY71" fmla="*/ 52608 h 2199460"/>
              <a:gd name="connsiteX72" fmla="*/ 2040835 w 3260390"/>
              <a:gd name="connsiteY72" fmla="*/ 65860 h 2199460"/>
              <a:gd name="connsiteX73" fmla="*/ 1974574 w 3260390"/>
              <a:gd name="connsiteY73" fmla="*/ 79112 h 2199460"/>
              <a:gd name="connsiteX74" fmla="*/ 1736035 w 3260390"/>
              <a:gd name="connsiteY74" fmla="*/ 92364 h 2199460"/>
              <a:gd name="connsiteX75" fmla="*/ 1630017 w 3260390"/>
              <a:gd name="connsiteY75" fmla="*/ 105617 h 2199460"/>
              <a:gd name="connsiteX76" fmla="*/ 1590261 w 3260390"/>
              <a:gd name="connsiteY76" fmla="*/ 118869 h 2199460"/>
              <a:gd name="connsiteX77" fmla="*/ 1497495 w 3260390"/>
              <a:gd name="connsiteY77" fmla="*/ 132121 h 2199460"/>
              <a:gd name="connsiteX78" fmla="*/ 1431235 w 3260390"/>
              <a:gd name="connsiteY78" fmla="*/ 171878 h 2199460"/>
              <a:gd name="connsiteX79" fmla="*/ 1378226 w 3260390"/>
              <a:gd name="connsiteY79" fmla="*/ 198382 h 2199460"/>
              <a:gd name="connsiteX80" fmla="*/ 1338469 w 3260390"/>
              <a:gd name="connsiteY80" fmla="*/ 238138 h 2199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3260390" h="2199460">
                <a:moveTo>
                  <a:pt x="1338469" y="238138"/>
                </a:moveTo>
                <a:cubicBezTo>
                  <a:pt x="1203722" y="265089"/>
                  <a:pt x="1293571" y="244270"/>
                  <a:pt x="1073426" y="317651"/>
                </a:cubicBezTo>
                <a:lnTo>
                  <a:pt x="874643" y="383912"/>
                </a:lnTo>
                <a:lnTo>
                  <a:pt x="834887" y="397164"/>
                </a:lnTo>
                <a:cubicBezTo>
                  <a:pt x="821635" y="401582"/>
                  <a:pt x="808682" y="407029"/>
                  <a:pt x="795130" y="410417"/>
                </a:cubicBezTo>
                <a:cubicBezTo>
                  <a:pt x="777461" y="414834"/>
                  <a:pt x="759567" y="418436"/>
                  <a:pt x="742122" y="423669"/>
                </a:cubicBezTo>
                <a:cubicBezTo>
                  <a:pt x="715362" y="431697"/>
                  <a:pt x="689113" y="441338"/>
                  <a:pt x="662609" y="450173"/>
                </a:cubicBezTo>
                <a:lnTo>
                  <a:pt x="622852" y="463425"/>
                </a:lnTo>
                <a:cubicBezTo>
                  <a:pt x="523043" y="529965"/>
                  <a:pt x="649888" y="451839"/>
                  <a:pt x="530087" y="503182"/>
                </a:cubicBezTo>
                <a:cubicBezTo>
                  <a:pt x="515448" y="509456"/>
                  <a:pt x="504576" y="522563"/>
                  <a:pt x="490330" y="529686"/>
                </a:cubicBezTo>
                <a:cubicBezTo>
                  <a:pt x="477836" y="535933"/>
                  <a:pt x="463826" y="538521"/>
                  <a:pt x="450574" y="542938"/>
                </a:cubicBezTo>
                <a:cubicBezTo>
                  <a:pt x="441739" y="551773"/>
                  <a:pt x="434465" y="562512"/>
                  <a:pt x="424069" y="569443"/>
                </a:cubicBezTo>
                <a:cubicBezTo>
                  <a:pt x="365408" y="608550"/>
                  <a:pt x="363908" y="580172"/>
                  <a:pt x="318052" y="648956"/>
                </a:cubicBezTo>
                <a:cubicBezTo>
                  <a:pt x="309217" y="662208"/>
                  <a:pt x="298017" y="674158"/>
                  <a:pt x="291548" y="688712"/>
                </a:cubicBezTo>
                <a:cubicBezTo>
                  <a:pt x="242819" y="798352"/>
                  <a:pt x="292970" y="740297"/>
                  <a:pt x="238539" y="794730"/>
                </a:cubicBezTo>
                <a:cubicBezTo>
                  <a:pt x="229704" y="816817"/>
                  <a:pt x="223837" y="840337"/>
                  <a:pt x="212035" y="860991"/>
                </a:cubicBezTo>
                <a:cubicBezTo>
                  <a:pt x="205836" y="871839"/>
                  <a:pt x="193335" y="877739"/>
                  <a:pt x="185530" y="887495"/>
                </a:cubicBezTo>
                <a:cubicBezTo>
                  <a:pt x="175580" y="899932"/>
                  <a:pt x="168975" y="914814"/>
                  <a:pt x="159026" y="927251"/>
                </a:cubicBezTo>
                <a:cubicBezTo>
                  <a:pt x="151221" y="937007"/>
                  <a:pt x="139453" y="943360"/>
                  <a:pt x="132522" y="953756"/>
                </a:cubicBezTo>
                <a:cubicBezTo>
                  <a:pt x="121564" y="970193"/>
                  <a:pt x="114852" y="989095"/>
                  <a:pt x="106017" y="1006764"/>
                </a:cubicBezTo>
                <a:cubicBezTo>
                  <a:pt x="97182" y="1126034"/>
                  <a:pt x="95854" y="1246098"/>
                  <a:pt x="79513" y="1364573"/>
                </a:cubicBezTo>
                <a:cubicBezTo>
                  <a:pt x="77806" y="1376950"/>
                  <a:pt x="60814" y="1381322"/>
                  <a:pt x="53009" y="1391078"/>
                </a:cubicBezTo>
                <a:cubicBezTo>
                  <a:pt x="43059" y="1403515"/>
                  <a:pt x="35339" y="1417582"/>
                  <a:pt x="26504" y="1430834"/>
                </a:cubicBezTo>
                <a:cubicBezTo>
                  <a:pt x="17669" y="1461756"/>
                  <a:pt x="0" y="1491440"/>
                  <a:pt x="0" y="1523599"/>
                </a:cubicBezTo>
                <a:cubicBezTo>
                  <a:pt x="0" y="1612388"/>
                  <a:pt x="15020" y="1700600"/>
                  <a:pt x="26504" y="1788643"/>
                </a:cubicBezTo>
                <a:cubicBezTo>
                  <a:pt x="28311" y="1802495"/>
                  <a:pt x="32972" y="1816188"/>
                  <a:pt x="39756" y="1828399"/>
                </a:cubicBezTo>
                <a:cubicBezTo>
                  <a:pt x="55226" y="1856245"/>
                  <a:pt x="70241" y="1885388"/>
                  <a:pt x="92765" y="1907912"/>
                </a:cubicBezTo>
                <a:cubicBezTo>
                  <a:pt x="151063" y="1966210"/>
                  <a:pt x="134912" y="1955057"/>
                  <a:pt x="198782" y="2000678"/>
                </a:cubicBezTo>
                <a:cubicBezTo>
                  <a:pt x="211742" y="2009936"/>
                  <a:pt x="224293" y="2020059"/>
                  <a:pt x="238539" y="2027182"/>
                </a:cubicBezTo>
                <a:cubicBezTo>
                  <a:pt x="251033" y="2033429"/>
                  <a:pt x="265801" y="2034187"/>
                  <a:pt x="278295" y="2040434"/>
                </a:cubicBezTo>
                <a:cubicBezTo>
                  <a:pt x="292541" y="2047557"/>
                  <a:pt x="303498" y="2060469"/>
                  <a:pt x="318052" y="2066938"/>
                </a:cubicBezTo>
                <a:cubicBezTo>
                  <a:pt x="374746" y="2092135"/>
                  <a:pt x="396602" y="2091274"/>
                  <a:pt x="450574" y="2106695"/>
                </a:cubicBezTo>
                <a:cubicBezTo>
                  <a:pt x="464005" y="2110532"/>
                  <a:pt x="476694" y="2116917"/>
                  <a:pt x="490330" y="2119947"/>
                </a:cubicBezTo>
                <a:cubicBezTo>
                  <a:pt x="565246" y="2136595"/>
                  <a:pt x="608720" y="2134966"/>
                  <a:pt x="689113" y="2146451"/>
                </a:cubicBezTo>
                <a:cubicBezTo>
                  <a:pt x="711411" y="2149637"/>
                  <a:pt x="733213" y="2155675"/>
                  <a:pt x="755374" y="2159704"/>
                </a:cubicBezTo>
                <a:cubicBezTo>
                  <a:pt x="797072" y="2167286"/>
                  <a:pt x="904907" y="2184899"/>
                  <a:pt x="940904" y="2186208"/>
                </a:cubicBezTo>
                <a:cubicBezTo>
                  <a:pt x="1148431" y="2193754"/>
                  <a:pt x="1356139" y="2195043"/>
                  <a:pt x="1563756" y="2199460"/>
                </a:cubicBezTo>
                <a:cubicBezTo>
                  <a:pt x="1630017" y="2186208"/>
                  <a:pt x="1698433" y="2181072"/>
                  <a:pt x="1762539" y="2159704"/>
                </a:cubicBezTo>
                <a:cubicBezTo>
                  <a:pt x="1792759" y="2149631"/>
                  <a:pt x="1811832" y="2116768"/>
                  <a:pt x="1842052" y="2106695"/>
                </a:cubicBezTo>
                <a:cubicBezTo>
                  <a:pt x="1909780" y="2084119"/>
                  <a:pt x="1964479" y="2068480"/>
                  <a:pt x="2027582" y="2040434"/>
                </a:cubicBezTo>
                <a:cubicBezTo>
                  <a:pt x="2045635" y="2032411"/>
                  <a:pt x="2062249" y="2021267"/>
                  <a:pt x="2080591" y="2013930"/>
                </a:cubicBezTo>
                <a:cubicBezTo>
                  <a:pt x="2106531" y="2003554"/>
                  <a:pt x="2134574" y="1998772"/>
                  <a:pt x="2160104" y="1987425"/>
                </a:cubicBezTo>
                <a:cubicBezTo>
                  <a:pt x="2174658" y="1980956"/>
                  <a:pt x="2185073" y="1966836"/>
                  <a:pt x="2199861" y="1960921"/>
                </a:cubicBezTo>
                <a:cubicBezTo>
                  <a:pt x="2317718" y="1913779"/>
                  <a:pt x="2261126" y="1956793"/>
                  <a:pt x="2358887" y="1907912"/>
                </a:cubicBezTo>
                <a:cubicBezTo>
                  <a:pt x="2373132" y="1900789"/>
                  <a:pt x="2382888" y="1883742"/>
                  <a:pt x="2398643" y="1881408"/>
                </a:cubicBezTo>
                <a:cubicBezTo>
                  <a:pt x="2503879" y="1865818"/>
                  <a:pt x="2610678" y="1863739"/>
                  <a:pt x="2716695" y="1854904"/>
                </a:cubicBezTo>
                <a:lnTo>
                  <a:pt x="2835965" y="1735634"/>
                </a:lnTo>
                <a:cubicBezTo>
                  <a:pt x="2872513" y="1699086"/>
                  <a:pt x="2877625" y="1699174"/>
                  <a:pt x="2902226" y="1656121"/>
                </a:cubicBezTo>
                <a:cubicBezTo>
                  <a:pt x="2912027" y="1638969"/>
                  <a:pt x="2921393" y="1621454"/>
                  <a:pt x="2928730" y="1603112"/>
                </a:cubicBezTo>
                <a:cubicBezTo>
                  <a:pt x="2939106" y="1577172"/>
                  <a:pt x="2955235" y="1523599"/>
                  <a:pt x="2955235" y="1523599"/>
                </a:cubicBezTo>
                <a:cubicBezTo>
                  <a:pt x="2959652" y="1488260"/>
                  <a:pt x="2963450" y="1452838"/>
                  <a:pt x="2968487" y="1417582"/>
                </a:cubicBezTo>
                <a:cubicBezTo>
                  <a:pt x="2987729" y="1282885"/>
                  <a:pt x="2978227" y="1391312"/>
                  <a:pt x="2994991" y="1232051"/>
                </a:cubicBezTo>
                <a:cubicBezTo>
                  <a:pt x="3000099" y="1183528"/>
                  <a:pt x="3001795" y="1134641"/>
                  <a:pt x="3008243" y="1086278"/>
                </a:cubicBezTo>
                <a:cubicBezTo>
                  <a:pt x="3011125" y="1064665"/>
                  <a:pt x="3026287" y="1016073"/>
                  <a:pt x="3034748" y="993512"/>
                </a:cubicBezTo>
                <a:cubicBezTo>
                  <a:pt x="3043101" y="971238"/>
                  <a:pt x="3049699" y="948046"/>
                  <a:pt x="3061252" y="927251"/>
                </a:cubicBezTo>
                <a:cubicBezTo>
                  <a:pt x="3071978" y="907944"/>
                  <a:pt x="3087757" y="891912"/>
                  <a:pt x="3101009" y="874243"/>
                </a:cubicBezTo>
                <a:cubicBezTo>
                  <a:pt x="3105426" y="860991"/>
                  <a:pt x="3107477" y="846697"/>
                  <a:pt x="3114261" y="834486"/>
                </a:cubicBezTo>
                <a:cubicBezTo>
                  <a:pt x="3151724" y="767052"/>
                  <a:pt x="3153560" y="768681"/>
                  <a:pt x="3193774" y="728469"/>
                </a:cubicBezTo>
                <a:cubicBezTo>
                  <a:pt x="3224229" y="637103"/>
                  <a:pt x="3200523" y="668712"/>
                  <a:pt x="3246782" y="622451"/>
                </a:cubicBezTo>
                <a:cubicBezTo>
                  <a:pt x="3251200" y="609199"/>
                  <a:pt x="3262534" y="596439"/>
                  <a:pt x="3260035" y="582695"/>
                </a:cubicBezTo>
                <a:cubicBezTo>
                  <a:pt x="3253284" y="545562"/>
                  <a:pt x="3239295" y="509279"/>
                  <a:pt x="3220278" y="476678"/>
                </a:cubicBezTo>
                <a:cubicBezTo>
                  <a:pt x="3158449" y="370687"/>
                  <a:pt x="3184931" y="463413"/>
                  <a:pt x="3140765" y="397164"/>
                </a:cubicBezTo>
                <a:cubicBezTo>
                  <a:pt x="3131930" y="383912"/>
                  <a:pt x="3124211" y="369845"/>
                  <a:pt x="3114261" y="357408"/>
                </a:cubicBezTo>
                <a:cubicBezTo>
                  <a:pt x="3085822" y="321860"/>
                  <a:pt x="3086260" y="335007"/>
                  <a:pt x="3048000" y="304399"/>
                </a:cubicBezTo>
                <a:cubicBezTo>
                  <a:pt x="3038244" y="296594"/>
                  <a:pt x="3031251" y="285700"/>
                  <a:pt x="3021495" y="277895"/>
                </a:cubicBezTo>
                <a:cubicBezTo>
                  <a:pt x="3009058" y="267946"/>
                  <a:pt x="2994176" y="261341"/>
                  <a:pt x="2981739" y="251391"/>
                </a:cubicBezTo>
                <a:cubicBezTo>
                  <a:pt x="2933029" y="212423"/>
                  <a:pt x="2979581" y="233347"/>
                  <a:pt x="2915478" y="198382"/>
                </a:cubicBezTo>
                <a:cubicBezTo>
                  <a:pt x="2880792" y="179462"/>
                  <a:pt x="2842336" y="167289"/>
                  <a:pt x="2809461" y="145373"/>
                </a:cubicBezTo>
                <a:cubicBezTo>
                  <a:pt x="2776507" y="123404"/>
                  <a:pt x="2755123" y="106775"/>
                  <a:pt x="2716695" y="92364"/>
                </a:cubicBezTo>
                <a:cubicBezTo>
                  <a:pt x="2699642" y="85969"/>
                  <a:pt x="2681356" y="83529"/>
                  <a:pt x="2663687" y="79112"/>
                </a:cubicBezTo>
                <a:cubicBezTo>
                  <a:pt x="2654852" y="70277"/>
                  <a:pt x="2646938" y="60413"/>
                  <a:pt x="2637182" y="52608"/>
                </a:cubicBezTo>
                <a:cubicBezTo>
                  <a:pt x="2497848" y="-58857"/>
                  <a:pt x="2371452" y="39396"/>
                  <a:pt x="2146852" y="52608"/>
                </a:cubicBezTo>
                <a:cubicBezTo>
                  <a:pt x="2111513" y="57025"/>
                  <a:pt x="2076035" y="60445"/>
                  <a:pt x="2040835" y="65860"/>
                </a:cubicBezTo>
                <a:cubicBezTo>
                  <a:pt x="2018573" y="69285"/>
                  <a:pt x="1997014" y="77161"/>
                  <a:pt x="1974574" y="79112"/>
                </a:cubicBezTo>
                <a:cubicBezTo>
                  <a:pt x="1895238" y="86011"/>
                  <a:pt x="1815548" y="87947"/>
                  <a:pt x="1736035" y="92364"/>
                </a:cubicBezTo>
                <a:cubicBezTo>
                  <a:pt x="1700696" y="96782"/>
                  <a:pt x="1665057" y="99246"/>
                  <a:pt x="1630017" y="105617"/>
                </a:cubicBezTo>
                <a:cubicBezTo>
                  <a:pt x="1616273" y="108116"/>
                  <a:pt x="1603959" y="116130"/>
                  <a:pt x="1590261" y="118869"/>
                </a:cubicBezTo>
                <a:cubicBezTo>
                  <a:pt x="1559632" y="124995"/>
                  <a:pt x="1528417" y="127704"/>
                  <a:pt x="1497495" y="132121"/>
                </a:cubicBezTo>
                <a:cubicBezTo>
                  <a:pt x="1405208" y="162883"/>
                  <a:pt x="1504001" y="123367"/>
                  <a:pt x="1431235" y="171878"/>
                </a:cubicBezTo>
                <a:cubicBezTo>
                  <a:pt x="1414798" y="182836"/>
                  <a:pt x="1395896" y="189547"/>
                  <a:pt x="1378226" y="198382"/>
                </a:cubicBezTo>
                <a:cubicBezTo>
                  <a:pt x="1346821" y="245489"/>
                  <a:pt x="1367649" y="238138"/>
                  <a:pt x="1338469" y="238138"/>
                </a:cubicBezTo>
                <a:close/>
              </a:path>
            </a:pathLst>
          </a:custGeom>
          <a:solidFill>
            <a:srgbClr val="00B0F0"/>
          </a:solidFill>
          <a:ln w="76200"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12000" r="78462">
                        <a14:backgroundMark x1="16308" y1="70769" x2="16923" y2="7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5" t="7726" r="26883" b="9652"/>
          <a:stretch/>
        </p:blipFill>
        <p:spPr bwMode="auto">
          <a:xfrm>
            <a:off x="7020272" y="392206"/>
            <a:ext cx="1472209" cy="1729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692" l="1231" r="100000">
                        <a14:foregroundMark x1="19077" y1="88923" x2="20923" y2="96615"/>
                        <a14:foregroundMark x1="21231" y1="92923" x2="73846" y2="92923"/>
                        <a14:foregroundMark x1="35385" y1="88308" x2="53538" y2="87692"/>
                        <a14:foregroundMark x1="21846" y1="94769" x2="64615" y2="94769"/>
                        <a14:foregroundMark x1="17538" y1="90462" x2="32923" y2="91077"/>
                        <a14:foregroundMark x1="34154" y1="96615" x2="36308" y2="96615"/>
                        <a14:foregroundMark x1="56308" y1="91692" x2="75692" y2="88923"/>
                        <a14:foregroundMark x1="20308" y1="96615" x2="16615" y2="98154"/>
                        <a14:foregroundMark x1="24000" y1="96615" x2="28615" y2="98769"/>
                        <a14:foregroundMark x1="29538" y1="97231" x2="48000" y2="98769"/>
                        <a14:foregroundMark x1="50462" y1="97231" x2="61538" y2="9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00" r="9251"/>
          <a:stretch/>
        </p:blipFill>
        <p:spPr bwMode="auto">
          <a:xfrm>
            <a:off x="247348" y="2189768"/>
            <a:ext cx="1152128" cy="1461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7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30769" y1="48000" x2="64615" y2="50154"/>
                        <a14:foregroundMark x1="26154" y1="63077" x2="28615" y2="67692"/>
                        <a14:foregroundMark x1="47077" y1="68308" x2="72308" y2="61231"/>
                        <a14:foregroundMark x1="51692" y1="62154" x2="76615" y2="46769"/>
                        <a14:foregroundMark x1="47385" y1="55385" x2="57231" y2="53231"/>
                        <a14:foregroundMark x1="66462" y1="56615" x2="72923" y2="52615"/>
                        <a14:foregroundMark x1="68923" y1="37231" x2="72923" y2="43385"/>
                        <a14:backgroundMark x1="54462" y1="19077" x2="10769" y2="54154"/>
                        <a14:backgroundMark x1="44000" y1="36000" x2="65538" y2="16000"/>
                        <a14:backgroundMark x1="60923" y1="37231" x2="60923" y2="20615"/>
                        <a14:backgroundMark x1="64308" y1="22769" x2="91077" y2="49846"/>
                        <a14:backgroundMark x1="86769" y1="44308" x2="73231" y2="68615"/>
                        <a14:backgroundMark x1="87692" y1="47077" x2="81846" y2="70769"/>
                        <a14:backgroundMark x1="16000" y1="82769" x2="75077" y2="65538"/>
                        <a14:backgroundMark x1="20000" y1="40000" x2="24000" y2="7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28" t="25783" r="16938" b="27271"/>
          <a:stretch/>
        </p:blipFill>
        <p:spPr bwMode="auto">
          <a:xfrm>
            <a:off x="306103" y="771269"/>
            <a:ext cx="1810874" cy="141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538" b="89538" l="9538" r="95385">
                        <a14:foregroundMark x1="33538" y1="66769" x2="44615" y2="68308"/>
                        <a14:backgroundMark x1="88308" y1="45846" x2="63077" y2="90769"/>
                        <a14:backgroundMark x1="77846" y1="53538" x2="77846" y2="68923"/>
                        <a14:backgroundMark x1="12615" y1="56615" x2="64615" y2="89538"/>
                        <a14:backgroundMark x1="36308" y1="49538" x2="32923" y2="38462"/>
                        <a14:backgroundMark x1="48615" y1="53846" x2="51385" y2="54154"/>
                        <a14:backgroundMark x1="33538" y1="69846" x2="69846" y2="79077"/>
                        <a14:backgroundMark x1="34462" y1="68000" x2="43385" y2="69231"/>
                        <a14:backgroundMark x1="80000" y1="46769" x2="77846" y2="59692"/>
                        <a14:backgroundMark x1="20308" y1="54154" x2="15692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69" b="25753"/>
          <a:stretch/>
        </p:blipFill>
        <p:spPr bwMode="auto">
          <a:xfrm>
            <a:off x="7403519" y="2020590"/>
            <a:ext cx="1779355" cy="1630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7538" l="0" r="100000">
                        <a14:backgroundMark x1="45538" y1="37231" x2="4000" y2="37231"/>
                        <a14:backgroundMark x1="42154" y1="41538" x2="1538" y2="59692"/>
                        <a14:backgroundMark x1="52308" y1="49846" x2="53538" y2="56000"/>
                        <a14:backgroundMark x1="46462" y1="56923" x2="53231" y2="55692"/>
                        <a14:backgroundMark x1="54462" y1="57846" x2="53231" y2="55692"/>
                        <a14:backgroundMark x1="52308" y1="48615" x2="52308" y2="48615"/>
                        <a14:backgroundMark x1="86154" y1="35692" x2="99692" y2="38462"/>
                        <a14:backgroundMark x1="90154" y1="39692" x2="99692" y2="70154"/>
                        <a14:backgroundMark x1="84308" y1="62769" x2="99692" y2="57846"/>
                        <a14:backgroundMark x1="80923" y1="60923" x2="80923" y2="60923"/>
                        <a14:backgroundMark x1="96308" y1="69231" x2="97538" y2="93846"/>
                        <a14:backgroundMark x1="38154" y1="56923" x2="34462" y2="42462"/>
                        <a14:backgroundMark x1="48308" y1="62769" x2="308" y2="81231"/>
                        <a14:backgroundMark x1="38462" y1="69846" x2="36308" y2="9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160" r="3974" b="6619"/>
          <a:stretch/>
        </p:blipFill>
        <p:spPr bwMode="auto">
          <a:xfrm>
            <a:off x="1511366" y="2064603"/>
            <a:ext cx="1296144" cy="1177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034" b="16604"/>
          <a:stretch/>
        </p:blipFill>
        <p:spPr bwMode="auto">
          <a:xfrm>
            <a:off x="3015754" y="2416876"/>
            <a:ext cx="1362825" cy="904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72000" l="0" r="99077">
                        <a14:backgroundMark x1="32923" y1="31385" x2="32923" y2="31385"/>
                        <a14:backgroundMark x1="60923" y1="36615" x2="60923" y2="36615"/>
                        <a14:backgroundMark x1="58462" y1="39385" x2="58462" y2="39385"/>
                        <a14:backgroundMark x1="46154" y1="41846" x2="46154" y2="41846"/>
                        <a14:backgroundMark x1="63077" y1="12923" x2="64615" y2="11385"/>
                        <a14:backgroundMark x1="60000" y1="12000" x2="60000" y2="12000"/>
                        <a14:backgroundMark x1="21846" y1="17231" x2="21846" y2="17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9351"/>
          <a:stretch/>
        </p:blipFill>
        <p:spPr bwMode="auto">
          <a:xfrm>
            <a:off x="3496661" y="975884"/>
            <a:ext cx="1763837" cy="1246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9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538" b="89538" l="2154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45" t="21011" r="4194" b="31485"/>
          <a:stretch/>
        </p:blipFill>
        <p:spPr bwMode="auto">
          <a:xfrm>
            <a:off x="5533211" y="1042786"/>
            <a:ext cx="1422956" cy="765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9538" b="89538" l="2154" r="98462">
                        <a14:foregroundMark x1="13538" y1="72308" x2="17538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007" b="12221"/>
          <a:stretch/>
        </p:blipFill>
        <p:spPr bwMode="auto">
          <a:xfrm>
            <a:off x="2159438" y="1004710"/>
            <a:ext cx="1211540" cy="918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0" b="100000" l="0" r="100000">
                        <a14:foregroundMark x1="96308" y1="72308" x2="88000" y2="77538"/>
                        <a14:foregroundMark x1="33231" y1="74154" x2="37231" y2="60308"/>
                        <a14:foregroundMark x1="34154" y1="72308" x2="42154" y2="71077"/>
                        <a14:backgroundMark x1="18769" y1="18462" x2="308" y2="66769"/>
                        <a14:backgroundMark x1="18769" y1="58769" x2="9231" y2="60308"/>
                        <a14:backgroundMark x1="32308" y1="59077" x2="28923" y2="60000"/>
                        <a14:backgroundMark x1="43077" y1="28308" x2="70154" y2="16000"/>
                        <a14:backgroundMark x1="35077" y1="32000" x2="38154" y2="32923"/>
                        <a14:backgroundMark x1="39692" y1="33846" x2="44923" y2="34769"/>
                        <a14:backgroundMark x1="34154" y1="36000" x2="48615" y2="40308"/>
                        <a14:backgroundMark x1="56000" y1="53231" x2="55692" y2="56923"/>
                        <a14:backgroundMark x1="61846" y1="48308" x2="61846" y2="48308"/>
                        <a14:backgroundMark x1="66769" y1="53231" x2="59692" y2="96000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5" t="6038" b="9200"/>
          <a:stretch/>
        </p:blipFill>
        <p:spPr bwMode="auto">
          <a:xfrm>
            <a:off x="4378579" y="2527040"/>
            <a:ext cx="1221077" cy="105856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12000" r="78462">
                        <a14:backgroundMark x1="16308" y1="70769" x2="16923" y2="7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5" t="7726" r="26883" b="9652"/>
          <a:stretch/>
        </p:blipFill>
        <p:spPr bwMode="auto">
          <a:xfrm>
            <a:off x="7308304" y="3719181"/>
            <a:ext cx="1741301" cy="2045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692" l="1231" r="100000">
                        <a14:foregroundMark x1="19077" y1="88923" x2="20923" y2="96615"/>
                        <a14:foregroundMark x1="21231" y1="92923" x2="73846" y2="92923"/>
                        <a14:foregroundMark x1="35385" y1="88308" x2="53538" y2="87692"/>
                        <a14:foregroundMark x1="21846" y1="94769" x2="64615" y2="94769"/>
                        <a14:foregroundMark x1="17538" y1="90462" x2="32923" y2="91077"/>
                        <a14:foregroundMark x1="34154" y1="96615" x2="36308" y2="96615"/>
                        <a14:foregroundMark x1="56308" y1="91692" x2="75692" y2="88923"/>
                        <a14:foregroundMark x1="20308" y1="96615" x2="16615" y2="98154"/>
                        <a14:foregroundMark x1="24000" y1="96615" x2="28615" y2="98769"/>
                        <a14:foregroundMark x1="29538" y1="97231" x2="48000" y2="98769"/>
                        <a14:foregroundMark x1="50462" y1="97231" x2="61538" y2="9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00" r="9251"/>
          <a:stretch/>
        </p:blipFill>
        <p:spPr bwMode="auto">
          <a:xfrm>
            <a:off x="5550928" y="4005064"/>
            <a:ext cx="1152128" cy="1461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7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30769" y1="48000" x2="64615" y2="50154"/>
                        <a14:foregroundMark x1="26154" y1="63077" x2="28615" y2="67692"/>
                        <a14:foregroundMark x1="47077" y1="68308" x2="72308" y2="61231"/>
                        <a14:foregroundMark x1="51692" y1="62154" x2="76615" y2="46769"/>
                        <a14:foregroundMark x1="47385" y1="55385" x2="57231" y2="53231"/>
                        <a14:foregroundMark x1="66462" y1="56615" x2="72923" y2="52615"/>
                        <a14:foregroundMark x1="68923" y1="37231" x2="72923" y2="43385"/>
                        <a14:backgroundMark x1="54462" y1="19077" x2="10769" y2="54154"/>
                        <a14:backgroundMark x1="44000" y1="36000" x2="65538" y2="16000"/>
                        <a14:backgroundMark x1="60923" y1="37231" x2="60923" y2="20615"/>
                        <a14:backgroundMark x1="64308" y1="22769" x2="91077" y2="49846"/>
                        <a14:backgroundMark x1="86769" y1="44308" x2="73231" y2="68615"/>
                        <a14:backgroundMark x1="87692" y1="47077" x2="81846" y2="70769"/>
                        <a14:backgroundMark x1="16000" y1="82769" x2="75077" y2="65538"/>
                        <a14:backgroundMark x1="20000" y1="40000" x2="24000" y2="7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28" t="25783" r="16938" b="27271"/>
          <a:stretch/>
        </p:blipFill>
        <p:spPr bwMode="auto">
          <a:xfrm>
            <a:off x="544178" y="5085184"/>
            <a:ext cx="2227622" cy="1744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538" b="89538" l="9538" r="95385">
                        <a14:foregroundMark x1="33538" y1="66769" x2="44615" y2="68308"/>
                        <a14:backgroundMark x1="88308" y1="45846" x2="63077" y2="90769"/>
                        <a14:backgroundMark x1="77846" y1="53538" x2="77846" y2="68923"/>
                        <a14:backgroundMark x1="12615" y1="56615" x2="64615" y2="89538"/>
                        <a14:backgroundMark x1="36308" y1="49538" x2="32923" y2="38462"/>
                        <a14:backgroundMark x1="48615" y1="53846" x2="51385" y2="54154"/>
                        <a14:backgroundMark x1="33538" y1="69846" x2="69846" y2="79077"/>
                        <a14:backgroundMark x1="34462" y1="68000" x2="43385" y2="69231"/>
                        <a14:backgroundMark x1="80000" y1="46769" x2="77846" y2="59692"/>
                        <a14:backgroundMark x1="20308" y1="54154" x2="15692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17" t="1006" b="25276"/>
          <a:stretch/>
        </p:blipFill>
        <p:spPr bwMode="auto">
          <a:xfrm>
            <a:off x="136478" y="3847506"/>
            <a:ext cx="1784875" cy="1618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7538" l="0" r="100000">
                        <a14:backgroundMark x1="45538" y1="37231" x2="4000" y2="37231"/>
                        <a14:backgroundMark x1="42154" y1="41538" x2="1538" y2="59692"/>
                        <a14:backgroundMark x1="52308" y1="49846" x2="53538" y2="56000"/>
                        <a14:backgroundMark x1="46462" y1="56923" x2="53231" y2="55692"/>
                        <a14:backgroundMark x1="54462" y1="57846" x2="53231" y2="55692"/>
                        <a14:backgroundMark x1="52308" y1="48615" x2="52308" y2="48615"/>
                        <a14:backgroundMark x1="86154" y1="35692" x2="99692" y2="38462"/>
                        <a14:backgroundMark x1="90154" y1="39692" x2="99692" y2="70154"/>
                        <a14:backgroundMark x1="84308" y1="62769" x2="99692" y2="57846"/>
                        <a14:backgroundMark x1="80923" y1="60923" x2="80923" y2="60923"/>
                        <a14:backgroundMark x1="96308" y1="69231" x2="97538" y2="93846"/>
                        <a14:backgroundMark x1="38154" y1="56923" x2="34462" y2="42462"/>
                        <a14:backgroundMark x1="48308" y1="62769" x2="308" y2="81231"/>
                        <a14:backgroundMark x1="38462" y1="69846" x2="36308" y2="9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160" r="3974" b="6619"/>
          <a:stretch/>
        </p:blipFill>
        <p:spPr bwMode="auto">
          <a:xfrm>
            <a:off x="3015754" y="5433719"/>
            <a:ext cx="1296144" cy="1177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034" b="16604"/>
          <a:stretch/>
        </p:blipFill>
        <p:spPr bwMode="auto">
          <a:xfrm>
            <a:off x="7403519" y="5953610"/>
            <a:ext cx="1362825" cy="904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72000" l="0" r="99077">
                        <a14:backgroundMark x1="32923" y1="31385" x2="32923" y2="31385"/>
                        <a14:backgroundMark x1="60923" y1="36615" x2="60923" y2="36615"/>
                        <a14:backgroundMark x1="58462" y1="39385" x2="58462" y2="39385"/>
                        <a14:backgroundMark x1="46154" y1="41846" x2="46154" y2="41846"/>
                        <a14:backgroundMark x1="63077" y1="12923" x2="64615" y2="11385"/>
                        <a14:backgroundMark x1="60000" y1="12000" x2="60000" y2="12000"/>
                        <a14:backgroundMark x1="21846" y1="17231" x2="21846" y2="17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9351"/>
          <a:stretch/>
        </p:blipFill>
        <p:spPr bwMode="auto">
          <a:xfrm>
            <a:off x="3015754" y="3847506"/>
            <a:ext cx="2029701" cy="1433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6"/>
          <p:cNvPicPr>
            <a:picLocks noChangeAspect="1" noChangeArrowheads="1"/>
          </p:cNvPicPr>
          <p:nvPr/>
        </p:nvPicPr>
        <p:blipFill rotWithShape="1"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9538" b="89538" l="0" r="100000">
                        <a14:foregroundMark x1="40308" y1="26154" x2="39077" y2="52615"/>
                        <a14:foregroundMark x1="33538" y1="43385" x2="40308" y2="45846"/>
                        <a14:foregroundMark x1="67692" y1="28615" x2="65846" y2="40923"/>
                        <a14:backgroundMark x1="24000" y1="47692" x2="32000" y2="48923"/>
                        <a14:backgroundMark x1="21846" y1="44615" x2="923" y2="41538"/>
                        <a14:backgroundMark x1="1538" y1="73846" x2="99692" y2="77231"/>
                        <a14:backgroundMark x1="84923" y1="58769" x2="99692" y2="40923"/>
                        <a14:backgroundMark x1="76308" y1="64308" x2="78769" y2="69846"/>
                        <a14:backgroundMark x1="5846" y1="67385" x2="308" y2="68923"/>
                        <a14:backgroundMark x1="74769" y1="48615" x2="96615" y2="36615"/>
                        <a14:backgroundMark x1="81231" y1="58154" x2="99692" y2="64923"/>
                        <a14:backgroundMark x1="48615" y1="49538" x2="53538" y2="49538"/>
                        <a14:backgroundMark x1="52308" y1="40923" x2="53846" y2="42462"/>
                        <a14:backgroundMark x1="4000" y1="64923" x2="9538" y2="68923"/>
                        <a14:backgroundMark x1="72000" y1="66769" x2="76000" y2="6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664" b="27185"/>
          <a:stretch/>
        </p:blipFill>
        <p:spPr bwMode="auto">
          <a:xfrm>
            <a:off x="4913340" y="5589665"/>
            <a:ext cx="1691828" cy="865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6"/>
          <p:cNvPicPr>
            <a:picLocks noChangeAspect="1" noChangeArrowheads="1"/>
          </p:cNvPicPr>
          <p:nvPr/>
        </p:nvPicPr>
        <p:blipFill rotWithShape="1"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9538" b="89538" l="0" r="100000">
                        <a14:foregroundMark x1="40308" y1="26154" x2="39077" y2="52615"/>
                        <a14:foregroundMark x1="33538" y1="43385" x2="40308" y2="45846"/>
                        <a14:foregroundMark x1="67692" y1="28615" x2="65846" y2="40923"/>
                        <a14:backgroundMark x1="24000" y1="47692" x2="32000" y2="48923"/>
                        <a14:backgroundMark x1="21846" y1="44615" x2="923" y2="41538"/>
                        <a14:backgroundMark x1="1538" y1="73846" x2="99692" y2="77231"/>
                        <a14:backgroundMark x1="84923" y1="58769" x2="99692" y2="40923"/>
                        <a14:backgroundMark x1="76308" y1="64308" x2="78769" y2="69846"/>
                        <a14:backgroundMark x1="5846" y1="67385" x2="308" y2="68923"/>
                        <a14:backgroundMark x1="74769" y1="48615" x2="96615" y2="36615"/>
                        <a14:backgroundMark x1="81231" y1="58154" x2="99692" y2="64923"/>
                        <a14:backgroundMark x1="48615" y1="49538" x2="53538" y2="49538"/>
                        <a14:backgroundMark x1="52308" y1="40923" x2="53846" y2="42462"/>
                        <a14:backgroundMark x1="4000" y1="64923" x2="9538" y2="68923"/>
                        <a14:backgroundMark x1="72000" y1="66769" x2="76000" y2="6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664" b="27185"/>
          <a:stretch/>
        </p:blipFill>
        <p:spPr bwMode="auto">
          <a:xfrm>
            <a:off x="5533211" y="2121896"/>
            <a:ext cx="1691828" cy="865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9529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9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500"/>
                            </p:stCondLst>
                            <p:childTnLst>
                              <p:par>
                                <p:cTn id="71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500"/>
                            </p:stCondLst>
                            <p:childTnLst>
                              <p:par>
                                <p:cTn id="13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000"/>
                            </p:stCondLst>
                            <p:childTnLst>
                              <p:par>
                                <p:cTn id="145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00"/>
                            </p:stCondLst>
                            <p:childTnLst>
                              <p:par>
                                <p:cTn id="16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1000"/>
                            </p:stCondLst>
                            <p:childTnLst>
                              <p:par>
                                <p:cTn id="168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00"/>
                            </p:stCondLst>
                            <p:childTnLst>
                              <p:par>
                                <p:cTn id="18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000"/>
                            </p:stCondLst>
                            <p:childTnLst>
                              <p:par>
                                <p:cTn id="19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500"/>
                            </p:stCondLst>
                            <p:childTnLst>
                              <p:par>
                                <p:cTn id="207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00"/>
                            </p:stCondLst>
                            <p:childTnLst>
                              <p:par>
                                <p:cTn id="214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500"/>
                            </p:stCondLst>
                            <p:childTnLst>
                              <p:par>
                                <p:cTn id="23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1000"/>
                            </p:stCondLst>
                            <p:childTnLst>
                              <p:par>
                                <p:cTn id="237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500"/>
                            </p:stCondLst>
                            <p:childTnLst>
                              <p:par>
                                <p:cTn id="25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1000"/>
                            </p:stCondLst>
                            <p:childTnLst>
                              <p:par>
                                <p:cTn id="260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500"/>
                            </p:stCondLst>
                            <p:childTnLst>
                              <p:par>
                                <p:cTn id="27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>
                            <p:stCondLst>
                              <p:cond delay="1000"/>
                            </p:stCondLst>
                            <p:childTnLst>
                              <p:par>
                                <p:cTn id="283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Volný tvar 62"/>
          <p:cNvSpPr/>
          <p:nvPr/>
        </p:nvSpPr>
        <p:spPr>
          <a:xfrm>
            <a:off x="-540568" y="2029727"/>
            <a:ext cx="10039410" cy="4927665"/>
          </a:xfrm>
          <a:custGeom>
            <a:avLst/>
            <a:gdLst>
              <a:gd name="connsiteX0" fmla="*/ 81887 w 10208526"/>
              <a:gd name="connsiteY0" fmla="*/ 1883391 h 5240740"/>
              <a:gd name="connsiteX1" fmla="*/ 81887 w 10208526"/>
              <a:gd name="connsiteY1" fmla="*/ 1883391 h 5240740"/>
              <a:gd name="connsiteX2" fmla="*/ 518615 w 10208526"/>
              <a:gd name="connsiteY2" fmla="*/ 1856095 h 5240740"/>
              <a:gd name="connsiteX3" fmla="*/ 1624084 w 10208526"/>
              <a:gd name="connsiteY3" fmla="*/ 1883391 h 5240740"/>
              <a:gd name="connsiteX4" fmla="*/ 1787857 w 10208526"/>
              <a:gd name="connsiteY4" fmla="*/ 1897039 h 5240740"/>
              <a:gd name="connsiteX5" fmla="*/ 1869743 w 10208526"/>
              <a:gd name="connsiteY5" fmla="*/ 1910686 h 5240740"/>
              <a:gd name="connsiteX6" fmla="*/ 2702257 w 10208526"/>
              <a:gd name="connsiteY6" fmla="*/ 1869743 h 5240740"/>
              <a:gd name="connsiteX7" fmla="*/ 2756848 w 10208526"/>
              <a:gd name="connsiteY7" fmla="*/ 1842448 h 5240740"/>
              <a:gd name="connsiteX8" fmla="*/ 2838735 w 10208526"/>
              <a:gd name="connsiteY8" fmla="*/ 1815152 h 5240740"/>
              <a:gd name="connsiteX9" fmla="*/ 2879678 w 10208526"/>
              <a:gd name="connsiteY9" fmla="*/ 1787857 h 5240740"/>
              <a:gd name="connsiteX10" fmla="*/ 2934269 w 10208526"/>
              <a:gd name="connsiteY10" fmla="*/ 1760561 h 5240740"/>
              <a:gd name="connsiteX11" fmla="*/ 3057099 w 10208526"/>
              <a:gd name="connsiteY11" fmla="*/ 1705970 h 5240740"/>
              <a:gd name="connsiteX12" fmla="*/ 3302758 w 10208526"/>
              <a:gd name="connsiteY12" fmla="*/ 1678675 h 5240740"/>
              <a:gd name="connsiteX13" fmla="*/ 3589361 w 10208526"/>
              <a:gd name="connsiteY13" fmla="*/ 1705970 h 5240740"/>
              <a:gd name="connsiteX14" fmla="*/ 3657600 w 10208526"/>
              <a:gd name="connsiteY14" fmla="*/ 1719618 h 5240740"/>
              <a:gd name="connsiteX15" fmla="*/ 3753135 w 10208526"/>
              <a:gd name="connsiteY15" fmla="*/ 1733266 h 5240740"/>
              <a:gd name="connsiteX16" fmla="*/ 3821373 w 10208526"/>
              <a:gd name="connsiteY16" fmla="*/ 1746913 h 5240740"/>
              <a:gd name="connsiteX17" fmla="*/ 3930555 w 10208526"/>
              <a:gd name="connsiteY17" fmla="*/ 1760561 h 5240740"/>
              <a:gd name="connsiteX18" fmla="*/ 4148920 w 10208526"/>
              <a:gd name="connsiteY18" fmla="*/ 1787857 h 5240740"/>
              <a:gd name="connsiteX19" fmla="*/ 4258102 w 10208526"/>
              <a:gd name="connsiteY19" fmla="*/ 1801504 h 5240740"/>
              <a:gd name="connsiteX20" fmla="*/ 4408227 w 10208526"/>
              <a:gd name="connsiteY20" fmla="*/ 1815152 h 5240740"/>
              <a:gd name="connsiteX21" fmla="*/ 4490114 w 10208526"/>
              <a:gd name="connsiteY21" fmla="*/ 1856095 h 5240740"/>
              <a:gd name="connsiteX22" fmla="*/ 4572000 w 10208526"/>
              <a:gd name="connsiteY22" fmla="*/ 1883391 h 5240740"/>
              <a:gd name="connsiteX23" fmla="*/ 4735773 w 10208526"/>
              <a:gd name="connsiteY23" fmla="*/ 1965278 h 5240740"/>
              <a:gd name="connsiteX24" fmla="*/ 4776717 w 10208526"/>
              <a:gd name="connsiteY24" fmla="*/ 1978925 h 5240740"/>
              <a:gd name="connsiteX25" fmla="*/ 5377218 w 10208526"/>
              <a:gd name="connsiteY25" fmla="*/ 2006221 h 5240740"/>
              <a:gd name="connsiteX26" fmla="*/ 6728346 w 10208526"/>
              <a:gd name="connsiteY26" fmla="*/ 1937982 h 5240740"/>
              <a:gd name="connsiteX27" fmla="*/ 6864824 w 10208526"/>
              <a:gd name="connsiteY27" fmla="*/ 1910686 h 5240740"/>
              <a:gd name="connsiteX28" fmla="*/ 6974006 w 10208526"/>
              <a:gd name="connsiteY28" fmla="*/ 1856095 h 5240740"/>
              <a:gd name="connsiteX29" fmla="*/ 7014949 w 10208526"/>
              <a:gd name="connsiteY29" fmla="*/ 1815152 h 5240740"/>
              <a:gd name="connsiteX30" fmla="*/ 7069541 w 10208526"/>
              <a:gd name="connsiteY30" fmla="*/ 1787857 h 5240740"/>
              <a:gd name="connsiteX31" fmla="*/ 7110484 w 10208526"/>
              <a:gd name="connsiteY31" fmla="*/ 1760561 h 5240740"/>
              <a:gd name="connsiteX32" fmla="*/ 7178723 w 10208526"/>
              <a:gd name="connsiteY32" fmla="*/ 1678675 h 5240740"/>
              <a:gd name="connsiteX33" fmla="*/ 7219666 w 10208526"/>
              <a:gd name="connsiteY33" fmla="*/ 1624083 h 5240740"/>
              <a:gd name="connsiteX34" fmla="*/ 7328848 w 10208526"/>
              <a:gd name="connsiteY34" fmla="*/ 1569492 h 5240740"/>
              <a:gd name="connsiteX35" fmla="*/ 7410735 w 10208526"/>
              <a:gd name="connsiteY35" fmla="*/ 1514901 h 5240740"/>
              <a:gd name="connsiteX36" fmla="*/ 7492621 w 10208526"/>
              <a:gd name="connsiteY36" fmla="*/ 1460310 h 5240740"/>
              <a:gd name="connsiteX37" fmla="*/ 7533564 w 10208526"/>
              <a:gd name="connsiteY37" fmla="*/ 1433015 h 5240740"/>
              <a:gd name="connsiteX38" fmla="*/ 7588155 w 10208526"/>
              <a:gd name="connsiteY38" fmla="*/ 1364776 h 5240740"/>
              <a:gd name="connsiteX39" fmla="*/ 7629099 w 10208526"/>
              <a:gd name="connsiteY39" fmla="*/ 1310185 h 5240740"/>
              <a:gd name="connsiteX40" fmla="*/ 7724633 w 10208526"/>
              <a:gd name="connsiteY40" fmla="*/ 1255594 h 5240740"/>
              <a:gd name="connsiteX41" fmla="*/ 7806520 w 10208526"/>
              <a:gd name="connsiteY41" fmla="*/ 1201003 h 5240740"/>
              <a:gd name="connsiteX42" fmla="*/ 7929349 w 10208526"/>
              <a:gd name="connsiteY42" fmla="*/ 1119116 h 5240740"/>
              <a:gd name="connsiteX43" fmla="*/ 7970293 w 10208526"/>
              <a:gd name="connsiteY43" fmla="*/ 1091821 h 5240740"/>
              <a:gd name="connsiteX44" fmla="*/ 8011236 w 10208526"/>
              <a:gd name="connsiteY44" fmla="*/ 1064525 h 5240740"/>
              <a:gd name="connsiteX45" fmla="*/ 8147714 w 10208526"/>
              <a:gd name="connsiteY45" fmla="*/ 982639 h 5240740"/>
              <a:gd name="connsiteX46" fmla="*/ 8229600 w 10208526"/>
              <a:gd name="connsiteY46" fmla="*/ 928048 h 5240740"/>
              <a:gd name="connsiteX47" fmla="*/ 8284191 w 10208526"/>
              <a:gd name="connsiteY47" fmla="*/ 900752 h 5240740"/>
              <a:gd name="connsiteX48" fmla="*/ 8366078 w 10208526"/>
              <a:gd name="connsiteY48" fmla="*/ 846161 h 5240740"/>
              <a:gd name="connsiteX49" fmla="*/ 8407021 w 10208526"/>
              <a:gd name="connsiteY49" fmla="*/ 818866 h 5240740"/>
              <a:gd name="connsiteX50" fmla="*/ 8447964 w 10208526"/>
              <a:gd name="connsiteY50" fmla="*/ 764275 h 5240740"/>
              <a:gd name="connsiteX51" fmla="*/ 8529851 w 10208526"/>
              <a:gd name="connsiteY51" fmla="*/ 709683 h 5240740"/>
              <a:gd name="connsiteX52" fmla="*/ 8557146 w 10208526"/>
              <a:gd name="connsiteY52" fmla="*/ 655092 h 5240740"/>
              <a:gd name="connsiteX53" fmla="*/ 8693624 w 10208526"/>
              <a:gd name="connsiteY53" fmla="*/ 573206 h 5240740"/>
              <a:gd name="connsiteX54" fmla="*/ 8789158 w 10208526"/>
              <a:gd name="connsiteY54" fmla="*/ 518615 h 5240740"/>
              <a:gd name="connsiteX55" fmla="*/ 8830102 w 10208526"/>
              <a:gd name="connsiteY55" fmla="*/ 464024 h 5240740"/>
              <a:gd name="connsiteX56" fmla="*/ 8871045 w 10208526"/>
              <a:gd name="connsiteY56" fmla="*/ 436728 h 5240740"/>
              <a:gd name="connsiteX57" fmla="*/ 8898341 w 10208526"/>
              <a:gd name="connsiteY57" fmla="*/ 382137 h 5240740"/>
              <a:gd name="connsiteX58" fmla="*/ 8952932 w 10208526"/>
              <a:gd name="connsiteY58" fmla="*/ 354842 h 5240740"/>
              <a:gd name="connsiteX59" fmla="*/ 9034818 w 10208526"/>
              <a:gd name="connsiteY59" fmla="*/ 300251 h 5240740"/>
              <a:gd name="connsiteX60" fmla="*/ 9116705 w 10208526"/>
              <a:gd name="connsiteY60" fmla="*/ 245660 h 5240740"/>
              <a:gd name="connsiteX61" fmla="*/ 9171296 w 10208526"/>
              <a:gd name="connsiteY61" fmla="*/ 218364 h 5240740"/>
              <a:gd name="connsiteX62" fmla="*/ 9253182 w 10208526"/>
              <a:gd name="connsiteY62" fmla="*/ 163773 h 5240740"/>
              <a:gd name="connsiteX63" fmla="*/ 9294126 w 10208526"/>
              <a:gd name="connsiteY63" fmla="*/ 136478 h 5240740"/>
              <a:gd name="connsiteX64" fmla="*/ 9376012 w 10208526"/>
              <a:gd name="connsiteY64" fmla="*/ 81886 h 5240740"/>
              <a:gd name="connsiteX65" fmla="*/ 9416955 w 10208526"/>
              <a:gd name="connsiteY65" fmla="*/ 54591 h 5240740"/>
              <a:gd name="connsiteX66" fmla="*/ 9553433 w 10208526"/>
              <a:gd name="connsiteY66" fmla="*/ 0 h 5240740"/>
              <a:gd name="connsiteX67" fmla="*/ 9826388 w 10208526"/>
              <a:gd name="connsiteY67" fmla="*/ 27295 h 5240740"/>
              <a:gd name="connsiteX68" fmla="*/ 9935570 w 10208526"/>
              <a:gd name="connsiteY68" fmla="*/ 40943 h 5240740"/>
              <a:gd name="connsiteX69" fmla="*/ 10058400 w 10208526"/>
              <a:gd name="connsiteY69" fmla="*/ 136478 h 5240740"/>
              <a:gd name="connsiteX70" fmla="*/ 10099343 w 10208526"/>
              <a:gd name="connsiteY70" fmla="*/ 163773 h 5240740"/>
              <a:gd name="connsiteX71" fmla="*/ 10153935 w 10208526"/>
              <a:gd name="connsiteY71" fmla="*/ 245660 h 5240740"/>
              <a:gd name="connsiteX72" fmla="*/ 10181230 w 10208526"/>
              <a:gd name="connsiteY72" fmla="*/ 327546 h 5240740"/>
              <a:gd name="connsiteX73" fmla="*/ 10194878 w 10208526"/>
              <a:gd name="connsiteY73" fmla="*/ 368489 h 5240740"/>
              <a:gd name="connsiteX74" fmla="*/ 10208526 w 10208526"/>
              <a:gd name="connsiteY74" fmla="*/ 423080 h 5240740"/>
              <a:gd name="connsiteX75" fmla="*/ 10167582 w 10208526"/>
              <a:gd name="connsiteY75" fmla="*/ 1173707 h 5240740"/>
              <a:gd name="connsiteX76" fmla="*/ 10085696 w 10208526"/>
              <a:gd name="connsiteY76" fmla="*/ 1433015 h 5240740"/>
              <a:gd name="connsiteX77" fmla="*/ 10058400 w 10208526"/>
              <a:gd name="connsiteY77" fmla="*/ 1760561 h 5240740"/>
              <a:gd name="connsiteX78" fmla="*/ 10003809 w 10208526"/>
              <a:gd name="connsiteY78" fmla="*/ 2156346 h 5240740"/>
              <a:gd name="connsiteX79" fmla="*/ 9976514 w 10208526"/>
              <a:gd name="connsiteY79" fmla="*/ 2511188 h 5240740"/>
              <a:gd name="connsiteX80" fmla="*/ 9921923 w 10208526"/>
              <a:gd name="connsiteY80" fmla="*/ 2825086 h 5240740"/>
              <a:gd name="connsiteX81" fmla="*/ 9867332 w 10208526"/>
              <a:gd name="connsiteY81" fmla="*/ 3138985 h 5240740"/>
              <a:gd name="connsiteX82" fmla="*/ 9894627 w 10208526"/>
              <a:gd name="connsiteY82" fmla="*/ 3439236 h 5240740"/>
              <a:gd name="connsiteX83" fmla="*/ 9908275 w 10208526"/>
              <a:gd name="connsiteY83" fmla="*/ 3480179 h 5240740"/>
              <a:gd name="connsiteX84" fmla="*/ 9935570 w 10208526"/>
              <a:gd name="connsiteY84" fmla="*/ 3575713 h 5240740"/>
              <a:gd name="connsiteX85" fmla="*/ 9976514 w 10208526"/>
              <a:gd name="connsiteY85" fmla="*/ 3657600 h 5240740"/>
              <a:gd name="connsiteX86" fmla="*/ 9990161 w 10208526"/>
              <a:gd name="connsiteY86" fmla="*/ 3725839 h 5240740"/>
              <a:gd name="connsiteX87" fmla="*/ 10017457 w 10208526"/>
              <a:gd name="connsiteY87" fmla="*/ 3821373 h 5240740"/>
              <a:gd name="connsiteX88" fmla="*/ 10044752 w 10208526"/>
              <a:gd name="connsiteY88" fmla="*/ 3930555 h 5240740"/>
              <a:gd name="connsiteX89" fmla="*/ 10003809 w 10208526"/>
              <a:gd name="connsiteY89" fmla="*/ 4299045 h 5240740"/>
              <a:gd name="connsiteX90" fmla="*/ 9976514 w 10208526"/>
              <a:gd name="connsiteY90" fmla="*/ 4380931 h 5240740"/>
              <a:gd name="connsiteX91" fmla="*/ 9921923 w 10208526"/>
              <a:gd name="connsiteY91" fmla="*/ 4462818 h 5240740"/>
              <a:gd name="connsiteX92" fmla="*/ 9853684 w 10208526"/>
              <a:gd name="connsiteY92" fmla="*/ 4558352 h 5240740"/>
              <a:gd name="connsiteX93" fmla="*/ 9826388 w 10208526"/>
              <a:gd name="connsiteY93" fmla="*/ 4599295 h 5240740"/>
              <a:gd name="connsiteX94" fmla="*/ 9785445 w 10208526"/>
              <a:gd name="connsiteY94" fmla="*/ 4626591 h 5240740"/>
              <a:gd name="connsiteX95" fmla="*/ 9758149 w 10208526"/>
              <a:gd name="connsiteY95" fmla="*/ 4681182 h 5240740"/>
              <a:gd name="connsiteX96" fmla="*/ 9717206 w 10208526"/>
              <a:gd name="connsiteY96" fmla="*/ 4708478 h 5240740"/>
              <a:gd name="connsiteX97" fmla="*/ 9676263 w 10208526"/>
              <a:gd name="connsiteY97" fmla="*/ 4749421 h 5240740"/>
              <a:gd name="connsiteX98" fmla="*/ 9621672 w 10208526"/>
              <a:gd name="connsiteY98" fmla="*/ 4831307 h 5240740"/>
              <a:gd name="connsiteX99" fmla="*/ 9539785 w 10208526"/>
              <a:gd name="connsiteY99" fmla="*/ 4954137 h 5240740"/>
              <a:gd name="connsiteX100" fmla="*/ 9485194 w 10208526"/>
              <a:gd name="connsiteY100" fmla="*/ 5036024 h 5240740"/>
              <a:gd name="connsiteX101" fmla="*/ 9430603 w 10208526"/>
              <a:gd name="connsiteY101" fmla="*/ 5063319 h 5240740"/>
              <a:gd name="connsiteX102" fmla="*/ 9348717 w 10208526"/>
              <a:gd name="connsiteY102" fmla="*/ 5117910 h 5240740"/>
              <a:gd name="connsiteX103" fmla="*/ 9116705 w 10208526"/>
              <a:gd name="connsiteY103" fmla="*/ 5145206 h 5240740"/>
              <a:gd name="connsiteX104" fmla="*/ 8789158 w 10208526"/>
              <a:gd name="connsiteY104" fmla="*/ 5158854 h 5240740"/>
              <a:gd name="connsiteX105" fmla="*/ 8543499 w 10208526"/>
              <a:gd name="connsiteY105" fmla="*/ 5172501 h 5240740"/>
              <a:gd name="connsiteX106" fmla="*/ 8407021 w 10208526"/>
              <a:gd name="connsiteY106" fmla="*/ 5186149 h 5240740"/>
              <a:gd name="connsiteX107" fmla="*/ 8038532 w 10208526"/>
              <a:gd name="connsiteY107" fmla="*/ 5213445 h 5240740"/>
              <a:gd name="connsiteX108" fmla="*/ 7915702 w 10208526"/>
              <a:gd name="connsiteY108" fmla="*/ 5227092 h 5240740"/>
              <a:gd name="connsiteX109" fmla="*/ 7615451 w 10208526"/>
              <a:gd name="connsiteY109" fmla="*/ 5240740 h 5240740"/>
              <a:gd name="connsiteX110" fmla="*/ 7137779 w 10208526"/>
              <a:gd name="connsiteY110" fmla="*/ 5199797 h 5240740"/>
              <a:gd name="connsiteX111" fmla="*/ 6878472 w 10208526"/>
              <a:gd name="connsiteY111" fmla="*/ 5145206 h 5240740"/>
              <a:gd name="connsiteX112" fmla="*/ 6755642 w 10208526"/>
              <a:gd name="connsiteY112" fmla="*/ 5117910 h 5240740"/>
              <a:gd name="connsiteX113" fmla="*/ 4885899 w 10208526"/>
              <a:gd name="connsiteY113" fmla="*/ 5104263 h 5240740"/>
              <a:gd name="connsiteX114" fmla="*/ 4817660 w 10208526"/>
              <a:gd name="connsiteY114" fmla="*/ 5076967 h 5240740"/>
              <a:gd name="connsiteX115" fmla="*/ 4749421 w 10208526"/>
              <a:gd name="connsiteY115" fmla="*/ 5063319 h 5240740"/>
              <a:gd name="connsiteX116" fmla="*/ 4517409 w 10208526"/>
              <a:gd name="connsiteY116" fmla="*/ 5008728 h 5240740"/>
              <a:gd name="connsiteX117" fmla="*/ 4012442 w 10208526"/>
              <a:gd name="connsiteY117" fmla="*/ 5036024 h 5240740"/>
              <a:gd name="connsiteX118" fmla="*/ 3725839 w 10208526"/>
              <a:gd name="connsiteY118" fmla="*/ 5063319 h 5240740"/>
              <a:gd name="connsiteX119" fmla="*/ 3289111 w 10208526"/>
              <a:gd name="connsiteY119" fmla="*/ 5076967 h 5240740"/>
              <a:gd name="connsiteX120" fmla="*/ 2961564 w 10208526"/>
              <a:gd name="connsiteY120" fmla="*/ 5090615 h 5240740"/>
              <a:gd name="connsiteX121" fmla="*/ 2006221 w 10208526"/>
              <a:gd name="connsiteY121" fmla="*/ 5049672 h 5240740"/>
              <a:gd name="connsiteX122" fmla="*/ 1746914 w 10208526"/>
              <a:gd name="connsiteY122" fmla="*/ 4995080 h 5240740"/>
              <a:gd name="connsiteX123" fmla="*/ 1514902 w 10208526"/>
              <a:gd name="connsiteY123" fmla="*/ 4967785 h 5240740"/>
              <a:gd name="connsiteX124" fmla="*/ 122830 w 10208526"/>
              <a:gd name="connsiteY124" fmla="*/ 4967785 h 5240740"/>
              <a:gd name="connsiteX125" fmla="*/ 95535 w 10208526"/>
              <a:gd name="connsiteY125" fmla="*/ 4926842 h 5240740"/>
              <a:gd name="connsiteX126" fmla="*/ 122830 w 10208526"/>
              <a:gd name="connsiteY126" fmla="*/ 4531057 h 5240740"/>
              <a:gd name="connsiteX127" fmla="*/ 136478 w 10208526"/>
              <a:gd name="connsiteY127" fmla="*/ 4490113 h 5240740"/>
              <a:gd name="connsiteX128" fmla="*/ 150126 w 10208526"/>
              <a:gd name="connsiteY128" fmla="*/ 4408227 h 5240740"/>
              <a:gd name="connsiteX129" fmla="*/ 109182 w 10208526"/>
              <a:gd name="connsiteY129" fmla="*/ 4189863 h 5240740"/>
              <a:gd name="connsiteX130" fmla="*/ 81887 w 10208526"/>
              <a:gd name="connsiteY130" fmla="*/ 4121624 h 5240740"/>
              <a:gd name="connsiteX131" fmla="*/ 27296 w 10208526"/>
              <a:gd name="connsiteY131" fmla="*/ 4026089 h 5240740"/>
              <a:gd name="connsiteX132" fmla="*/ 0 w 10208526"/>
              <a:gd name="connsiteY132" fmla="*/ 3848669 h 5240740"/>
              <a:gd name="connsiteX133" fmla="*/ 54591 w 10208526"/>
              <a:gd name="connsiteY133" fmla="*/ 3548418 h 5240740"/>
              <a:gd name="connsiteX134" fmla="*/ 81887 w 10208526"/>
              <a:gd name="connsiteY134" fmla="*/ 3452883 h 5240740"/>
              <a:gd name="connsiteX135" fmla="*/ 150126 w 10208526"/>
              <a:gd name="connsiteY135" fmla="*/ 3302758 h 5240740"/>
              <a:gd name="connsiteX136" fmla="*/ 177421 w 10208526"/>
              <a:gd name="connsiteY136" fmla="*/ 3207224 h 5240740"/>
              <a:gd name="connsiteX137" fmla="*/ 204717 w 10208526"/>
              <a:gd name="connsiteY137" fmla="*/ 3152633 h 5240740"/>
              <a:gd name="connsiteX138" fmla="*/ 218364 w 10208526"/>
              <a:gd name="connsiteY138" fmla="*/ 3111689 h 5240740"/>
              <a:gd name="connsiteX139" fmla="*/ 245660 w 10208526"/>
              <a:gd name="connsiteY139" fmla="*/ 3043451 h 5240740"/>
              <a:gd name="connsiteX140" fmla="*/ 259308 w 10208526"/>
              <a:gd name="connsiteY140" fmla="*/ 3002507 h 5240740"/>
              <a:gd name="connsiteX141" fmla="*/ 286603 w 10208526"/>
              <a:gd name="connsiteY141" fmla="*/ 2961564 h 5240740"/>
              <a:gd name="connsiteX142" fmla="*/ 245660 w 10208526"/>
              <a:gd name="connsiteY142" fmla="*/ 1719618 h 5240740"/>
              <a:gd name="connsiteX143" fmla="*/ 150126 w 10208526"/>
              <a:gd name="connsiteY143" fmla="*/ 1719618 h 5240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</a:cxnLst>
            <a:rect l="l" t="t" r="r" b="b"/>
            <a:pathLst>
              <a:path w="10208526" h="5240740">
                <a:moveTo>
                  <a:pt x="81887" y="1883391"/>
                </a:moveTo>
                <a:lnTo>
                  <a:pt x="81887" y="1883391"/>
                </a:lnTo>
                <a:cubicBezTo>
                  <a:pt x="448193" y="1924092"/>
                  <a:pt x="-191154" y="1862920"/>
                  <a:pt x="518615" y="1856095"/>
                </a:cubicBezTo>
                <a:cubicBezTo>
                  <a:pt x="887200" y="1852551"/>
                  <a:pt x="1255594" y="1874292"/>
                  <a:pt x="1624084" y="1883391"/>
                </a:cubicBezTo>
                <a:cubicBezTo>
                  <a:pt x="1678675" y="1887940"/>
                  <a:pt x="1733412" y="1890990"/>
                  <a:pt x="1787857" y="1897039"/>
                </a:cubicBezTo>
                <a:cubicBezTo>
                  <a:pt x="1815360" y="1900095"/>
                  <a:pt x="1842084" y="1911512"/>
                  <a:pt x="1869743" y="1910686"/>
                </a:cubicBezTo>
                <a:cubicBezTo>
                  <a:pt x="2147459" y="1902396"/>
                  <a:pt x="2424752" y="1883391"/>
                  <a:pt x="2702257" y="1869743"/>
                </a:cubicBezTo>
                <a:cubicBezTo>
                  <a:pt x="2720454" y="1860645"/>
                  <a:pt x="2737958" y="1850004"/>
                  <a:pt x="2756848" y="1842448"/>
                </a:cubicBezTo>
                <a:cubicBezTo>
                  <a:pt x="2783562" y="1831762"/>
                  <a:pt x="2812443" y="1826837"/>
                  <a:pt x="2838735" y="1815152"/>
                </a:cubicBezTo>
                <a:cubicBezTo>
                  <a:pt x="2853724" y="1808490"/>
                  <a:pt x="2865437" y="1795995"/>
                  <a:pt x="2879678" y="1787857"/>
                </a:cubicBezTo>
                <a:cubicBezTo>
                  <a:pt x="2897342" y="1777763"/>
                  <a:pt x="2916605" y="1770655"/>
                  <a:pt x="2934269" y="1760561"/>
                </a:cubicBezTo>
                <a:cubicBezTo>
                  <a:pt x="2991542" y="1727834"/>
                  <a:pt x="2973001" y="1719986"/>
                  <a:pt x="3057099" y="1705970"/>
                </a:cubicBezTo>
                <a:cubicBezTo>
                  <a:pt x="3138368" y="1692425"/>
                  <a:pt x="3220872" y="1687773"/>
                  <a:pt x="3302758" y="1678675"/>
                </a:cubicBezTo>
                <a:cubicBezTo>
                  <a:pt x="3398292" y="1687773"/>
                  <a:pt x="3494027" y="1694970"/>
                  <a:pt x="3589361" y="1705970"/>
                </a:cubicBezTo>
                <a:cubicBezTo>
                  <a:pt x="3612405" y="1708629"/>
                  <a:pt x="3634719" y="1715804"/>
                  <a:pt x="3657600" y="1719618"/>
                </a:cubicBezTo>
                <a:cubicBezTo>
                  <a:pt x="3689331" y="1724907"/>
                  <a:pt x="3721404" y="1727978"/>
                  <a:pt x="3753135" y="1733266"/>
                </a:cubicBezTo>
                <a:cubicBezTo>
                  <a:pt x="3776016" y="1737079"/>
                  <a:pt x="3798446" y="1743386"/>
                  <a:pt x="3821373" y="1746913"/>
                </a:cubicBezTo>
                <a:cubicBezTo>
                  <a:pt x="3857624" y="1752490"/>
                  <a:pt x="3894200" y="1755714"/>
                  <a:pt x="3930555" y="1760561"/>
                </a:cubicBezTo>
                <a:cubicBezTo>
                  <a:pt x="4199930" y="1796478"/>
                  <a:pt x="3823721" y="1749599"/>
                  <a:pt x="4148920" y="1787857"/>
                </a:cubicBezTo>
                <a:lnTo>
                  <a:pt x="4258102" y="1801504"/>
                </a:lnTo>
                <a:cubicBezTo>
                  <a:pt x="4308074" y="1806764"/>
                  <a:pt x="4358185" y="1810603"/>
                  <a:pt x="4408227" y="1815152"/>
                </a:cubicBezTo>
                <a:cubicBezTo>
                  <a:pt x="4557545" y="1864926"/>
                  <a:pt x="4331375" y="1785544"/>
                  <a:pt x="4490114" y="1856095"/>
                </a:cubicBezTo>
                <a:cubicBezTo>
                  <a:pt x="4516406" y="1867780"/>
                  <a:pt x="4548060" y="1867431"/>
                  <a:pt x="4572000" y="1883391"/>
                </a:cubicBezTo>
                <a:cubicBezTo>
                  <a:pt x="4677822" y="1953939"/>
                  <a:pt x="4622769" y="1927610"/>
                  <a:pt x="4735773" y="1965278"/>
                </a:cubicBezTo>
                <a:cubicBezTo>
                  <a:pt x="4749421" y="1969827"/>
                  <a:pt x="4762342" y="1978350"/>
                  <a:pt x="4776717" y="1978925"/>
                </a:cubicBezTo>
                <a:cubicBezTo>
                  <a:pt x="5204397" y="1996033"/>
                  <a:pt x="5004246" y="1986591"/>
                  <a:pt x="5377218" y="2006221"/>
                </a:cubicBezTo>
                <a:cubicBezTo>
                  <a:pt x="5896763" y="1987666"/>
                  <a:pt x="6269849" y="2011343"/>
                  <a:pt x="6728346" y="1937982"/>
                </a:cubicBezTo>
                <a:cubicBezTo>
                  <a:pt x="6774157" y="1930652"/>
                  <a:pt x="6819331" y="1919785"/>
                  <a:pt x="6864824" y="1910686"/>
                </a:cubicBezTo>
                <a:cubicBezTo>
                  <a:pt x="6901218" y="1892489"/>
                  <a:pt x="6945234" y="1884867"/>
                  <a:pt x="6974006" y="1856095"/>
                </a:cubicBezTo>
                <a:cubicBezTo>
                  <a:pt x="6987654" y="1842447"/>
                  <a:pt x="6999243" y="1826370"/>
                  <a:pt x="7014949" y="1815152"/>
                </a:cubicBezTo>
                <a:cubicBezTo>
                  <a:pt x="7031505" y="1803327"/>
                  <a:pt x="7051876" y="1797951"/>
                  <a:pt x="7069541" y="1787857"/>
                </a:cubicBezTo>
                <a:cubicBezTo>
                  <a:pt x="7083782" y="1779719"/>
                  <a:pt x="7096836" y="1769660"/>
                  <a:pt x="7110484" y="1760561"/>
                </a:cubicBezTo>
                <a:cubicBezTo>
                  <a:pt x="7169042" y="1643443"/>
                  <a:pt x="7101560" y="1755838"/>
                  <a:pt x="7178723" y="1678675"/>
                </a:cubicBezTo>
                <a:cubicBezTo>
                  <a:pt x="7194807" y="1662591"/>
                  <a:pt x="7201270" y="1637462"/>
                  <a:pt x="7219666" y="1624083"/>
                </a:cubicBezTo>
                <a:cubicBezTo>
                  <a:pt x="7252573" y="1600150"/>
                  <a:pt x="7294992" y="1592063"/>
                  <a:pt x="7328848" y="1569492"/>
                </a:cubicBezTo>
                <a:lnTo>
                  <a:pt x="7410735" y="1514901"/>
                </a:lnTo>
                <a:lnTo>
                  <a:pt x="7492621" y="1460310"/>
                </a:lnTo>
                <a:lnTo>
                  <a:pt x="7533564" y="1433015"/>
                </a:lnTo>
                <a:cubicBezTo>
                  <a:pt x="7560134" y="1353308"/>
                  <a:pt x="7526424" y="1426507"/>
                  <a:pt x="7588155" y="1364776"/>
                </a:cubicBezTo>
                <a:cubicBezTo>
                  <a:pt x="7604239" y="1348692"/>
                  <a:pt x="7613015" y="1326269"/>
                  <a:pt x="7629099" y="1310185"/>
                </a:cubicBezTo>
                <a:cubicBezTo>
                  <a:pt x="7652708" y="1286576"/>
                  <a:pt x="7697868" y="1271653"/>
                  <a:pt x="7724633" y="1255594"/>
                </a:cubicBezTo>
                <a:cubicBezTo>
                  <a:pt x="7752763" y="1238716"/>
                  <a:pt x="7779224" y="1219200"/>
                  <a:pt x="7806520" y="1201003"/>
                </a:cubicBezTo>
                <a:lnTo>
                  <a:pt x="7929349" y="1119116"/>
                </a:lnTo>
                <a:lnTo>
                  <a:pt x="7970293" y="1091821"/>
                </a:lnTo>
                <a:cubicBezTo>
                  <a:pt x="7983941" y="1082723"/>
                  <a:pt x="7996565" y="1071860"/>
                  <a:pt x="8011236" y="1064525"/>
                </a:cubicBezTo>
                <a:cubicBezTo>
                  <a:pt x="8095167" y="1022561"/>
                  <a:pt x="8048903" y="1048513"/>
                  <a:pt x="8147714" y="982639"/>
                </a:cubicBezTo>
                <a:cubicBezTo>
                  <a:pt x="8147721" y="982634"/>
                  <a:pt x="8229592" y="928052"/>
                  <a:pt x="8229600" y="928048"/>
                </a:cubicBezTo>
                <a:cubicBezTo>
                  <a:pt x="8247797" y="918949"/>
                  <a:pt x="8266745" y="911219"/>
                  <a:pt x="8284191" y="900752"/>
                </a:cubicBezTo>
                <a:cubicBezTo>
                  <a:pt x="8312321" y="883874"/>
                  <a:pt x="8338782" y="864358"/>
                  <a:pt x="8366078" y="846161"/>
                </a:cubicBezTo>
                <a:lnTo>
                  <a:pt x="8407021" y="818866"/>
                </a:lnTo>
                <a:cubicBezTo>
                  <a:pt x="8420669" y="800669"/>
                  <a:pt x="8430963" y="779387"/>
                  <a:pt x="8447964" y="764275"/>
                </a:cubicBezTo>
                <a:cubicBezTo>
                  <a:pt x="8472483" y="742480"/>
                  <a:pt x="8529851" y="709683"/>
                  <a:pt x="8529851" y="709683"/>
                </a:cubicBezTo>
                <a:cubicBezTo>
                  <a:pt x="8538949" y="691486"/>
                  <a:pt x="8542760" y="669478"/>
                  <a:pt x="8557146" y="655092"/>
                </a:cubicBezTo>
                <a:cubicBezTo>
                  <a:pt x="8601664" y="610574"/>
                  <a:pt x="8643364" y="601926"/>
                  <a:pt x="8693624" y="573206"/>
                </a:cubicBezTo>
                <a:cubicBezTo>
                  <a:pt x="8828656" y="496045"/>
                  <a:pt x="8624189" y="601098"/>
                  <a:pt x="8789158" y="518615"/>
                </a:cubicBezTo>
                <a:cubicBezTo>
                  <a:pt x="8802806" y="500418"/>
                  <a:pt x="8814018" y="480108"/>
                  <a:pt x="8830102" y="464024"/>
                </a:cubicBezTo>
                <a:cubicBezTo>
                  <a:pt x="8841700" y="452426"/>
                  <a:pt x="8860544" y="449329"/>
                  <a:pt x="8871045" y="436728"/>
                </a:cubicBezTo>
                <a:cubicBezTo>
                  <a:pt x="8884069" y="421099"/>
                  <a:pt x="8883955" y="396523"/>
                  <a:pt x="8898341" y="382137"/>
                </a:cubicBezTo>
                <a:cubicBezTo>
                  <a:pt x="8912727" y="367751"/>
                  <a:pt x="8935486" y="365309"/>
                  <a:pt x="8952932" y="354842"/>
                </a:cubicBezTo>
                <a:cubicBezTo>
                  <a:pt x="8981062" y="337964"/>
                  <a:pt x="9007523" y="318448"/>
                  <a:pt x="9034818" y="300251"/>
                </a:cubicBezTo>
                <a:lnTo>
                  <a:pt x="9116705" y="245660"/>
                </a:lnTo>
                <a:cubicBezTo>
                  <a:pt x="9134902" y="236561"/>
                  <a:pt x="9153850" y="228831"/>
                  <a:pt x="9171296" y="218364"/>
                </a:cubicBezTo>
                <a:cubicBezTo>
                  <a:pt x="9199426" y="201486"/>
                  <a:pt x="9225887" y="181970"/>
                  <a:pt x="9253182" y="163773"/>
                </a:cubicBezTo>
                <a:lnTo>
                  <a:pt x="9294126" y="136478"/>
                </a:lnTo>
                <a:lnTo>
                  <a:pt x="9376012" y="81886"/>
                </a:lnTo>
                <a:cubicBezTo>
                  <a:pt x="9389660" y="72788"/>
                  <a:pt x="9401726" y="60683"/>
                  <a:pt x="9416955" y="54591"/>
                </a:cubicBezTo>
                <a:lnTo>
                  <a:pt x="9553433" y="0"/>
                </a:lnTo>
                <a:lnTo>
                  <a:pt x="9826388" y="27295"/>
                </a:lnTo>
                <a:cubicBezTo>
                  <a:pt x="9862857" y="31202"/>
                  <a:pt x="9901030" y="28607"/>
                  <a:pt x="9935570" y="40943"/>
                </a:cubicBezTo>
                <a:cubicBezTo>
                  <a:pt x="10008012" y="66815"/>
                  <a:pt x="10009266" y="95533"/>
                  <a:pt x="10058400" y="136478"/>
                </a:cubicBezTo>
                <a:cubicBezTo>
                  <a:pt x="10071001" y="146979"/>
                  <a:pt x="10085695" y="154675"/>
                  <a:pt x="10099343" y="163773"/>
                </a:cubicBezTo>
                <a:cubicBezTo>
                  <a:pt x="10117540" y="191069"/>
                  <a:pt x="10143561" y="214538"/>
                  <a:pt x="10153935" y="245660"/>
                </a:cubicBezTo>
                <a:lnTo>
                  <a:pt x="10181230" y="327546"/>
                </a:lnTo>
                <a:cubicBezTo>
                  <a:pt x="10185779" y="341194"/>
                  <a:pt x="10191389" y="354533"/>
                  <a:pt x="10194878" y="368489"/>
                </a:cubicBezTo>
                <a:lnTo>
                  <a:pt x="10208526" y="423080"/>
                </a:lnTo>
                <a:cubicBezTo>
                  <a:pt x="10194878" y="673289"/>
                  <a:pt x="10192874" y="924406"/>
                  <a:pt x="10167582" y="1173707"/>
                </a:cubicBezTo>
                <a:cubicBezTo>
                  <a:pt x="10159247" y="1255863"/>
                  <a:pt x="10117994" y="1352269"/>
                  <a:pt x="10085696" y="1433015"/>
                </a:cubicBezTo>
                <a:cubicBezTo>
                  <a:pt x="10076597" y="1542197"/>
                  <a:pt x="10070724" y="1651696"/>
                  <a:pt x="10058400" y="1760561"/>
                </a:cubicBezTo>
                <a:cubicBezTo>
                  <a:pt x="10043419" y="1892893"/>
                  <a:pt x="10014023" y="2023561"/>
                  <a:pt x="10003809" y="2156346"/>
                </a:cubicBezTo>
                <a:cubicBezTo>
                  <a:pt x="9994711" y="2274627"/>
                  <a:pt x="9990932" y="2393437"/>
                  <a:pt x="9976514" y="2511188"/>
                </a:cubicBezTo>
                <a:cubicBezTo>
                  <a:pt x="9963606" y="2616604"/>
                  <a:pt x="9933651" y="2719532"/>
                  <a:pt x="9921923" y="2825086"/>
                </a:cubicBezTo>
                <a:cubicBezTo>
                  <a:pt x="9891922" y="3095095"/>
                  <a:pt x="9925226" y="2994248"/>
                  <a:pt x="9867332" y="3138985"/>
                </a:cubicBezTo>
                <a:cubicBezTo>
                  <a:pt x="9876430" y="3239069"/>
                  <a:pt x="9882653" y="3339455"/>
                  <a:pt x="9894627" y="3439236"/>
                </a:cubicBezTo>
                <a:cubicBezTo>
                  <a:pt x="9896341" y="3453519"/>
                  <a:pt x="9904323" y="3466347"/>
                  <a:pt x="9908275" y="3480179"/>
                </a:cubicBezTo>
                <a:cubicBezTo>
                  <a:pt x="9914104" y="3500579"/>
                  <a:pt x="9924665" y="3553903"/>
                  <a:pt x="9935570" y="3575713"/>
                </a:cubicBezTo>
                <a:cubicBezTo>
                  <a:pt x="9968926" y="3642425"/>
                  <a:pt x="9959363" y="3588994"/>
                  <a:pt x="9976514" y="3657600"/>
                </a:cubicBezTo>
                <a:cubicBezTo>
                  <a:pt x="9982140" y="3680104"/>
                  <a:pt x="9985129" y="3703195"/>
                  <a:pt x="9990161" y="3725839"/>
                </a:cubicBezTo>
                <a:cubicBezTo>
                  <a:pt x="10041202" y="3955527"/>
                  <a:pt x="9971875" y="3639047"/>
                  <a:pt x="10017457" y="3821373"/>
                </a:cubicBezTo>
                <a:lnTo>
                  <a:pt x="10044752" y="3930555"/>
                </a:lnTo>
                <a:cubicBezTo>
                  <a:pt x="10031104" y="4053385"/>
                  <a:pt x="10022323" y="4176854"/>
                  <a:pt x="10003809" y="4299045"/>
                </a:cubicBezTo>
                <a:cubicBezTo>
                  <a:pt x="9999499" y="4327492"/>
                  <a:pt x="9989381" y="4355197"/>
                  <a:pt x="9976514" y="4380931"/>
                </a:cubicBezTo>
                <a:cubicBezTo>
                  <a:pt x="9961843" y="4410273"/>
                  <a:pt x="9940120" y="4435522"/>
                  <a:pt x="9921923" y="4462818"/>
                </a:cubicBezTo>
                <a:cubicBezTo>
                  <a:pt x="9857614" y="4559281"/>
                  <a:pt x="9938298" y="4439893"/>
                  <a:pt x="9853684" y="4558352"/>
                </a:cubicBezTo>
                <a:cubicBezTo>
                  <a:pt x="9844150" y="4571699"/>
                  <a:pt x="9837986" y="4587697"/>
                  <a:pt x="9826388" y="4599295"/>
                </a:cubicBezTo>
                <a:cubicBezTo>
                  <a:pt x="9814790" y="4610893"/>
                  <a:pt x="9799093" y="4617492"/>
                  <a:pt x="9785445" y="4626591"/>
                </a:cubicBezTo>
                <a:cubicBezTo>
                  <a:pt x="9776346" y="4644788"/>
                  <a:pt x="9771173" y="4665553"/>
                  <a:pt x="9758149" y="4681182"/>
                </a:cubicBezTo>
                <a:cubicBezTo>
                  <a:pt x="9747648" y="4693783"/>
                  <a:pt x="9729807" y="4697977"/>
                  <a:pt x="9717206" y="4708478"/>
                </a:cubicBezTo>
                <a:cubicBezTo>
                  <a:pt x="9702379" y="4720834"/>
                  <a:pt x="9688113" y="4734186"/>
                  <a:pt x="9676263" y="4749421"/>
                </a:cubicBezTo>
                <a:cubicBezTo>
                  <a:pt x="9656123" y="4775316"/>
                  <a:pt x="9639869" y="4804012"/>
                  <a:pt x="9621672" y="4831307"/>
                </a:cubicBezTo>
                <a:lnTo>
                  <a:pt x="9539785" y="4954137"/>
                </a:lnTo>
                <a:cubicBezTo>
                  <a:pt x="9539784" y="4954138"/>
                  <a:pt x="9485195" y="5036024"/>
                  <a:pt x="9485194" y="5036024"/>
                </a:cubicBezTo>
                <a:cubicBezTo>
                  <a:pt x="9466997" y="5045122"/>
                  <a:pt x="9448049" y="5052852"/>
                  <a:pt x="9430603" y="5063319"/>
                </a:cubicBezTo>
                <a:cubicBezTo>
                  <a:pt x="9402473" y="5080197"/>
                  <a:pt x="9381076" y="5112517"/>
                  <a:pt x="9348717" y="5117910"/>
                </a:cubicBezTo>
                <a:cubicBezTo>
                  <a:pt x="9247434" y="5134791"/>
                  <a:pt x="9239608" y="5138183"/>
                  <a:pt x="9116705" y="5145206"/>
                </a:cubicBezTo>
                <a:cubicBezTo>
                  <a:pt x="9007606" y="5151440"/>
                  <a:pt x="8898311" y="5153656"/>
                  <a:pt x="8789158" y="5158854"/>
                </a:cubicBezTo>
                <a:lnTo>
                  <a:pt x="8543499" y="5172501"/>
                </a:lnTo>
                <a:cubicBezTo>
                  <a:pt x="8497896" y="5175758"/>
                  <a:pt x="8452591" y="5182454"/>
                  <a:pt x="8407021" y="5186149"/>
                </a:cubicBezTo>
                <a:cubicBezTo>
                  <a:pt x="8284258" y="5196103"/>
                  <a:pt x="8160945" y="5199844"/>
                  <a:pt x="8038532" y="5213445"/>
                </a:cubicBezTo>
                <a:cubicBezTo>
                  <a:pt x="7997589" y="5217994"/>
                  <a:pt x="7956812" y="5224440"/>
                  <a:pt x="7915702" y="5227092"/>
                </a:cubicBezTo>
                <a:cubicBezTo>
                  <a:pt x="7815723" y="5233542"/>
                  <a:pt x="7715535" y="5236191"/>
                  <a:pt x="7615451" y="5240740"/>
                </a:cubicBezTo>
                <a:cubicBezTo>
                  <a:pt x="7456227" y="5227092"/>
                  <a:pt x="7296690" y="5216702"/>
                  <a:pt x="7137779" y="5199797"/>
                </a:cubicBezTo>
                <a:cubicBezTo>
                  <a:pt x="6961993" y="5181096"/>
                  <a:pt x="7014860" y="5179303"/>
                  <a:pt x="6878472" y="5145206"/>
                </a:cubicBezTo>
                <a:cubicBezTo>
                  <a:pt x="6837782" y="5135034"/>
                  <a:pt x="6796585" y="5127009"/>
                  <a:pt x="6755642" y="5117910"/>
                </a:cubicBezTo>
                <a:cubicBezTo>
                  <a:pt x="5882346" y="5161576"/>
                  <a:pt x="6116691" y="5164596"/>
                  <a:pt x="4885899" y="5104263"/>
                </a:cubicBezTo>
                <a:cubicBezTo>
                  <a:pt x="4861430" y="5103064"/>
                  <a:pt x="4841125" y="5084007"/>
                  <a:pt x="4817660" y="5076967"/>
                </a:cubicBezTo>
                <a:cubicBezTo>
                  <a:pt x="4795442" y="5070301"/>
                  <a:pt x="4771800" y="5069422"/>
                  <a:pt x="4749421" y="5063319"/>
                </a:cubicBezTo>
                <a:cubicBezTo>
                  <a:pt x="4532524" y="5004166"/>
                  <a:pt x="4849213" y="5069057"/>
                  <a:pt x="4517409" y="5008728"/>
                </a:cubicBezTo>
                <a:lnTo>
                  <a:pt x="4012442" y="5036024"/>
                </a:lnTo>
                <a:cubicBezTo>
                  <a:pt x="3718698" y="5055182"/>
                  <a:pt x="4085542" y="5046969"/>
                  <a:pt x="3725839" y="5063319"/>
                </a:cubicBezTo>
                <a:cubicBezTo>
                  <a:pt x="3580342" y="5069932"/>
                  <a:pt x="3434665" y="5071769"/>
                  <a:pt x="3289111" y="5076967"/>
                </a:cubicBezTo>
                <a:lnTo>
                  <a:pt x="2961564" y="5090615"/>
                </a:lnTo>
                <a:cubicBezTo>
                  <a:pt x="2643116" y="5076967"/>
                  <a:pt x="2323980" y="5074664"/>
                  <a:pt x="2006221" y="5049672"/>
                </a:cubicBezTo>
                <a:cubicBezTo>
                  <a:pt x="1918163" y="5042746"/>
                  <a:pt x="1834639" y="5005400"/>
                  <a:pt x="1746914" y="4995080"/>
                </a:cubicBezTo>
                <a:lnTo>
                  <a:pt x="1514902" y="4967785"/>
                </a:lnTo>
                <a:cubicBezTo>
                  <a:pt x="705719" y="5031667"/>
                  <a:pt x="1169506" y="5016848"/>
                  <a:pt x="122830" y="4967785"/>
                </a:cubicBezTo>
                <a:cubicBezTo>
                  <a:pt x="113732" y="4954137"/>
                  <a:pt x="95535" y="4943244"/>
                  <a:pt x="95535" y="4926842"/>
                </a:cubicBezTo>
                <a:cubicBezTo>
                  <a:pt x="95535" y="4794600"/>
                  <a:pt x="110487" y="4662721"/>
                  <a:pt x="122830" y="4531057"/>
                </a:cubicBezTo>
                <a:cubicBezTo>
                  <a:pt x="124173" y="4516734"/>
                  <a:pt x="133357" y="4504157"/>
                  <a:pt x="136478" y="4490113"/>
                </a:cubicBezTo>
                <a:cubicBezTo>
                  <a:pt x="142481" y="4463100"/>
                  <a:pt x="145577" y="4435522"/>
                  <a:pt x="150126" y="4408227"/>
                </a:cubicBezTo>
                <a:cubicBezTo>
                  <a:pt x="136478" y="4335439"/>
                  <a:pt x="126335" y="4261906"/>
                  <a:pt x="109182" y="4189863"/>
                </a:cubicBezTo>
                <a:cubicBezTo>
                  <a:pt x="103508" y="4166031"/>
                  <a:pt x="91837" y="4144011"/>
                  <a:pt x="81887" y="4121624"/>
                </a:cubicBezTo>
                <a:cubicBezTo>
                  <a:pt x="58802" y="4069683"/>
                  <a:pt x="56567" y="4069997"/>
                  <a:pt x="27296" y="4026089"/>
                </a:cubicBezTo>
                <a:cubicBezTo>
                  <a:pt x="18197" y="3966949"/>
                  <a:pt x="0" y="3908505"/>
                  <a:pt x="0" y="3848669"/>
                </a:cubicBezTo>
                <a:cubicBezTo>
                  <a:pt x="0" y="3596495"/>
                  <a:pt x="16205" y="3701957"/>
                  <a:pt x="54591" y="3548418"/>
                </a:cubicBezTo>
                <a:cubicBezTo>
                  <a:pt x="58964" y="3530927"/>
                  <a:pt x="72098" y="3472462"/>
                  <a:pt x="81887" y="3452883"/>
                </a:cubicBezTo>
                <a:cubicBezTo>
                  <a:pt x="143344" y="3329970"/>
                  <a:pt x="108248" y="3442354"/>
                  <a:pt x="150126" y="3302758"/>
                </a:cubicBezTo>
                <a:cubicBezTo>
                  <a:pt x="161671" y="3264274"/>
                  <a:pt x="162129" y="3242904"/>
                  <a:pt x="177421" y="3207224"/>
                </a:cubicBezTo>
                <a:cubicBezTo>
                  <a:pt x="185435" y="3188524"/>
                  <a:pt x="196703" y="3171333"/>
                  <a:pt x="204717" y="3152633"/>
                </a:cubicBezTo>
                <a:cubicBezTo>
                  <a:pt x="210384" y="3139410"/>
                  <a:pt x="213313" y="3125159"/>
                  <a:pt x="218364" y="3111689"/>
                </a:cubicBezTo>
                <a:cubicBezTo>
                  <a:pt x="226966" y="3088751"/>
                  <a:pt x="237058" y="3066389"/>
                  <a:pt x="245660" y="3043451"/>
                </a:cubicBezTo>
                <a:cubicBezTo>
                  <a:pt x="250711" y="3029981"/>
                  <a:pt x="252874" y="3015374"/>
                  <a:pt x="259308" y="3002507"/>
                </a:cubicBezTo>
                <a:cubicBezTo>
                  <a:pt x="266643" y="2987836"/>
                  <a:pt x="277505" y="2975212"/>
                  <a:pt x="286603" y="2961564"/>
                </a:cubicBezTo>
                <a:cubicBezTo>
                  <a:pt x="243180" y="1847045"/>
                  <a:pt x="245660" y="2261244"/>
                  <a:pt x="245660" y="1719618"/>
                </a:cubicBezTo>
                <a:lnTo>
                  <a:pt x="150126" y="1719618"/>
                </a:lnTo>
              </a:path>
            </a:pathLst>
          </a:custGeom>
          <a:solidFill>
            <a:srgbClr val="92D050"/>
          </a:solidFill>
          <a:ln w="28575">
            <a:solidFill>
              <a:schemeClr val="tx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0" name="Volný tvar 2059"/>
          <p:cNvSpPr/>
          <p:nvPr/>
        </p:nvSpPr>
        <p:spPr>
          <a:xfrm>
            <a:off x="-354842" y="2319295"/>
            <a:ext cx="10039410" cy="4927665"/>
          </a:xfrm>
          <a:custGeom>
            <a:avLst/>
            <a:gdLst>
              <a:gd name="connsiteX0" fmla="*/ 81887 w 10208526"/>
              <a:gd name="connsiteY0" fmla="*/ 1883391 h 5240740"/>
              <a:gd name="connsiteX1" fmla="*/ 81887 w 10208526"/>
              <a:gd name="connsiteY1" fmla="*/ 1883391 h 5240740"/>
              <a:gd name="connsiteX2" fmla="*/ 518615 w 10208526"/>
              <a:gd name="connsiteY2" fmla="*/ 1856095 h 5240740"/>
              <a:gd name="connsiteX3" fmla="*/ 1624084 w 10208526"/>
              <a:gd name="connsiteY3" fmla="*/ 1883391 h 5240740"/>
              <a:gd name="connsiteX4" fmla="*/ 1787857 w 10208526"/>
              <a:gd name="connsiteY4" fmla="*/ 1897039 h 5240740"/>
              <a:gd name="connsiteX5" fmla="*/ 1869743 w 10208526"/>
              <a:gd name="connsiteY5" fmla="*/ 1910686 h 5240740"/>
              <a:gd name="connsiteX6" fmla="*/ 2702257 w 10208526"/>
              <a:gd name="connsiteY6" fmla="*/ 1869743 h 5240740"/>
              <a:gd name="connsiteX7" fmla="*/ 2756848 w 10208526"/>
              <a:gd name="connsiteY7" fmla="*/ 1842448 h 5240740"/>
              <a:gd name="connsiteX8" fmla="*/ 2838735 w 10208526"/>
              <a:gd name="connsiteY8" fmla="*/ 1815152 h 5240740"/>
              <a:gd name="connsiteX9" fmla="*/ 2879678 w 10208526"/>
              <a:gd name="connsiteY9" fmla="*/ 1787857 h 5240740"/>
              <a:gd name="connsiteX10" fmla="*/ 2934269 w 10208526"/>
              <a:gd name="connsiteY10" fmla="*/ 1760561 h 5240740"/>
              <a:gd name="connsiteX11" fmla="*/ 3057099 w 10208526"/>
              <a:gd name="connsiteY11" fmla="*/ 1705970 h 5240740"/>
              <a:gd name="connsiteX12" fmla="*/ 3302758 w 10208526"/>
              <a:gd name="connsiteY12" fmla="*/ 1678675 h 5240740"/>
              <a:gd name="connsiteX13" fmla="*/ 3589361 w 10208526"/>
              <a:gd name="connsiteY13" fmla="*/ 1705970 h 5240740"/>
              <a:gd name="connsiteX14" fmla="*/ 3657600 w 10208526"/>
              <a:gd name="connsiteY14" fmla="*/ 1719618 h 5240740"/>
              <a:gd name="connsiteX15" fmla="*/ 3753135 w 10208526"/>
              <a:gd name="connsiteY15" fmla="*/ 1733266 h 5240740"/>
              <a:gd name="connsiteX16" fmla="*/ 3821373 w 10208526"/>
              <a:gd name="connsiteY16" fmla="*/ 1746913 h 5240740"/>
              <a:gd name="connsiteX17" fmla="*/ 3930555 w 10208526"/>
              <a:gd name="connsiteY17" fmla="*/ 1760561 h 5240740"/>
              <a:gd name="connsiteX18" fmla="*/ 4148920 w 10208526"/>
              <a:gd name="connsiteY18" fmla="*/ 1787857 h 5240740"/>
              <a:gd name="connsiteX19" fmla="*/ 4258102 w 10208526"/>
              <a:gd name="connsiteY19" fmla="*/ 1801504 h 5240740"/>
              <a:gd name="connsiteX20" fmla="*/ 4408227 w 10208526"/>
              <a:gd name="connsiteY20" fmla="*/ 1815152 h 5240740"/>
              <a:gd name="connsiteX21" fmla="*/ 4490114 w 10208526"/>
              <a:gd name="connsiteY21" fmla="*/ 1856095 h 5240740"/>
              <a:gd name="connsiteX22" fmla="*/ 4572000 w 10208526"/>
              <a:gd name="connsiteY22" fmla="*/ 1883391 h 5240740"/>
              <a:gd name="connsiteX23" fmla="*/ 4735773 w 10208526"/>
              <a:gd name="connsiteY23" fmla="*/ 1965278 h 5240740"/>
              <a:gd name="connsiteX24" fmla="*/ 4776717 w 10208526"/>
              <a:gd name="connsiteY24" fmla="*/ 1978925 h 5240740"/>
              <a:gd name="connsiteX25" fmla="*/ 5377218 w 10208526"/>
              <a:gd name="connsiteY25" fmla="*/ 2006221 h 5240740"/>
              <a:gd name="connsiteX26" fmla="*/ 6728346 w 10208526"/>
              <a:gd name="connsiteY26" fmla="*/ 1937982 h 5240740"/>
              <a:gd name="connsiteX27" fmla="*/ 6864824 w 10208526"/>
              <a:gd name="connsiteY27" fmla="*/ 1910686 h 5240740"/>
              <a:gd name="connsiteX28" fmla="*/ 6974006 w 10208526"/>
              <a:gd name="connsiteY28" fmla="*/ 1856095 h 5240740"/>
              <a:gd name="connsiteX29" fmla="*/ 7014949 w 10208526"/>
              <a:gd name="connsiteY29" fmla="*/ 1815152 h 5240740"/>
              <a:gd name="connsiteX30" fmla="*/ 7069541 w 10208526"/>
              <a:gd name="connsiteY30" fmla="*/ 1787857 h 5240740"/>
              <a:gd name="connsiteX31" fmla="*/ 7110484 w 10208526"/>
              <a:gd name="connsiteY31" fmla="*/ 1760561 h 5240740"/>
              <a:gd name="connsiteX32" fmla="*/ 7178723 w 10208526"/>
              <a:gd name="connsiteY32" fmla="*/ 1678675 h 5240740"/>
              <a:gd name="connsiteX33" fmla="*/ 7219666 w 10208526"/>
              <a:gd name="connsiteY33" fmla="*/ 1624083 h 5240740"/>
              <a:gd name="connsiteX34" fmla="*/ 7328848 w 10208526"/>
              <a:gd name="connsiteY34" fmla="*/ 1569492 h 5240740"/>
              <a:gd name="connsiteX35" fmla="*/ 7410735 w 10208526"/>
              <a:gd name="connsiteY35" fmla="*/ 1514901 h 5240740"/>
              <a:gd name="connsiteX36" fmla="*/ 7492621 w 10208526"/>
              <a:gd name="connsiteY36" fmla="*/ 1460310 h 5240740"/>
              <a:gd name="connsiteX37" fmla="*/ 7533564 w 10208526"/>
              <a:gd name="connsiteY37" fmla="*/ 1433015 h 5240740"/>
              <a:gd name="connsiteX38" fmla="*/ 7588155 w 10208526"/>
              <a:gd name="connsiteY38" fmla="*/ 1364776 h 5240740"/>
              <a:gd name="connsiteX39" fmla="*/ 7629099 w 10208526"/>
              <a:gd name="connsiteY39" fmla="*/ 1310185 h 5240740"/>
              <a:gd name="connsiteX40" fmla="*/ 7724633 w 10208526"/>
              <a:gd name="connsiteY40" fmla="*/ 1255594 h 5240740"/>
              <a:gd name="connsiteX41" fmla="*/ 7806520 w 10208526"/>
              <a:gd name="connsiteY41" fmla="*/ 1201003 h 5240740"/>
              <a:gd name="connsiteX42" fmla="*/ 7929349 w 10208526"/>
              <a:gd name="connsiteY42" fmla="*/ 1119116 h 5240740"/>
              <a:gd name="connsiteX43" fmla="*/ 7970293 w 10208526"/>
              <a:gd name="connsiteY43" fmla="*/ 1091821 h 5240740"/>
              <a:gd name="connsiteX44" fmla="*/ 8011236 w 10208526"/>
              <a:gd name="connsiteY44" fmla="*/ 1064525 h 5240740"/>
              <a:gd name="connsiteX45" fmla="*/ 8147714 w 10208526"/>
              <a:gd name="connsiteY45" fmla="*/ 982639 h 5240740"/>
              <a:gd name="connsiteX46" fmla="*/ 8229600 w 10208526"/>
              <a:gd name="connsiteY46" fmla="*/ 928048 h 5240740"/>
              <a:gd name="connsiteX47" fmla="*/ 8284191 w 10208526"/>
              <a:gd name="connsiteY47" fmla="*/ 900752 h 5240740"/>
              <a:gd name="connsiteX48" fmla="*/ 8366078 w 10208526"/>
              <a:gd name="connsiteY48" fmla="*/ 846161 h 5240740"/>
              <a:gd name="connsiteX49" fmla="*/ 8407021 w 10208526"/>
              <a:gd name="connsiteY49" fmla="*/ 818866 h 5240740"/>
              <a:gd name="connsiteX50" fmla="*/ 8447964 w 10208526"/>
              <a:gd name="connsiteY50" fmla="*/ 764275 h 5240740"/>
              <a:gd name="connsiteX51" fmla="*/ 8529851 w 10208526"/>
              <a:gd name="connsiteY51" fmla="*/ 709683 h 5240740"/>
              <a:gd name="connsiteX52" fmla="*/ 8557146 w 10208526"/>
              <a:gd name="connsiteY52" fmla="*/ 655092 h 5240740"/>
              <a:gd name="connsiteX53" fmla="*/ 8693624 w 10208526"/>
              <a:gd name="connsiteY53" fmla="*/ 573206 h 5240740"/>
              <a:gd name="connsiteX54" fmla="*/ 8789158 w 10208526"/>
              <a:gd name="connsiteY54" fmla="*/ 518615 h 5240740"/>
              <a:gd name="connsiteX55" fmla="*/ 8830102 w 10208526"/>
              <a:gd name="connsiteY55" fmla="*/ 464024 h 5240740"/>
              <a:gd name="connsiteX56" fmla="*/ 8871045 w 10208526"/>
              <a:gd name="connsiteY56" fmla="*/ 436728 h 5240740"/>
              <a:gd name="connsiteX57" fmla="*/ 8898341 w 10208526"/>
              <a:gd name="connsiteY57" fmla="*/ 382137 h 5240740"/>
              <a:gd name="connsiteX58" fmla="*/ 8952932 w 10208526"/>
              <a:gd name="connsiteY58" fmla="*/ 354842 h 5240740"/>
              <a:gd name="connsiteX59" fmla="*/ 9034818 w 10208526"/>
              <a:gd name="connsiteY59" fmla="*/ 300251 h 5240740"/>
              <a:gd name="connsiteX60" fmla="*/ 9116705 w 10208526"/>
              <a:gd name="connsiteY60" fmla="*/ 245660 h 5240740"/>
              <a:gd name="connsiteX61" fmla="*/ 9171296 w 10208526"/>
              <a:gd name="connsiteY61" fmla="*/ 218364 h 5240740"/>
              <a:gd name="connsiteX62" fmla="*/ 9253182 w 10208526"/>
              <a:gd name="connsiteY62" fmla="*/ 163773 h 5240740"/>
              <a:gd name="connsiteX63" fmla="*/ 9294126 w 10208526"/>
              <a:gd name="connsiteY63" fmla="*/ 136478 h 5240740"/>
              <a:gd name="connsiteX64" fmla="*/ 9376012 w 10208526"/>
              <a:gd name="connsiteY64" fmla="*/ 81886 h 5240740"/>
              <a:gd name="connsiteX65" fmla="*/ 9416955 w 10208526"/>
              <a:gd name="connsiteY65" fmla="*/ 54591 h 5240740"/>
              <a:gd name="connsiteX66" fmla="*/ 9553433 w 10208526"/>
              <a:gd name="connsiteY66" fmla="*/ 0 h 5240740"/>
              <a:gd name="connsiteX67" fmla="*/ 9826388 w 10208526"/>
              <a:gd name="connsiteY67" fmla="*/ 27295 h 5240740"/>
              <a:gd name="connsiteX68" fmla="*/ 9935570 w 10208526"/>
              <a:gd name="connsiteY68" fmla="*/ 40943 h 5240740"/>
              <a:gd name="connsiteX69" fmla="*/ 10058400 w 10208526"/>
              <a:gd name="connsiteY69" fmla="*/ 136478 h 5240740"/>
              <a:gd name="connsiteX70" fmla="*/ 10099343 w 10208526"/>
              <a:gd name="connsiteY70" fmla="*/ 163773 h 5240740"/>
              <a:gd name="connsiteX71" fmla="*/ 10153935 w 10208526"/>
              <a:gd name="connsiteY71" fmla="*/ 245660 h 5240740"/>
              <a:gd name="connsiteX72" fmla="*/ 10181230 w 10208526"/>
              <a:gd name="connsiteY72" fmla="*/ 327546 h 5240740"/>
              <a:gd name="connsiteX73" fmla="*/ 10194878 w 10208526"/>
              <a:gd name="connsiteY73" fmla="*/ 368489 h 5240740"/>
              <a:gd name="connsiteX74" fmla="*/ 10208526 w 10208526"/>
              <a:gd name="connsiteY74" fmla="*/ 423080 h 5240740"/>
              <a:gd name="connsiteX75" fmla="*/ 10167582 w 10208526"/>
              <a:gd name="connsiteY75" fmla="*/ 1173707 h 5240740"/>
              <a:gd name="connsiteX76" fmla="*/ 10085696 w 10208526"/>
              <a:gd name="connsiteY76" fmla="*/ 1433015 h 5240740"/>
              <a:gd name="connsiteX77" fmla="*/ 10058400 w 10208526"/>
              <a:gd name="connsiteY77" fmla="*/ 1760561 h 5240740"/>
              <a:gd name="connsiteX78" fmla="*/ 10003809 w 10208526"/>
              <a:gd name="connsiteY78" fmla="*/ 2156346 h 5240740"/>
              <a:gd name="connsiteX79" fmla="*/ 9976514 w 10208526"/>
              <a:gd name="connsiteY79" fmla="*/ 2511188 h 5240740"/>
              <a:gd name="connsiteX80" fmla="*/ 9921923 w 10208526"/>
              <a:gd name="connsiteY80" fmla="*/ 2825086 h 5240740"/>
              <a:gd name="connsiteX81" fmla="*/ 9867332 w 10208526"/>
              <a:gd name="connsiteY81" fmla="*/ 3138985 h 5240740"/>
              <a:gd name="connsiteX82" fmla="*/ 9894627 w 10208526"/>
              <a:gd name="connsiteY82" fmla="*/ 3439236 h 5240740"/>
              <a:gd name="connsiteX83" fmla="*/ 9908275 w 10208526"/>
              <a:gd name="connsiteY83" fmla="*/ 3480179 h 5240740"/>
              <a:gd name="connsiteX84" fmla="*/ 9935570 w 10208526"/>
              <a:gd name="connsiteY84" fmla="*/ 3575713 h 5240740"/>
              <a:gd name="connsiteX85" fmla="*/ 9976514 w 10208526"/>
              <a:gd name="connsiteY85" fmla="*/ 3657600 h 5240740"/>
              <a:gd name="connsiteX86" fmla="*/ 9990161 w 10208526"/>
              <a:gd name="connsiteY86" fmla="*/ 3725839 h 5240740"/>
              <a:gd name="connsiteX87" fmla="*/ 10017457 w 10208526"/>
              <a:gd name="connsiteY87" fmla="*/ 3821373 h 5240740"/>
              <a:gd name="connsiteX88" fmla="*/ 10044752 w 10208526"/>
              <a:gd name="connsiteY88" fmla="*/ 3930555 h 5240740"/>
              <a:gd name="connsiteX89" fmla="*/ 10003809 w 10208526"/>
              <a:gd name="connsiteY89" fmla="*/ 4299045 h 5240740"/>
              <a:gd name="connsiteX90" fmla="*/ 9976514 w 10208526"/>
              <a:gd name="connsiteY90" fmla="*/ 4380931 h 5240740"/>
              <a:gd name="connsiteX91" fmla="*/ 9921923 w 10208526"/>
              <a:gd name="connsiteY91" fmla="*/ 4462818 h 5240740"/>
              <a:gd name="connsiteX92" fmla="*/ 9853684 w 10208526"/>
              <a:gd name="connsiteY92" fmla="*/ 4558352 h 5240740"/>
              <a:gd name="connsiteX93" fmla="*/ 9826388 w 10208526"/>
              <a:gd name="connsiteY93" fmla="*/ 4599295 h 5240740"/>
              <a:gd name="connsiteX94" fmla="*/ 9785445 w 10208526"/>
              <a:gd name="connsiteY94" fmla="*/ 4626591 h 5240740"/>
              <a:gd name="connsiteX95" fmla="*/ 9758149 w 10208526"/>
              <a:gd name="connsiteY95" fmla="*/ 4681182 h 5240740"/>
              <a:gd name="connsiteX96" fmla="*/ 9717206 w 10208526"/>
              <a:gd name="connsiteY96" fmla="*/ 4708478 h 5240740"/>
              <a:gd name="connsiteX97" fmla="*/ 9676263 w 10208526"/>
              <a:gd name="connsiteY97" fmla="*/ 4749421 h 5240740"/>
              <a:gd name="connsiteX98" fmla="*/ 9621672 w 10208526"/>
              <a:gd name="connsiteY98" fmla="*/ 4831307 h 5240740"/>
              <a:gd name="connsiteX99" fmla="*/ 9539785 w 10208526"/>
              <a:gd name="connsiteY99" fmla="*/ 4954137 h 5240740"/>
              <a:gd name="connsiteX100" fmla="*/ 9485194 w 10208526"/>
              <a:gd name="connsiteY100" fmla="*/ 5036024 h 5240740"/>
              <a:gd name="connsiteX101" fmla="*/ 9430603 w 10208526"/>
              <a:gd name="connsiteY101" fmla="*/ 5063319 h 5240740"/>
              <a:gd name="connsiteX102" fmla="*/ 9348717 w 10208526"/>
              <a:gd name="connsiteY102" fmla="*/ 5117910 h 5240740"/>
              <a:gd name="connsiteX103" fmla="*/ 9116705 w 10208526"/>
              <a:gd name="connsiteY103" fmla="*/ 5145206 h 5240740"/>
              <a:gd name="connsiteX104" fmla="*/ 8789158 w 10208526"/>
              <a:gd name="connsiteY104" fmla="*/ 5158854 h 5240740"/>
              <a:gd name="connsiteX105" fmla="*/ 8543499 w 10208526"/>
              <a:gd name="connsiteY105" fmla="*/ 5172501 h 5240740"/>
              <a:gd name="connsiteX106" fmla="*/ 8407021 w 10208526"/>
              <a:gd name="connsiteY106" fmla="*/ 5186149 h 5240740"/>
              <a:gd name="connsiteX107" fmla="*/ 8038532 w 10208526"/>
              <a:gd name="connsiteY107" fmla="*/ 5213445 h 5240740"/>
              <a:gd name="connsiteX108" fmla="*/ 7915702 w 10208526"/>
              <a:gd name="connsiteY108" fmla="*/ 5227092 h 5240740"/>
              <a:gd name="connsiteX109" fmla="*/ 7615451 w 10208526"/>
              <a:gd name="connsiteY109" fmla="*/ 5240740 h 5240740"/>
              <a:gd name="connsiteX110" fmla="*/ 7137779 w 10208526"/>
              <a:gd name="connsiteY110" fmla="*/ 5199797 h 5240740"/>
              <a:gd name="connsiteX111" fmla="*/ 6878472 w 10208526"/>
              <a:gd name="connsiteY111" fmla="*/ 5145206 h 5240740"/>
              <a:gd name="connsiteX112" fmla="*/ 6755642 w 10208526"/>
              <a:gd name="connsiteY112" fmla="*/ 5117910 h 5240740"/>
              <a:gd name="connsiteX113" fmla="*/ 4885899 w 10208526"/>
              <a:gd name="connsiteY113" fmla="*/ 5104263 h 5240740"/>
              <a:gd name="connsiteX114" fmla="*/ 4817660 w 10208526"/>
              <a:gd name="connsiteY114" fmla="*/ 5076967 h 5240740"/>
              <a:gd name="connsiteX115" fmla="*/ 4749421 w 10208526"/>
              <a:gd name="connsiteY115" fmla="*/ 5063319 h 5240740"/>
              <a:gd name="connsiteX116" fmla="*/ 4517409 w 10208526"/>
              <a:gd name="connsiteY116" fmla="*/ 5008728 h 5240740"/>
              <a:gd name="connsiteX117" fmla="*/ 4012442 w 10208526"/>
              <a:gd name="connsiteY117" fmla="*/ 5036024 h 5240740"/>
              <a:gd name="connsiteX118" fmla="*/ 3725839 w 10208526"/>
              <a:gd name="connsiteY118" fmla="*/ 5063319 h 5240740"/>
              <a:gd name="connsiteX119" fmla="*/ 3289111 w 10208526"/>
              <a:gd name="connsiteY119" fmla="*/ 5076967 h 5240740"/>
              <a:gd name="connsiteX120" fmla="*/ 2961564 w 10208526"/>
              <a:gd name="connsiteY120" fmla="*/ 5090615 h 5240740"/>
              <a:gd name="connsiteX121" fmla="*/ 2006221 w 10208526"/>
              <a:gd name="connsiteY121" fmla="*/ 5049672 h 5240740"/>
              <a:gd name="connsiteX122" fmla="*/ 1746914 w 10208526"/>
              <a:gd name="connsiteY122" fmla="*/ 4995080 h 5240740"/>
              <a:gd name="connsiteX123" fmla="*/ 1514902 w 10208526"/>
              <a:gd name="connsiteY123" fmla="*/ 4967785 h 5240740"/>
              <a:gd name="connsiteX124" fmla="*/ 122830 w 10208526"/>
              <a:gd name="connsiteY124" fmla="*/ 4967785 h 5240740"/>
              <a:gd name="connsiteX125" fmla="*/ 95535 w 10208526"/>
              <a:gd name="connsiteY125" fmla="*/ 4926842 h 5240740"/>
              <a:gd name="connsiteX126" fmla="*/ 122830 w 10208526"/>
              <a:gd name="connsiteY126" fmla="*/ 4531057 h 5240740"/>
              <a:gd name="connsiteX127" fmla="*/ 136478 w 10208526"/>
              <a:gd name="connsiteY127" fmla="*/ 4490113 h 5240740"/>
              <a:gd name="connsiteX128" fmla="*/ 150126 w 10208526"/>
              <a:gd name="connsiteY128" fmla="*/ 4408227 h 5240740"/>
              <a:gd name="connsiteX129" fmla="*/ 109182 w 10208526"/>
              <a:gd name="connsiteY129" fmla="*/ 4189863 h 5240740"/>
              <a:gd name="connsiteX130" fmla="*/ 81887 w 10208526"/>
              <a:gd name="connsiteY130" fmla="*/ 4121624 h 5240740"/>
              <a:gd name="connsiteX131" fmla="*/ 27296 w 10208526"/>
              <a:gd name="connsiteY131" fmla="*/ 4026089 h 5240740"/>
              <a:gd name="connsiteX132" fmla="*/ 0 w 10208526"/>
              <a:gd name="connsiteY132" fmla="*/ 3848669 h 5240740"/>
              <a:gd name="connsiteX133" fmla="*/ 54591 w 10208526"/>
              <a:gd name="connsiteY133" fmla="*/ 3548418 h 5240740"/>
              <a:gd name="connsiteX134" fmla="*/ 81887 w 10208526"/>
              <a:gd name="connsiteY134" fmla="*/ 3452883 h 5240740"/>
              <a:gd name="connsiteX135" fmla="*/ 150126 w 10208526"/>
              <a:gd name="connsiteY135" fmla="*/ 3302758 h 5240740"/>
              <a:gd name="connsiteX136" fmla="*/ 177421 w 10208526"/>
              <a:gd name="connsiteY136" fmla="*/ 3207224 h 5240740"/>
              <a:gd name="connsiteX137" fmla="*/ 204717 w 10208526"/>
              <a:gd name="connsiteY137" fmla="*/ 3152633 h 5240740"/>
              <a:gd name="connsiteX138" fmla="*/ 218364 w 10208526"/>
              <a:gd name="connsiteY138" fmla="*/ 3111689 h 5240740"/>
              <a:gd name="connsiteX139" fmla="*/ 245660 w 10208526"/>
              <a:gd name="connsiteY139" fmla="*/ 3043451 h 5240740"/>
              <a:gd name="connsiteX140" fmla="*/ 259308 w 10208526"/>
              <a:gd name="connsiteY140" fmla="*/ 3002507 h 5240740"/>
              <a:gd name="connsiteX141" fmla="*/ 286603 w 10208526"/>
              <a:gd name="connsiteY141" fmla="*/ 2961564 h 5240740"/>
              <a:gd name="connsiteX142" fmla="*/ 245660 w 10208526"/>
              <a:gd name="connsiteY142" fmla="*/ 1719618 h 5240740"/>
              <a:gd name="connsiteX143" fmla="*/ 150126 w 10208526"/>
              <a:gd name="connsiteY143" fmla="*/ 1719618 h 5240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</a:cxnLst>
            <a:rect l="l" t="t" r="r" b="b"/>
            <a:pathLst>
              <a:path w="10208526" h="5240740">
                <a:moveTo>
                  <a:pt x="81887" y="1883391"/>
                </a:moveTo>
                <a:lnTo>
                  <a:pt x="81887" y="1883391"/>
                </a:lnTo>
                <a:cubicBezTo>
                  <a:pt x="448193" y="1924092"/>
                  <a:pt x="-191154" y="1862920"/>
                  <a:pt x="518615" y="1856095"/>
                </a:cubicBezTo>
                <a:cubicBezTo>
                  <a:pt x="887200" y="1852551"/>
                  <a:pt x="1255594" y="1874292"/>
                  <a:pt x="1624084" y="1883391"/>
                </a:cubicBezTo>
                <a:cubicBezTo>
                  <a:pt x="1678675" y="1887940"/>
                  <a:pt x="1733412" y="1890990"/>
                  <a:pt x="1787857" y="1897039"/>
                </a:cubicBezTo>
                <a:cubicBezTo>
                  <a:pt x="1815360" y="1900095"/>
                  <a:pt x="1842084" y="1911512"/>
                  <a:pt x="1869743" y="1910686"/>
                </a:cubicBezTo>
                <a:cubicBezTo>
                  <a:pt x="2147459" y="1902396"/>
                  <a:pt x="2424752" y="1883391"/>
                  <a:pt x="2702257" y="1869743"/>
                </a:cubicBezTo>
                <a:cubicBezTo>
                  <a:pt x="2720454" y="1860645"/>
                  <a:pt x="2737958" y="1850004"/>
                  <a:pt x="2756848" y="1842448"/>
                </a:cubicBezTo>
                <a:cubicBezTo>
                  <a:pt x="2783562" y="1831762"/>
                  <a:pt x="2812443" y="1826837"/>
                  <a:pt x="2838735" y="1815152"/>
                </a:cubicBezTo>
                <a:cubicBezTo>
                  <a:pt x="2853724" y="1808490"/>
                  <a:pt x="2865437" y="1795995"/>
                  <a:pt x="2879678" y="1787857"/>
                </a:cubicBezTo>
                <a:cubicBezTo>
                  <a:pt x="2897342" y="1777763"/>
                  <a:pt x="2916605" y="1770655"/>
                  <a:pt x="2934269" y="1760561"/>
                </a:cubicBezTo>
                <a:cubicBezTo>
                  <a:pt x="2991542" y="1727834"/>
                  <a:pt x="2973001" y="1719986"/>
                  <a:pt x="3057099" y="1705970"/>
                </a:cubicBezTo>
                <a:cubicBezTo>
                  <a:pt x="3138368" y="1692425"/>
                  <a:pt x="3220872" y="1687773"/>
                  <a:pt x="3302758" y="1678675"/>
                </a:cubicBezTo>
                <a:cubicBezTo>
                  <a:pt x="3398292" y="1687773"/>
                  <a:pt x="3494027" y="1694970"/>
                  <a:pt x="3589361" y="1705970"/>
                </a:cubicBezTo>
                <a:cubicBezTo>
                  <a:pt x="3612405" y="1708629"/>
                  <a:pt x="3634719" y="1715804"/>
                  <a:pt x="3657600" y="1719618"/>
                </a:cubicBezTo>
                <a:cubicBezTo>
                  <a:pt x="3689331" y="1724907"/>
                  <a:pt x="3721404" y="1727978"/>
                  <a:pt x="3753135" y="1733266"/>
                </a:cubicBezTo>
                <a:cubicBezTo>
                  <a:pt x="3776016" y="1737079"/>
                  <a:pt x="3798446" y="1743386"/>
                  <a:pt x="3821373" y="1746913"/>
                </a:cubicBezTo>
                <a:cubicBezTo>
                  <a:pt x="3857624" y="1752490"/>
                  <a:pt x="3894200" y="1755714"/>
                  <a:pt x="3930555" y="1760561"/>
                </a:cubicBezTo>
                <a:cubicBezTo>
                  <a:pt x="4199930" y="1796478"/>
                  <a:pt x="3823721" y="1749599"/>
                  <a:pt x="4148920" y="1787857"/>
                </a:cubicBezTo>
                <a:lnTo>
                  <a:pt x="4258102" y="1801504"/>
                </a:lnTo>
                <a:cubicBezTo>
                  <a:pt x="4308074" y="1806764"/>
                  <a:pt x="4358185" y="1810603"/>
                  <a:pt x="4408227" y="1815152"/>
                </a:cubicBezTo>
                <a:cubicBezTo>
                  <a:pt x="4557545" y="1864926"/>
                  <a:pt x="4331375" y="1785544"/>
                  <a:pt x="4490114" y="1856095"/>
                </a:cubicBezTo>
                <a:cubicBezTo>
                  <a:pt x="4516406" y="1867780"/>
                  <a:pt x="4548060" y="1867431"/>
                  <a:pt x="4572000" y="1883391"/>
                </a:cubicBezTo>
                <a:cubicBezTo>
                  <a:pt x="4677822" y="1953939"/>
                  <a:pt x="4622769" y="1927610"/>
                  <a:pt x="4735773" y="1965278"/>
                </a:cubicBezTo>
                <a:cubicBezTo>
                  <a:pt x="4749421" y="1969827"/>
                  <a:pt x="4762342" y="1978350"/>
                  <a:pt x="4776717" y="1978925"/>
                </a:cubicBezTo>
                <a:cubicBezTo>
                  <a:pt x="5204397" y="1996033"/>
                  <a:pt x="5004246" y="1986591"/>
                  <a:pt x="5377218" y="2006221"/>
                </a:cubicBezTo>
                <a:cubicBezTo>
                  <a:pt x="5896763" y="1987666"/>
                  <a:pt x="6269849" y="2011343"/>
                  <a:pt x="6728346" y="1937982"/>
                </a:cubicBezTo>
                <a:cubicBezTo>
                  <a:pt x="6774157" y="1930652"/>
                  <a:pt x="6819331" y="1919785"/>
                  <a:pt x="6864824" y="1910686"/>
                </a:cubicBezTo>
                <a:cubicBezTo>
                  <a:pt x="6901218" y="1892489"/>
                  <a:pt x="6945234" y="1884867"/>
                  <a:pt x="6974006" y="1856095"/>
                </a:cubicBezTo>
                <a:cubicBezTo>
                  <a:pt x="6987654" y="1842447"/>
                  <a:pt x="6999243" y="1826370"/>
                  <a:pt x="7014949" y="1815152"/>
                </a:cubicBezTo>
                <a:cubicBezTo>
                  <a:pt x="7031505" y="1803327"/>
                  <a:pt x="7051876" y="1797951"/>
                  <a:pt x="7069541" y="1787857"/>
                </a:cubicBezTo>
                <a:cubicBezTo>
                  <a:pt x="7083782" y="1779719"/>
                  <a:pt x="7096836" y="1769660"/>
                  <a:pt x="7110484" y="1760561"/>
                </a:cubicBezTo>
                <a:cubicBezTo>
                  <a:pt x="7169042" y="1643443"/>
                  <a:pt x="7101560" y="1755838"/>
                  <a:pt x="7178723" y="1678675"/>
                </a:cubicBezTo>
                <a:cubicBezTo>
                  <a:pt x="7194807" y="1662591"/>
                  <a:pt x="7201270" y="1637462"/>
                  <a:pt x="7219666" y="1624083"/>
                </a:cubicBezTo>
                <a:cubicBezTo>
                  <a:pt x="7252573" y="1600150"/>
                  <a:pt x="7294992" y="1592063"/>
                  <a:pt x="7328848" y="1569492"/>
                </a:cubicBezTo>
                <a:lnTo>
                  <a:pt x="7410735" y="1514901"/>
                </a:lnTo>
                <a:lnTo>
                  <a:pt x="7492621" y="1460310"/>
                </a:lnTo>
                <a:lnTo>
                  <a:pt x="7533564" y="1433015"/>
                </a:lnTo>
                <a:cubicBezTo>
                  <a:pt x="7560134" y="1353308"/>
                  <a:pt x="7526424" y="1426507"/>
                  <a:pt x="7588155" y="1364776"/>
                </a:cubicBezTo>
                <a:cubicBezTo>
                  <a:pt x="7604239" y="1348692"/>
                  <a:pt x="7613015" y="1326269"/>
                  <a:pt x="7629099" y="1310185"/>
                </a:cubicBezTo>
                <a:cubicBezTo>
                  <a:pt x="7652708" y="1286576"/>
                  <a:pt x="7697868" y="1271653"/>
                  <a:pt x="7724633" y="1255594"/>
                </a:cubicBezTo>
                <a:cubicBezTo>
                  <a:pt x="7752763" y="1238716"/>
                  <a:pt x="7779224" y="1219200"/>
                  <a:pt x="7806520" y="1201003"/>
                </a:cubicBezTo>
                <a:lnTo>
                  <a:pt x="7929349" y="1119116"/>
                </a:lnTo>
                <a:lnTo>
                  <a:pt x="7970293" y="1091821"/>
                </a:lnTo>
                <a:cubicBezTo>
                  <a:pt x="7983941" y="1082723"/>
                  <a:pt x="7996565" y="1071860"/>
                  <a:pt x="8011236" y="1064525"/>
                </a:cubicBezTo>
                <a:cubicBezTo>
                  <a:pt x="8095167" y="1022561"/>
                  <a:pt x="8048903" y="1048513"/>
                  <a:pt x="8147714" y="982639"/>
                </a:cubicBezTo>
                <a:cubicBezTo>
                  <a:pt x="8147721" y="982634"/>
                  <a:pt x="8229592" y="928052"/>
                  <a:pt x="8229600" y="928048"/>
                </a:cubicBezTo>
                <a:cubicBezTo>
                  <a:pt x="8247797" y="918949"/>
                  <a:pt x="8266745" y="911219"/>
                  <a:pt x="8284191" y="900752"/>
                </a:cubicBezTo>
                <a:cubicBezTo>
                  <a:pt x="8312321" y="883874"/>
                  <a:pt x="8338782" y="864358"/>
                  <a:pt x="8366078" y="846161"/>
                </a:cubicBezTo>
                <a:lnTo>
                  <a:pt x="8407021" y="818866"/>
                </a:lnTo>
                <a:cubicBezTo>
                  <a:pt x="8420669" y="800669"/>
                  <a:pt x="8430963" y="779387"/>
                  <a:pt x="8447964" y="764275"/>
                </a:cubicBezTo>
                <a:cubicBezTo>
                  <a:pt x="8472483" y="742480"/>
                  <a:pt x="8529851" y="709683"/>
                  <a:pt x="8529851" y="709683"/>
                </a:cubicBezTo>
                <a:cubicBezTo>
                  <a:pt x="8538949" y="691486"/>
                  <a:pt x="8542760" y="669478"/>
                  <a:pt x="8557146" y="655092"/>
                </a:cubicBezTo>
                <a:cubicBezTo>
                  <a:pt x="8601664" y="610574"/>
                  <a:pt x="8643364" y="601926"/>
                  <a:pt x="8693624" y="573206"/>
                </a:cubicBezTo>
                <a:cubicBezTo>
                  <a:pt x="8828656" y="496045"/>
                  <a:pt x="8624189" y="601098"/>
                  <a:pt x="8789158" y="518615"/>
                </a:cubicBezTo>
                <a:cubicBezTo>
                  <a:pt x="8802806" y="500418"/>
                  <a:pt x="8814018" y="480108"/>
                  <a:pt x="8830102" y="464024"/>
                </a:cubicBezTo>
                <a:cubicBezTo>
                  <a:pt x="8841700" y="452426"/>
                  <a:pt x="8860544" y="449329"/>
                  <a:pt x="8871045" y="436728"/>
                </a:cubicBezTo>
                <a:cubicBezTo>
                  <a:pt x="8884069" y="421099"/>
                  <a:pt x="8883955" y="396523"/>
                  <a:pt x="8898341" y="382137"/>
                </a:cubicBezTo>
                <a:cubicBezTo>
                  <a:pt x="8912727" y="367751"/>
                  <a:pt x="8935486" y="365309"/>
                  <a:pt x="8952932" y="354842"/>
                </a:cubicBezTo>
                <a:cubicBezTo>
                  <a:pt x="8981062" y="337964"/>
                  <a:pt x="9007523" y="318448"/>
                  <a:pt x="9034818" y="300251"/>
                </a:cubicBezTo>
                <a:lnTo>
                  <a:pt x="9116705" y="245660"/>
                </a:lnTo>
                <a:cubicBezTo>
                  <a:pt x="9134902" y="236561"/>
                  <a:pt x="9153850" y="228831"/>
                  <a:pt x="9171296" y="218364"/>
                </a:cubicBezTo>
                <a:cubicBezTo>
                  <a:pt x="9199426" y="201486"/>
                  <a:pt x="9225887" y="181970"/>
                  <a:pt x="9253182" y="163773"/>
                </a:cubicBezTo>
                <a:lnTo>
                  <a:pt x="9294126" y="136478"/>
                </a:lnTo>
                <a:lnTo>
                  <a:pt x="9376012" y="81886"/>
                </a:lnTo>
                <a:cubicBezTo>
                  <a:pt x="9389660" y="72788"/>
                  <a:pt x="9401726" y="60683"/>
                  <a:pt x="9416955" y="54591"/>
                </a:cubicBezTo>
                <a:lnTo>
                  <a:pt x="9553433" y="0"/>
                </a:lnTo>
                <a:lnTo>
                  <a:pt x="9826388" y="27295"/>
                </a:lnTo>
                <a:cubicBezTo>
                  <a:pt x="9862857" y="31202"/>
                  <a:pt x="9901030" y="28607"/>
                  <a:pt x="9935570" y="40943"/>
                </a:cubicBezTo>
                <a:cubicBezTo>
                  <a:pt x="10008012" y="66815"/>
                  <a:pt x="10009266" y="95533"/>
                  <a:pt x="10058400" y="136478"/>
                </a:cubicBezTo>
                <a:cubicBezTo>
                  <a:pt x="10071001" y="146979"/>
                  <a:pt x="10085695" y="154675"/>
                  <a:pt x="10099343" y="163773"/>
                </a:cubicBezTo>
                <a:cubicBezTo>
                  <a:pt x="10117540" y="191069"/>
                  <a:pt x="10143561" y="214538"/>
                  <a:pt x="10153935" y="245660"/>
                </a:cubicBezTo>
                <a:lnTo>
                  <a:pt x="10181230" y="327546"/>
                </a:lnTo>
                <a:cubicBezTo>
                  <a:pt x="10185779" y="341194"/>
                  <a:pt x="10191389" y="354533"/>
                  <a:pt x="10194878" y="368489"/>
                </a:cubicBezTo>
                <a:lnTo>
                  <a:pt x="10208526" y="423080"/>
                </a:lnTo>
                <a:cubicBezTo>
                  <a:pt x="10194878" y="673289"/>
                  <a:pt x="10192874" y="924406"/>
                  <a:pt x="10167582" y="1173707"/>
                </a:cubicBezTo>
                <a:cubicBezTo>
                  <a:pt x="10159247" y="1255863"/>
                  <a:pt x="10117994" y="1352269"/>
                  <a:pt x="10085696" y="1433015"/>
                </a:cubicBezTo>
                <a:cubicBezTo>
                  <a:pt x="10076597" y="1542197"/>
                  <a:pt x="10070724" y="1651696"/>
                  <a:pt x="10058400" y="1760561"/>
                </a:cubicBezTo>
                <a:cubicBezTo>
                  <a:pt x="10043419" y="1892893"/>
                  <a:pt x="10014023" y="2023561"/>
                  <a:pt x="10003809" y="2156346"/>
                </a:cubicBezTo>
                <a:cubicBezTo>
                  <a:pt x="9994711" y="2274627"/>
                  <a:pt x="9990932" y="2393437"/>
                  <a:pt x="9976514" y="2511188"/>
                </a:cubicBezTo>
                <a:cubicBezTo>
                  <a:pt x="9963606" y="2616604"/>
                  <a:pt x="9933651" y="2719532"/>
                  <a:pt x="9921923" y="2825086"/>
                </a:cubicBezTo>
                <a:cubicBezTo>
                  <a:pt x="9891922" y="3095095"/>
                  <a:pt x="9925226" y="2994248"/>
                  <a:pt x="9867332" y="3138985"/>
                </a:cubicBezTo>
                <a:cubicBezTo>
                  <a:pt x="9876430" y="3239069"/>
                  <a:pt x="9882653" y="3339455"/>
                  <a:pt x="9894627" y="3439236"/>
                </a:cubicBezTo>
                <a:cubicBezTo>
                  <a:pt x="9896341" y="3453519"/>
                  <a:pt x="9904323" y="3466347"/>
                  <a:pt x="9908275" y="3480179"/>
                </a:cubicBezTo>
                <a:cubicBezTo>
                  <a:pt x="9914104" y="3500579"/>
                  <a:pt x="9924665" y="3553903"/>
                  <a:pt x="9935570" y="3575713"/>
                </a:cubicBezTo>
                <a:cubicBezTo>
                  <a:pt x="9968926" y="3642425"/>
                  <a:pt x="9959363" y="3588994"/>
                  <a:pt x="9976514" y="3657600"/>
                </a:cubicBezTo>
                <a:cubicBezTo>
                  <a:pt x="9982140" y="3680104"/>
                  <a:pt x="9985129" y="3703195"/>
                  <a:pt x="9990161" y="3725839"/>
                </a:cubicBezTo>
                <a:cubicBezTo>
                  <a:pt x="10041202" y="3955527"/>
                  <a:pt x="9971875" y="3639047"/>
                  <a:pt x="10017457" y="3821373"/>
                </a:cubicBezTo>
                <a:lnTo>
                  <a:pt x="10044752" y="3930555"/>
                </a:lnTo>
                <a:cubicBezTo>
                  <a:pt x="10031104" y="4053385"/>
                  <a:pt x="10022323" y="4176854"/>
                  <a:pt x="10003809" y="4299045"/>
                </a:cubicBezTo>
                <a:cubicBezTo>
                  <a:pt x="9999499" y="4327492"/>
                  <a:pt x="9989381" y="4355197"/>
                  <a:pt x="9976514" y="4380931"/>
                </a:cubicBezTo>
                <a:cubicBezTo>
                  <a:pt x="9961843" y="4410273"/>
                  <a:pt x="9940120" y="4435522"/>
                  <a:pt x="9921923" y="4462818"/>
                </a:cubicBezTo>
                <a:cubicBezTo>
                  <a:pt x="9857614" y="4559281"/>
                  <a:pt x="9938298" y="4439893"/>
                  <a:pt x="9853684" y="4558352"/>
                </a:cubicBezTo>
                <a:cubicBezTo>
                  <a:pt x="9844150" y="4571699"/>
                  <a:pt x="9837986" y="4587697"/>
                  <a:pt x="9826388" y="4599295"/>
                </a:cubicBezTo>
                <a:cubicBezTo>
                  <a:pt x="9814790" y="4610893"/>
                  <a:pt x="9799093" y="4617492"/>
                  <a:pt x="9785445" y="4626591"/>
                </a:cubicBezTo>
                <a:cubicBezTo>
                  <a:pt x="9776346" y="4644788"/>
                  <a:pt x="9771173" y="4665553"/>
                  <a:pt x="9758149" y="4681182"/>
                </a:cubicBezTo>
                <a:cubicBezTo>
                  <a:pt x="9747648" y="4693783"/>
                  <a:pt x="9729807" y="4697977"/>
                  <a:pt x="9717206" y="4708478"/>
                </a:cubicBezTo>
                <a:cubicBezTo>
                  <a:pt x="9702379" y="4720834"/>
                  <a:pt x="9688113" y="4734186"/>
                  <a:pt x="9676263" y="4749421"/>
                </a:cubicBezTo>
                <a:cubicBezTo>
                  <a:pt x="9656123" y="4775316"/>
                  <a:pt x="9639869" y="4804012"/>
                  <a:pt x="9621672" y="4831307"/>
                </a:cubicBezTo>
                <a:lnTo>
                  <a:pt x="9539785" y="4954137"/>
                </a:lnTo>
                <a:cubicBezTo>
                  <a:pt x="9539784" y="4954138"/>
                  <a:pt x="9485195" y="5036024"/>
                  <a:pt x="9485194" y="5036024"/>
                </a:cubicBezTo>
                <a:cubicBezTo>
                  <a:pt x="9466997" y="5045122"/>
                  <a:pt x="9448049" y="5052852"/>
                  <a:pt x="9430603" y="5063319"/>
                </a:cubicBezTo>
                <a:cubicBezTo>
                  <a:pt x="9402473" y="5080197"/>
                  <a:pt x="9381076" y="5112517"/>
                  <a:pt x="9348717" y="5117910"/>
                </a:cubicBezTo>
                <a:cubicBezTo>
                  <a:pt x="9247434" y="5134791"/>
                  <a:pt x="9239608" y="5138183"/>
                  <a:pt x="9116705" y="5145206"/>
                </a:cubicBezTo>
                <a:cubicBezTo>
                  <a:pt x="9007606" y="5151440"/>
                  <a:pt x="8898311" y="5153656"/>
                  <a:pt x="8789158" y="5158854"/>
                </a:cubicBezTo>
                <a:lnTo>
                  <a:pt x="8543499" y="5172501"/>
                </a:lnTo>
                <a:cubicBezTo>
                  <a:pt x="8497896" y="5175758"/>
                  <a:pt x="8452591" y="5182454"/>
                  <a:pt x="8407021" y="5186149"/>
                </a:cubicBezTo>
                <a:cubicBezTo>
                  <a:pt x="8284258" y="5196103"/>
                  <a:pt x="8160945" y="5199844"/>
                  <a:pt x="8038532" y="5213445"/>
                </a:cubicBezTo>
                <a:cubicBezTo>
                  <a:pt x="7997589" y="5217994"/>
                  <a:pt x="7956812" y="5224440"/>
                  <a:pt x="7915702" y="5227092"/>
                </a:cubicBezTo>
                <a:cubicBezTo>
                  <a:pt x="7815723" y="5233542"/>
                  <a:pt x="7715535" y="5236191"/>
                  <a:pt x="7615451" y="5240740"/>
                </a:cubicBezTo>
                <a:cubicBezTo>
                  <a:pt x="7456227" y="5227092"/>
                  <a:pt x="7296690" y="5216702"/>
                  <a:pt x="7137779" y="5199797"/>
                </a:cubicBezTo>
                <a:cubicBezTo>
                  <a:pt x="6961993" y="5181096"/>
                  <a:pt x="7014860" y="5179303"/>
                  <a:pt x="6878472" y="5145206"/>
                </a:cubicBezTo>
                <a:cubicBezTo>
                  <a:pt x="6837782" y="5135034"/>
                  <a:pt x="6796585" y="5127009"/>
                  <a:pt x="6755642" y="5117910"/>
                </a:cubicBezTo>
                <a:cubicBezTo>
                  <a:pt x="5882346" y="5161576"/>
                  <a:pt x="6116691" y="5164596"/>
                  <a:pt x="4885899" y="5104263"/>
                </a:cubicBezTo>
                <a:cubicBezTo>
                  <a:pt x="4861430" y="5103064"/>
                  <a:pt x="4841125" y="5084007"/>
                  <a:pt x="4817660" y="5076967"/>
                </a:cubicBezTo>
                <a:cubicBezTo>
                  <a:pt x="4795442" y="5070301"/>
                  <a:pt x="4771800" y="5069422"/>
                  <a:pt x="4749421" y="5063319"/>
                </a:cubicBezTo>
                <a:cubicBezTo>
                  <a:pt x="4532524" y="5004166"/>
                  <a:pt x="4849213" y="5069057"/>
                  <a:pt x="4517409" y="5008728"/>
                </a:cubicBezTo>
                <a:lnTo>
                  <a:pt x="4012442" y="5036024"/>
                </a:lnTo>
                <a:cubicBezTo>
                  <a:pt x="3718698" y="5055182"/>
                  <a:pt x="4085542" y="5046969"/>
                  <a:pt x="3725839" y="5063319"/>
                </a:cubicBezTo>
                <a:cubicBezTo>
                  <a:pt x="3580342" y="5069932"/>
                  <a:pt x="3434665" y="5071769"/>
                  <a:pt x="3289111" y="5076967"/>
                </a:cubicBezTo>
                <a:lnTo>
                  <a:pt x="2961564" y="5090615"/>
                </a:lnTo>
                <a:cubicBezTo>
                  <a:pt x="2643116" y="5076967"/>
                  <a:pt x="2323980" y="5074664"/>
                  <a:pt x="2006221" y="5049672"/>
                </a:cubicBezTo>
                <a:cubicBezTo>
                  <a:pt x="1918163" y="5042746"/>
                  <a:pt x="1834639" y="5005400"/>
                  <a:pt x="1746914" y="4995080"/>
                </a:cubicBezTo>
                <a:lnTo>
                  <a:pt x="1514902" y="4967785"/>
                </a:lnTo>
                <a:cubicBezTo>
                  <a:pt x="705719" y="5031667"/>
                  <a:pt x="1169506" y="5016848"/>
                  <a:pt x="122830" y="4967785"/>
                </a:cubicBezTo>
                <a:cubicBezTo>
                  <a:pt x="113732" y="4954137"/>
                  <a:pt x="95535" y="4943244"/>
                  <a:pt x="95535" y="4926842"/>
                </a:cubicBezTo>
                <a:cubicBezTo>
                  <a:pt x="95535" y="4794600"/>
                  <a:pt x="110487" y="4662721"/>
                  <a:pt x="122830" y="4531057"/>
                </a:cubicBezTo>
                <a:cubicBezTo>
                  <a:pt x="124173" y="4516734"/>
                  <a:pt x="133357" y="4504157"/>
                  <a:pt x="136478" y="4490113"/>
                </a:cubicBezTo>
                <a:cubicBezTo>
                  <a:pt x="142481" y="4463100"/>
                  <a:pt x="145577" y="4435522"/>
                  <a:pt x="150126" y="4408227"/>
                </a:cubicBezTo>
                <a:cubicBezTo>
                  <a:pt x="136478" y="4335439"/>
                  <a:pt x="126335" y="4261906"/>
                  <a:pt x="109182" y="4189863"/>
                </a:cubicBezTo>
                <a:cubicBezTo>
                  <a:pt x="103508" y="4166031"/>
                  <a:pt x="91837" y="4144011"/>
                  <a:pt x="81887" y="4121624"/>
                </a:cubicBezTo>
                <a:cubicBezTo>
                  <a:pt x="58802" y="4069683"/>
                  <a:pt x="56567" y="4069997"/>
                  <a:pt x="27296" y="4026089"/>
                </a:cubicBezTo>
                <a:cubicBezTo>
                  <a:pt x="18197" y="3966949"/>
                  <a:pt x="0" y="3908505"/>
                  <a:pt x="0" y="3848669"/>
                </a:cubicBezTo>
                <a:cubicBezTo>
                  <a:pt x="0" y="3596495"/>
                  <a:pt x="16205" y="3701957"/>
                  <a:pt x="54591" y="3548418"/>
                </a:cubicBezTo>
                <a:cubicBezTo>
                  <a:pt x="58964" y="3530927"/>
                  <a:pt x="72098" y="3472462"/>
                  <a:pt x="81887" y="3452883"/>
                </a:cubicBezTo>
                <a:cubicBezTo>
                  <a:pt x="143344" y="3329970"/>
                  <a:pt x="108248" y="3442354"/>
                  <a:pt x="150126" y="3302758"/>
                </a:cubicBezTo>
                <a:cubicBezTo>
                  <a:pt x="161671" y="3264274"/>
                  <a:pt x="162129" y="3242904"/>
                  <a:pt x="177421" y="3207224"/>
                </a:cubicBezTo>
                <a:cubicBezTo>
                  <a:pt x="185435" y="3188524"/>
                  <a:pt x="196703" y="3171333"/>
                  <a:pt x="204717" y="3152633"/>
                </a:cubicBezTo>
                <a:cubicBezTo>
                  <a:pt x="210384" y="3139410"/>
                  <a:pt x="213313" y="3125159"/>
                  <a:pt x="218364" y="3111689"/>
                </a:cubicBezTo>
                <a:cubicBezTo>
                  <a:pt x="226966" y="3088751"/>
                  <a:pt x="237058" y="3066389"/>
                  <a:pt x="245660" y="3043451"/>
                </a:cubicBezTo>
                <a:cubicBezTo>
                  <a:pt x="250711" y="3029981"/>
                  <a:pt x="252874" y="3015374"/>
                  <a:pt x="259308" y="3002507"/>
                </a:cubicBezTo>
                <a:cubicBezTo>
                  <a:pt x="266643" y="2987836"/>
                  <a:pt x="277505" y="2975212"/>
                  <a:pt x="286603" y="2961564"/>
                </a:cubicBezTo>
                <a:cubicBezTo>
                  <a:pt x="243180" y="1847045"/>
                  <a:pt x="245660" y="2261244"/>
                  <a:pt x="245660" y="1719618"/>
                </a:cubicBezTo>
                <a:lnTo>
                  <a:pt x="150126" y="1719618"/>
                </a:lnTo>
              </a:path>
            </a:pathLst>
          </a:custGeom>
          <a:solidFill>
            <a:schemeClr val="tx2">
              <a:lumMod val="75000"/>
            </a:schemeClr>
          </a:solidFill>
          <a:ln w="28575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-215023" y="4386583"/>
            <a:ext cx="9611559" cy="153124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753391" y="-27384"/>
            <a:ext cx="76372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Dopravní prostředky po kolejích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45099" y="620688"/>
            <a:ext cx="2653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(Vyber a klikni na obrázek)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nice 4"/>
          <p:cNvCxnSpPr>
            <a:stCxn id="2060" idx="133"/>
          </p:cNvCxnSpPr>
          <p:nvPr/>
        </p:nvCxnSpPr>
        <p:spPr>
          <a:xfrm>
            <a:off x="-301155" y="5655735"/>
            <a:ext cx="4873155" cy="1373792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67385" y1="77846" x2="90769" y2="70462"/>
                        <a14:foregroundMark x1="69231" y1="76308" x2="73231" y2="73231"/>
                        <a14:foregroundMark x1="87692" y1="72615" x2="90154" y2="68615"/>
                        <a14:foregroundMark x1="80923" y1="73231" x2="84308" y2="73231"/>
                        <a14:backgroundMark x1="80923" y1="78769" x2="93231" y2="83385"/>
                        <a14:backgroundMark x1="60308" y1="74462" x2="60308" y2="76308"/>
                        <a14:backgroundMark x1="38769" y1="69846" x2="38769" y2="69846"/>
                        <a14:backgroundMark x1="48308" y1="73538" x2="48308" y2="73538"/>
                        <a14:backgroundMark x1="35385" y1="27385" x2="35385" y2="27385"/>
                        <a14:backgroundMark x1="32000" y1="31385" x2="32000" y2="31385"/>
                        <a14:backgroundMark x1="47077" y1="27692" x2="47077" y2="27692"/>
                        <a14:backgroundMark x1="67385" y1="79077" x2="83692" y2="83077"/>
                        <a14:backgroundMark x1="79692" y1="83077" x2="83692" y2="84308"/>
                        <a14:backgroundMark x1="83692" y1="76923" x2="97538" y2="78462"/>
                        <a14:backgroundMark x1="69846" y1="82154" x2="71077" y2="79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78" b="13077"/>
          <a:stretch/>
        </p:blipFill>
        <p:spPr bwMode="auto">
          <a:xfrm>
            <a:off x="489246" y="4870614"/>
            <a:ext cx="2072704" cy="1726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-480569" y="5751554"/>
            <a:ext cx="4764537" cy="139248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4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144" b="17786"/>
          <a:stretch/>
        </p:blipFill>
        <p:spPr bwMode="auto">
          <a:xfrm>
            <a:off x="1099201" y="3687010"/>
            <a:ext cx="2150208" cy="139914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-480569" y="4615743"/>
            <a:ext cx="9877105" cy="1646492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347863" y="2780927"/>
            <a:ext cx="6048673" cy="4363117"/>
          </a:xfrm>
          <a:prstGeom prst="line">
            <a:avLst/>
          </a:prstGeom>
          <a:ln w="38100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561950" y="2420886"/>
            <a:ext cx="6690572" cy="4723154"/>
          </a:xfrm>
          <a:prstGeom prst="line">
            <a:avLst/>
          </a:prstGeom>
          <a:ln w="38100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98154" l="0" r="100000">
                        <a14:foregroundMark x1="12000" y1="17231" x2="7692" y2="24923"/>
                        <a14:foregroundMark x1="13538" y1="14154" x2="13538" y2="19692"/>
                        <a14:backgroundMark x1="14462" y1="10769" x2="96615" y2="30462"/>
                        <a14:backgroundMark x1="27692" y1="18462" x2="95692" y2="45538"/>
                        <a14:backgroundMark x1="13231" y1="49231" x2="55077" y2="82769"/>
                        <a14:backgroundMark x1="15385" y1="13846" x2="29846" y2="20615"/>
                        <a14:backgroundMark x1="21846" y1="18462" x2="26154" y2="20615"/>
                        <a14:backgroundMark x1="64615" y1="59385" x2="64615" y2="59385"/>
                        <a14:backgroundMark x1="62769" y1="53538" x2="65538" y2="61231"/>
                        <a14:backgroundMark x1="64923" y1="62462" x2="68000" y2="71385"/>
                        <a14:backgroundMark x1="67077" y1="63385" x2="67077" y2="65846"/>
                        <a14:backgroundMark x1="68000" y1="72000" x2="66154" y2="78462"/>
                        <a14:backgroundMark x1="95385" y1="88615" x2="99385" y2="91692"/>
                        <a14:backgroundMark x1="71077" y1="90154" x2="72923" y2="9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431" b="4943"/>
          <a:stretch/>
        </p:blipFill>
        <p:spPr bwMode="auto">
          <a:xfrm rot="419837">
            <a:off x="3595465" y="4298901"/>
            <a:ext cx="2606650" cy="240414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0" name="Skupina 29"/>
          <p:cNvGrpSpPr/>
          <p:nvPr/>
        </p:nvGrpSpPr>
        <p:grpSpPr>
          <a:xfrm>
            <a:off x="6647391" y="4607797"/>
            <a:ext cx="2175769" cy="2160618"/>
            <a:chOff x="6860727" y="4745296"/>
            <a:chExt cx="2175769" cy="2160618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60727" y="4745296"/>
              <a:ext cx="2160618" cy="21606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Ovál 28"/>
            <p:cNvSpPr/>
            <p:nvPr/>
          </p:nvSpPr>
          <p:spPr>
            <a:xfrm>
              <a:off x="8388424" y="5889052"/>
              <a:ext cx="648072" cy="636292"/>
            </a:xfrm>
            <a:prstGeom prst="ellips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bg1"/>
                  </a:solidFill>
                </a:rPr>
                <a:t>M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36" name="Picture 4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144" b="17786"/>
          <a:stretch/>
        </p:blipFill>
        <p:spPr bwMode="auto">
          <a:xfrm>
            <a:off x="5183174" y="2381986"/>
            <a:ext cx="1189025" cy="773701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67385" y1="77846" x2="90769" y2="70462"/>
                        <a14:foregroundMark x1="69231" y1="76308" x2="73231" y2="73231"/>
                        <a14:foregroundMark x1="87692" y1="72615" x2="90154" y2="68615"/>
                        <a14:foregroundMark x1="80923" y1="73231" x2="84308" y2="73231"/>
                        <a14:backgroundMark x1="80923" y1="78769" x2="93231" y2="83385"/>
                        <a14:backgroundMark x1="60308" y1="74462" x2="60308" y2="76308"/>
                        <a14:backgroundMark x1="38769" y1="69846" x2="38769" y2="69846"/>
                        <a14:backgroundMark x1="48308" y1="73538" x2="48308" y2="73538"/>
                        <a14:backgroundMark x1="35385" y1="27385" x2="35385" y2="27385"/>
                        <a14:backgroundMark x1="32000" y1="31385" x2="32000" y2="31385"/>
                        <a14:backgroundMark x1="47077" y1="27692" x2="47077" y2="27692"/>
                        <a14:backgroundMark x1="67385" y1="79077" x2="83692" y2="83077"/>
                        <a14:backgroundMark x1="79692" y1="83077" x2="83692" y2="84308"/>
                        <a14:backgroundMark x1="83692" y1="76923" x2="97538" y2="78462"/>
                        <a14:backgroundMark x1="69846" y1="82154" x2="71077" y2="79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78" b="13077"/>
          <a:stretch/>
        </p:blipFill>
        <p:spPr bwMode="auto">
          <a:xfrm>
            <a:off x="2253157" y="2252520"/>
            <a:ext cx="1268554" cy="105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98154" l="0" r="100000">
                        <a14:foregroundMark x1="12000" y1="17231" x2="7692" y2="24923"/>
                        <a14:foregroundMark x1="13538" y1="14154" x2="13538" y2="19692"/>
                        <a14:backgroundMark x1="14462" y1="10769" x2="96615" y2="30462"/>
                        <a14:backgroundMark x1="27692" y1="18462" x2="95692" y2="45538"/>
                        <a14:backgroundMark x1="13231" y1="49231" x2="55077" y2="82769"/>
                        <a14:backgroundMark x1="15385" y1="13846" x2="29846" y2="20615"/>
                        <a14:backgroundMark x1="21846" y1="18462" x2="26154" y2="20615"/>
                        <a14:backgroundMark x1="64615" y1="59385" x2="64615" y2="59385"/>
                        <a14:backgroundMark x1="62769" y1="53538" x2="65538" y2="61231"/>
                        <a14:backgroundMark x1="64923" y1="62462" x2="68000" y2="71385"/>
                        <a14:backgroundMark x1="67077" y1="63385" x2="67077" y2="65846"/>
                        <a14:backgroundMark x1="68000" y1="72000" x2="66154" y2="78462"/>
                        <a14:backgroundMark x1="95385" y1="88615" x2="99385" y2="91692"/>
                        <a14:backgroundMark x1="71077" y1="90154" x2="72923" y2="9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431" b="4943"/>
          <a:stretch/>
        </p:blipFill>
        <p:spPr bwMode="auto">
          <a:xfrm>
            <a:off x="3776753" y="1149916"/>
            <a:ext cx="1362459" cy="125661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7" name="Skupina 46"/>
          <p:cNvGrpSpPr/>
          <p:nvPr/>
        </p:nvGrpSpPr>
        <p:grpSpPr>
          <a:xfrm>
            <a:off x="267829" y="898608"/>
            <a:ext cx="1406874" cy="1420688"/>
            <a:chOff x="6860727" y="4745296"/>
            <a:chExt cx="2175769" cy="2160618"/>
          </a:xfrm>
        </p:grpSpPr>
        <p:pic>
          <p:nvPicPr>
            <p:cNvPr id="48" name="Picture 2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60727" y="4745296"/>
              <a:ext cx="2160618" cy="21606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9" name="Ovál 48"/>
            <p:cNvSpPr/>
            <p:nvPr/>
          </p:nvSpPr>
          <p:spPr>
            <a:xfrm>
              <a:off x="8388424" y="5889052"/>
              <a:ext cx="648072" cy="636292"/>
            </a:xfrm>
            <a:prstGeom prst="ellips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bg1"/>
                  </a:solidFill>
                </a:rPr>
                <a:t>M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57" name="Picture 8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575" b="16502"/>
          <a:stretch/>
        </p:blipFill>
        <p:spPr bwMode="auto">
          <a:xfrm>
            <a:off x="2174305" y="1080545"/>
            <a:ext cx="1371070" cy="94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2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538" b="9630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699" b="9205"/>
          <a:stretch/>
        </p:blipFill>
        <p:spPr bwMode="auto">
          <a:xfrm>
            <a:off x="5564610" y="1176943"/>
            <a:ext cx="1015346" cy="86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538" b="89538" l="9538" r="95385">
                        <a14:foregroundMark x1="33538" y1="66769" x2="44615" y2="68308"/>
                        <a14:backgroundMark x1="88308" y1="45846" x2="63077" y2="90769"/>
                        <a14:backgroundMark x1="77846" y1="53538" x2="77846" y2="68923"/>
                        <a14:backgroundMark x1="12615" y1="56615" x2="64615" y2="89538"/>
                        <a14:backgroundMark x1="36308" y1="49538" x2="32923" y2="38462"/>
                        <a14:backgroundMark x1="48615" y1="53846" x2="51385" y2="54154"/>
                        <a14:backgroundMark x1="33538" y1="69846" x2="69846" y2="79077"/>
                        <a14:backgroundMark x1="34462" y1="68000" x2="43385" y2="69231"/>
                        <a14:backgroundMark x1="80000" y1="46769" x2="77846" y2="59692"/>
                        <a14:backgroundMark x1="20308" y1="54154" x2="15692" y2="5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69" b="25753"/>
          <a:stretch/>
        </p:blipFill>
        <p:spPr bwMode="auto">
          <a:xfrm>
            <a:off x="7139183" y="728931"/>
            <a:ext cx="1632651" cy="1495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637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4293096"/>
            <a:ext cx="9144000" cy="2564904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308" b="20820"/>
          <a:stretch/>
        </p:blipFill>
        <p:spPr bwMode="auto">
          <a:xfrm>
            <a:off x="3731428" y="3077345"/>
            <a:ext cx="1685638" cy="958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1267" y="-27384"/>
            <a:ext cx="77014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Dopravní prostředky ve vzduchu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45099" y="620688"/>
            <a:ext cx="2653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(Vyber a klikni na obrázek)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>
                        <a14:backgroundMark x1="32923" y1="36923" x2="0" y2="40308"/>
                        <a14:backgroundMark x1="28615" y1="30769" x2="0" y2="30769"/>
                        <a14:backgroundMark x1="39692" y1="37538" x2="82462" y2="37538"/>
                        <a14:backgroundMark x1="80615" y1="45846" x2="70462" y2="41846"/>
                        <a14:backgroundMark x1="89846" y1="47692" x2="99385" y2="40000"/>
                        <a14:backgroundMark x1="88615" y1="51077" x2="92000" y2="52615"/>
                        <a14:backgroundMark x1="97846" y1="59385" x2="92000" y2="64615"/>
                        <a14:backgroundMark x1="82462" y1="53538" x2="92000" y2="62769"/>
                        <a14:backgroundMark x1="54769" y1="54462" x2="70769" y2="52923"/>
                        <a14:backgroundMark x1="71692" y1="53538" x2="79385" y2="52000"/>
                        <a14:backgroundMark x1="80923" y1="52923" x2="80923" y2="52923"/>
                        <a14:backgroundMark x1="84000" y1="42462" x2="92615" y2="29846"/>
                        <a14:backgroundMark x1="73231" y1="34154" x2="81538" y2="36615"/>
                        <a14:backgroundMark x1="45538" y1="30769" x2="69231" y2="31385"/>
                        <a14:backgroundMark x1="32000" y1="30154" x2="41231" y2="29846"/>
                        <a14:backgroundMark x1="42154" y1="61846" x2="58769" y2="56308"/>
                        <a14:backgroundMark x1="41231" y1="68000" x2="52000" y2="69538"/>
                        <a14:backgroundMark x1="52923" y1="62769" x2="56923" y2="57231"/>
                        <a14:backgroundMark x1="20308" y1="61846" x2="34154" y2="62769"/>
                        <a14:backgroundMark x1="20923" y1="65538" x2="29538" y2="66462"/>
                        <a14:backgroundMark x1="31692" y1="66154" x2="34462" y2="66154"/>
                        <a14:backgroundMark x1="24923" y1="68923" x2="36000" y2="71077"/>
                        <a14:backgroundMark x1="36000" y1="68923" x2="38462" y2="68923"/>
                        <a14:backgroundMark x1="3385" y1="65538" x2="8308" y2="68000"/>
                        <a14:backgroundMark x1="22769" y1="68923" x2="12308" y2="68923"/>
                        <a14:backgroundMark x1="13538" y1="61846" x2="0" y2="61846"/>
                        <a14:backgroundMark x1="13231" y1="65231" x2="8308" y2="64308"/>
                        <a14:backgroundMark x1="3385" y1="66462" x2="615" y2="6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7846" b="29541"/>
          <a:stretch/>
        </p:blipFill>
        <p:spPr bwMode="auto">
          <a:xfrm>
            <a:off x="758932" y="990020"/>
            <a:ext cx="2054161" cy="875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575" b="16502"/>
          <a:stretch/>
        </p:blipFill>
        <p:spPr bwMode="auto">
          <a:xfrm>
            <a:off x="5898902" y="2119133"/>
            <a:ext cx="1405430" cy="968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2154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45" t="21011" r="4194" b="31485"/>
          <a:stretch/>
        </p:blipFill>
        <p:spPr bwMode="auto">
          <a:xfrm>
            <a:off x="6675847" y="990020"/>
            <a:ext cx="2087096" cy="1122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3231" y1="52000" x2="70462" y2="24615"/>
                        <a14:foregroundMark x1="48923" y1="39692" x2="52923" y2="4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940" t="18255" r="4961" b="24121"/>
          <a:stretch/>
        </p:blipFill>
        <p:spPr bwMode="auto">
          <a:xfrm>
            <a:off x="2028456" y="2088144"/>
            <a:ext cx="1412095" cy="913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backgroundMark x1="64923" y1="61846" x2="66462" y2="6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1720" b="30026"/>
          <a:stretch/>
        </p:blipFill>
        <p:spPr bwMode="auto">
          <a:xfrm>
            <a:off x="3381866" y="990020"/>
            <a:ext cx="2380268" cy="91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100000" l="0" r="100000">
                        <a14:foregroundMark x1="38769" y1="12000" x2="53538" y2="43692"/>
                        <a14:foregroundMark x1="49846" y1="14154" x2="64615" y2="31385"/>
                        <a14:foregroundMark x1="68923" y1="29231" x2="61538" y2="32615"/>
                        <a14:foregroundMark x1="56923" y1="31692" x2="61231" y2="43385"/>
                        <a14:foregroundMark x1="34154" y1="19077" x2="38769" y2="27385"/>
                        <a14:foregroundMark x1="69231" y1="56923" x2="48615" y2="57231"/>
                        <a14:foregroundMark x1="22769" y1="36923" x2="51385" y2="50154"/>
                        <a14:foregroundMark x1="78154" y1="36923" x2="62462" y2="48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459" b="7266"/>
          <a:stretch/>
        </p:blipFill>
        <p:spPr bwMode="auto">
          <a:xfrm>
            <a:off x="153835" y="3789040"/>
            <a:ext cx="1393829" cy="1188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308" b="20820"/>
          <a:stretch/>
        </p:blipFill>
        <p:spPr bwMode="auto">
          <a:xfrm>
            <a:off x="3278859" y="5575548"/>
            <a:ext cx="1685638" cy="95864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>
                        <a14:backgroundMark x1="32923" y1="36923" x2="0" y2="40308"/>
                        <a14:backgroundMark x1="28615" y1="30769" x2="0" y2="30769"/>
                        <a14:backgroundMark x1="39692" y1="37538" x2="82462" y2="37538"/>
                        <a14:backgroundMark x1="80615" y1="45846" x2="70462" y2="41846"/>
                        <a14:backgroundMark x1="89846" y1="47692" x2="99385" y2="40000"/>
                        <a14:backgroundMark x1="88615" y1="51077" x2="92000" y2="52615"/>
                        <a14:backgroundMark x1="97846" y1="59385" x2="92000" y2="64615"/>
                        <a14:backgroundMark x1="82462" y1="53538" x2="92000" y2="62769"/>
                        <a14:backgroundMark x1="54769" y1="54462" x2="70769" y2="52923"/>
                        <a14:backgroundMark x1="71692" y1="53538" x2="79385" y2="52000"/>
                        <a14:backgroundMark x1="80923" y1="52923" x2="80923" y2="52923"/>
                        <a14:backgroundMark x1="84000" y1="42462" x2="92615" y2="29846"/>
                        <a14:backgroundMark x1="73231" y1="34154" x2="81538" y2="36615"/>
                        <a14:backgroundMark x1="45538" y1="30769" x2="69231" y2="31385"/>
                        <a14:backgroundMark x1="32000" y1="30154" x2="41231" y2="29846"/>
                        <a14:backgroundMark x1="42154" y1="61846" x2="58769" y2="56308"/>
                        <a14:backgroundMark x1="41231" y1="68000" x2="52000" y2="69538"/>
                        <a14:backgroundMark x1="52923" y1="62769" x2="56923" y2="57231"/>
                        <a14:backgroundMark x1="20308" y1="61846" x2="34154" y2="62769"/>
                        <a14:backgroundMark x1="20923" y1="65538" x2="29538" y2="66462"/>
                        <a14:backgroundMark x1="31692" y1="66154" x2="34462" y2="66154"/>
                        <a14:backgroundMark x1="24923" y1="68923" x2="36000" y2="71077"/>
                        <a14:backgroundMark x1="36000" y1="68923" x2="38462" y2="68923"/>
                        <a14:backgroundMark x1="3385" y1="65538" x2="8308" y2="68000"/>
                        <a14:backgroundMark x1="22769" y1="68923" x2="12308" y2="68923"/>
                        <a14:backgroundMark x1="13538" y1="61846" x2="0" y2="61846"/>
                        <a14:backgroundMark x1="13231" y1="65231" x2="8308" y2="64308"/>
                        <a14:backgroundMark x1="3385" y1="66462" x2="615" y2="6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7846" b="29541"/>
          <a:stretch/>
        </p:blipFill>
        <p:spPr bwMode="auto">
          <a:xfrm>
            <a:off x="605772" y="5371766"/>
            <a:ext cx="2054161" cy="875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8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575" b="16502"/>
          <a:stretch/>
        </p:blipFill>
        <p:spPr bwMode="auto">
          <a:xfrm>
            <a:off x="7017304" y="5598243"/>
            <a:ext cx="1405430" cy="968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9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2154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45" t="21011" r="4194" b="31485"/>
          <a:stretch/>
        </p:blipFill>
        <p:spPr bwMode="auto">
          <a:xfrm>
            <a:off x="2699792" y="3894903"/>
            <a:ext cx="2347936" cy="126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538" b="89538" l="0" r="100000">
                        <a14:foregroundMark x1="13231" y1="52000" x2="70462" y2="24615"/>
                        <a14:foregroundMark x1="48923" y1="39692" x2="52923" y2="4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940" t="18255" r="4961" b="24121"/>
          <a:stretch/>
        </p:blipFill>
        <p:spPr bwMode="auto">
          <a:xfrm>
            <a:off x="5263752" y="5141615"/>
            <a:ext cx="1412095" cy="91325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backgroundMark x1="64923" y1="61846" x2="66462" y2="6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1720" b="30026"/>
          <a:stretch/>
        </p:blipFill>
        <p:spPr bwMode="auto">
          <a:xfrm>
            <a:off x="6156176" y="3961595"/>
            <a:ext cx="2723414" cy="1041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99692" l="1231" r="100000">
                        <a14:foregroundMark x1="19077" y1="88923" x2="20923" y2="96615"/>
                        <a14:foregroundMark x1="21231" y1="92923" x2="73846" y2="92923"/>
                        <a14:foregroundMark x1="35385" y1="88308" x2="53538" y2="87692"/>
                        <a14:foregroundMark x1="21846" y1="94769" x2="64615" y2="94769"/>
                        <a14:foregroundMark x1="17538" y1="90462" x2="32923" y2="91077"/>
                        <a14:foregroundMark x1="34154" y1="96615" x2="36308" y2="96615"/>
                        <a14:foregroundMark x1="56308" y1="91692" x2="75692" y2="88923"/>
                        <a14:foregroundMark x1="20308" y1="96615" x2="16615" y2="98154"/>
                        <a14:foregroundMark x1="24000" y1="96615" x2="28615" y2="98769"/>
                        <a14:foregroundMark x1="29538" y1="97231" x2="48000" y2="98769"/>
                        <a14:foregroundMark x1="50462" y1="97231" x2="61538" y2="9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00" r="9251"/>
          <a:stretch/>
        </p:blipFill>
        <p:spPr bwMode="auto">
          <a:xfrm>
            <a:off x="680343" y="2001746"/>
            <a:ext cx="856338" cy="1086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 rotWithShape="1"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9538" b="89538" l="0" r="100000">
                        <a14:backgroundMark x1="32000" y1="69846" x2="33231" y2="80923"/>
                        <a14:backgroundMark x1="73231" y1="68000" x2="73231" y2="72923"/>
                        <a14:backgroundMark x1="94462" y1="63692" x2="99692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281" b="26348"/>
          <a:stretch/>
        </p:blipFill>
        <p:spPr bwMode="auto">
          <a:xfrm>
            <a:off x="7487721" y="2434421"/>
            <a:ext cx="1440549" cy="740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38" b="89538" l="0" r="100000">
                        <a14:foregroundMark x1="40308" y1="26154" x2="39077" y2="52615"/>
                        <a14:foregroundMark x1="33538" y1="43385" x2="40308" y2="45846"/>
                        <a14:foregroundMark x1="67692" y1="28615" x2="65846" y2="40923"/>
                        <a14:backgroundMark x1="24000" y1="47692" x2="32000" y2="48923"/>
                        <a14:backgroundMark x1="21846" y1="44615" x2="923" y2="41538"/>
                        <a14:backgroundMark x1="1538" y1="73846" x2="99692" y2="77231"/>
                        <a14:backgroundMark x1="84923" y1="58769" x2="99692" y2="40923"/>
                        <a14:backgroundMark x1="76308" y1="64308" x2="78769" y2="69846"/>
                        <a14:backgroundMark x1="5846" y1="67385" x2="308" y2="68923"/>
                        <a14:backgroundMark x1="74769" y1="48615" x2="96615" y2="36615"/>
                        <a14:backgroundMark x1="81231" y1="58154" x2="99692" y2="64923"/>
                        <a14:backgroundMark x1="48615" y1="49538" x2="53538" y2="49538"/>
                        <a14:backgroundMark x1="52308" y1="40923" x2="53846" y2="42462"/>
                        <a14:backgroundMark x1="4000" y1="64923" x2="9538" y2="68923"/>
                        <a14:backgroundMark x1="72000" y1="66769" x2="76000" y2="6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664" b="27185"/>
          <a:stretch/>
        </p:blipFill>
        <p:spPr bwMode="auto">
          <a:xfrm>
            <a:off x="3841383" y="2112075"/>
            <a:ext cx="1691828" cy="865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457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500"/>
                            </p:stCondLst>
                            <p:childTnLst>
                              <p:par>
                                <p:cTn id="59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100"/>
                            </p:stCondLst>
                            <p:childTnLst>
                              <p:par>
                                <p:cTn id="67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500"/>
                            </p:stCondLst>
                            <p:childTnLst>
                              <p:par>
                                <p:cTn id="14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2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500"/>
                            </p:stCondLst>
                            <p:childTnLst>
                              <p:par>
                                <p:cTn id="15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500"/>
                            </p:stCondLst>
                            <p:childTnLst>
                              <p:par>
                                <p:cTn id="17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500"/>
                            </p:stCondLst>
                            <p:childTnLst>
                              <p:par>
                                <p:cTn id="19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>
                        <a14:foregroundMark x1="26769" y1="33538" x2="49538" y2="34769"/>
                        <a14:foregroundMark x1="31077" y1="41846" x2="44923" y2="39692"/>
                        <a14:foregroundMark x1="22154" y1="51077" x2="42769" y2="53538"/>
                        <a14:foregroundMark x1="83692" y1="36308" x2="64000" y2="12923"/>
                        <a14:backgroundMark x1="32308" y1="58154" x2="31692" y2="6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59" r="10187"/>
          <a:stretch/>
        </p:blipFill>
        <p:spPr bwMode="auto">
          <a:xfrm>
            <a:off x="4046375" y="476672"/>
            <a:ext cx="4990121" cy="623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107504" y="2132855"/>
            <a:ext cx="4104455" cy="4104457"/>
          </a:xfrm>
          <a:prstGeom prst="cloudCallout">
            <a:avLst>
              <a:gd name="adj1" fmla="val 73656"/>
              <a:gd name="adj2" fmla="val -2343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 jste výborní, teď se můžete vydat na cestu.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8071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1198</TotalTime>
  <Words>283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Motiv1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Szajko R</cp:lastModifiedBy>
  <cp:revision>83</cp:revision>
  <dcterms:created xsi:type="dcterms:W3CDTF">2013-01-28T12:13:20Z</dcterms:created>
  <dcterms:modified xsi:type="dcterms:W3CDTF">2013-06-12T06:36:47Z</dcterms:modified>
</cp:coreProperties>
</file>