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  <p:sldMasterId id="2147483780" r:id="rId3"/>
  </p:sldMasterIdLst>
  <p:notesMasterIdLst>
    <p:notesMasterId r:id="rId17"/>
  </p:notesMasterIdLst>
  <p:sldIdLst>
    <p:sldId id="269" r:id="rId4"/>
    <p:sldId id="270" r:id="rId5"/>
    <p:sldId id="268" r:id="rId6"/>
    <p:sldId id="259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BD4FF"/>
    <a:srgbClr val="89E0FF"/>
    <a:srgbClr val="ECB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8A9259-B992-4A28-8E80-5E8F979817F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EAFD4F-C496-4CA6-A105-78B13EF4EA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014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EAFD4F-C496-4CA6-A105-78B13EF4EAC9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3316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EAFD4F-C496-4CA6-A105-78B13EF4EAC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3903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733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7961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6244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905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9429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4880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1649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18540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75254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1119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880998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3359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667636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5967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3952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1460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8985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4329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37384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862729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622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850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E401804-5422-490C-94B5-FE10E8FE6065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C7AAE07-E5E7-4FC9-A9F9-22B789174C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437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8473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openxmlformats.org/officeDocument/2006/relationships/audio" Target="../media/audio4.wav"/><Relationship Id="rId21" Type="http://schemas.microsoft.com/office/2007/relationships/hdphoto" Target="../media/hdphoto9.wdp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microsoft.com/office/2007/relationships/hdphoto" Target="../media/hdphoto7.wdp"/><Relationship Id="rId25" Type="http://schemas.microsoft.com/office/2007/relationships/hdphoto" Target="../media/hdphoto11.wdp"/><Relationship Id="rId2" Type="http://schemas.openxmlformats.org/officeDocument/2006/relationships/audio" Target="../media/audio3.wav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24" Type="http://schemas.openxmlformats.org/officeDocument/2006/relationships/image" Target="../media/image15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23" Type="http://schemas.microsoft.com/office/2007/relationships/hdphoto" Target="../media/hdphoto10.wdp"/><Relationship Id="rId10" Type="http://schemas.microsoft.com/office/2007/relationships/hdphoto" Target="../media/hdphoto4.wdp"/><Relationship Id="rId19" Type="http://schemas.microsoft.com/office/2007/relationships/hdphoto" Target="../media/hdphoto8.wdp"/><Relationship Id="rId4" Type="http://schemas.openxmlformats.org/officeDocument/2006/relationships/audio" Target="../media/audio5.wav"/><Relationship Id="rId9" Type="http://schemas.openxmlformats.org/officeDocument/2006/relationships/image" Target="../media/image7.png"/><Relationship Id="rId14" Type="http://schemas.microsoft.com/office/2007/relationships/hdphoto" Target="../media/hdphoto6.wdp"/><Relationship Id="rId22" Type="http://schemas.openxmlformats.org/officeDocument/2006/relationships/image" Target="../media/image14.png"/><Relationship Id="rId27" Type="http://schemas.microsoft.com/office/2007/relationships/hdphoto" Target="../media/hdphoto1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microsoft.com/office/2007/relationships/hdphoto" Target="../media/hdphoto16.wdp"/><Relationship Id="rId18" Type="http://schemas.openxmlformats.org/officeDocument/2006/relationships/image" Target="../media/image24.png"/><Relationship Id="rId3" Type="http://schemas.openxmlformats.org/officeDocument/2006/relationships/audio" Target="../media/audio5.wav"/><Relationship Id="rId7" Type="http://schemas.microsoft.com/office/2007/relationships/hdphoto" Target="../media/hdphoto13.wdp"/><Relationship Id="rId12" Type="http://schemas.openxmlformats.org/officeDocument/2006/relationships/image" Target="../media/image20.png"/><Relationship Id="rId17" Type="http://schemas.microsoft.com/office/2007/relationships/hdphoto" Target="../media/hdphoto17.wdp"/><Relationship Id="rId2" Type="http://schemas.openxmlformats.org/officeDocument/2006/relationships/audio" Target="../media/audio3.wav"/><Relationship Id="rId16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microsoft.com/office/2007/relationships/hdphoto" Target="../media/hdphoto15.wdp"/><Relationship Id="rId5" Type="http://schemas.openxmlformats.org/officeDocument/2006/relationships/audio" Target="../media/audio6.wav"/><Relationship Id="rId15" Type="http://schemas.openxmlformats.org/officeDocument/2006/relationships/image" Target="../media/image22.png"/><Relationship Id="rId10" Type="http://schemas.openxmlformats.org/officeDocument/2006/relationships/image" Target="../media/image19.png"/><Relationship Id="rId19" Type="http://schemas.microsoft.com/office/2007/relationships/hdphoto" Target="../media/hdphoto18.wdp"/><Relationship Id="rId4" Type="http://schemas.openxmlformats.org/officeDocument/2006/relationships/audio" Target="../media/audio4.wav"/><Relationship Id="rId9" Type="http://schemas.microsoft.com/office/2007/relationships/hdphoto" Target="../media/hdphoto14.wdp"/><Relationship Id="rId1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microsoft.com/office/2007/relationships/hdphoto" Target="../media/hdphoto22.wdp"/><Relationship Id="rId18" Type="http://schemas.openxmlformats.org/officeDocument/2006/relationships/image" Target="../media/image31.png"/><Relationship Id="rId3" Type="http://schemas.openxmlformats.org/officeDocument/2006/relationships/audio" Target="../media/audio6.wav"/><Relationship Id="rId21" Type="http://schemas.microsoft.com/office/2007/relationships/hdphoto" Target="../media/hdphoto26.wdp"/><Relationship Id="rId7" Type="http://schemas.microsoft.com/office/2007/relationships/hdphoto" Target="../media/hdphoto19.wdp"/><Relationship Id="rId12" Type="http://schemas.openxmlformats.org/officeDocument/2006/relationships/image" Target="../media/image28.png"/><Relationship Id="rId17" Type="http://schemas.microsoft.com/office/2007/relationships/hdphoto" Target="../media/hdphoto24.wdp"/><Relationship Id="rId2" Type="http://schemas.openxmlformats.org/officeDocument/2006/relationships/audio" Target="../media/audio3.wav"/><Relationship Id="rId16" Type="http://schemas.openxmlformats.org/officeDocument/2006/relationships/image" Target="../media/image30.png"/><Relationship Id="rId20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hdphoto" Target="../media/hdphoto21.wdp"/><Relationship Id="rId5" Type="http://schemas.openxmlformats.org/officeDocument/2006/relationships/audio" Target="../media/audio7.wav"/><Relationship Id="rId15" Type="http://schemas.microsoft.com/office/2007/relationships/hdphoto" Target="../media/hdphoto23.wdp"/><Relationship Id="rId10" Type="http://schemas.openxmlformats.org/officeDocument/2006/relationships/image" Target="../media/image27.png"/><Relationship Id="rId19" Type="http://schemas.microsoft.com/office/2007/relationships/hdphoto" Target="../media/hdphoto25.wdp"/><Relationship Id="rId4" Type="http://schemas.openxmlformats.org/officeDocument/2006/relationships/audio" Target="../media/audio5.wav"/><Relationship Id="rId9" Type="http://schemas.microsoft.com/office/2007/relationships/hdphoto" Target="../media/hdphoto20.wdp"/><Relationship Id="rId1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7.png"/><Relationship Id="rId18" Type="http://schemas.microsoft.com/office/2007/relationships/hdphoto" Target="../media/hdphoto32.wdp"/><Relationship Id="rId3" Type="http://schemas.openxmlformats.org/officeDocument/2006/relationships/audio" Target="../media/audio4.wav"/><Relationship Id="rId21" Type="http://schemas.openxmlformats.org/officeDocument/2006/relationships/image" Target="../media/image41.png"/><Relationship Id="rId7" Type="http://schemas.microsoft.com/office/2007/relationships/hdphoto" Target="../media/hdphoto27.wdp"/><Relationship Id="rId12" Type="http://schemas.microsoft.com/office/2007/relationships/hdphoto" Target="../media/hdphoto29.wdp"/><Relationship Id="rId17" Type="http://schemas.openxmlformats.org/officeDocument/2006/relationships/image" Target="../media/image39.png"/><Relationship Id="rId2" Type="http://schemas.openxmlformats.org/officeDocument/2006/relationships/audio" Target="../media/audio3.wav"/><Relationship Id="rId16" Type="http://schemas.microsoft.com/office/2007/relationships/hdphoto" Target="../media/hdphoto31.wdp"/><Relationship Id="rId20" Type="http://schemas.microsoft.com/office/2007/relationships/hdphoto" Target="../media/hdphoto33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6.png"/><Relationship Id="rId5" Type="http://schemas.openxmlformats.org/officeDocument/2006/relationships/audio" Target="../media/audio6.wav"/><Relationship Id="rId15" Type="http://schemas.openxmlformats.org/officeDocument/2006/relationships/image" Target="../media/image38.png"/><Relationship Id="rId10" Type="http://schemas.microsoft.com/office/2007/relationships/hdphoto" Target="../media/hdphoto28.wdp"/><Relationship Id="rId19" Type="http://schemas.openxmlformats.org/officeDocument/2006/relationships/image" Target="../media/image40.png"/><Relationship Id="rId4" Type="http://schemas.openxmlformats.org/officeDocument/2006/relationships/audio" Target="../media/audio5.wav"/><Relationship Id="rId9" Type="http://schemas.openxmlformats.org/officeDocument/2006/relationships/image" Target="../media/image35.png"/><Relationship Id="rId14" Type="http://schemas.microsoft.com/office/2007/relationships/hdphoto" Target="../media/hdphoto30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microsoft.com/office/2007/relationships/hdphoto" Target="../media/hdphoto37.wdp"/><Relationship Id="rId18" Type="http://schemas.openxmlformats.org/officeDocument/2006/relationships/image" Target="../media/image48.png"/><Relationship Id="rId3" Type="http://schemas.openxmlformats.org/officeDocument/2006/relationships/audio" Target="../media/audio4.wav"/><Relationship Id="rId7" Type="http://schemas.microsoft.com/office/2007/relationships/hdphoto" Target="../media/hdphoto34.wdp"/><Relationship Id="rId12" Type="http://schemas.openxmlformats.org/officeDocument/2006/relationships/image" Target="../media/image45.png"/><Relationship Id="rId17" Type="http://schemas.microsoft.com/office/2007/relationships/hdphoto" Target="../media/hdphoto39.wdp"/><Relationship Id="rId2" Type="http://schemas.openxmlformats.org/officeDocument/2006/relationships/audio" Target="../media/audio3.wav"/><Relationship Id="rId16" Type="http://schemas.openxmlformats.org/officeDocument/2006/relationships/image" Target="../media/image47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11" Type="http://schemas.microsoft.com/office/2007/relationships/hdphoto" Target="../media/hdphoto36.wdp"/><Relationship Id="rId5" Type="http://schemas.openxmlformats.org/officeDocument/2006/relationships/audio" Target="../media/audio6.wav"/><Relationship Id="rId15" Type="http://schemas.microsoft.com/office/2007/relationships/hdphoto" Target="../media/hdphoto38.wdp"/><Relationship Id="rId10" Type="http://schemas.openxmlformats.org/officeDocument/2006/relationships/image" Target="../media/image44.png"/><Relationship Id="rId19" Type="http://schemas.microsoft.com/office/2007/relationships/hdphoto" Target="../media/hdphoto40.wdp"/><Relationship Id="rId4" Type="http://schemas.openxmlformats.org/officeDocument/2006/relationships/audio" Target="../media/audio5.wav"/><Relationship Id="rId9" Type="http://schemas.microsoft.com/office/2007/relationships/hdphoto" Target="../media/hdphoto35.wdp"/><Relationship Id="rId1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13" Type="http://schemas.microsoft.com/office/2007/relationships/hdphoto" Target="../media/hdphoto44.wdp"/><Relationship Id="rId18" Type="http://schemas.openxmlformats.org/officeDocument/2006/relationships/image" Target="../media/image56.png"/><Relationship Id="rId3" Type="http://schemas.openxmlformats.org/officeDocument/2006/relationships/audio" Target="../media/audio6.wav"/><Relationship Id="rId21" Type="http://schemas.microsoft.com/office/2007/relationships/hdphoto" Target="../media/hdphoto48.wdp"/><Relationship Id="rId7" Type="http://schemas.microsoft.com/office/2007/relationships/hdphoto" Target="../media/hdphoto41.wdp"/><Relationship Id="rId12" Type="http://schemas.openxmlformats.org/officeDocument/2006/relationships/image" Target="../media/image53.png"/><Relationship Id="rId17" Type="http://schemas.microsoft.com/office/2007/relationships/hdphoto" Target="../media/hdphoto46.wdp"/><Relationship Id="rId2" Type="http://schemas.openxmlformats.org/officeDocument/2006/relationships/audio" Target="../media/audio3.wav"/><Relationship Id="rId16" Type="http://schemas.openxmlformats.org/officeDocument/2006/relationships/image" Target="../media/image55.png"/><Relationship Id="rId20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microsoft.com/office/2007/relationships/hdphoto" Target="../media/hdphoto43.wdp"/><Relationship Id="rId5" Type="http://schemas.openxmlformats.org/officeDocument/2006/relationships/audio" Target="../media/audio4.wav"/><Relationship Id="rId15" Type="http://schemas.microsoft.com/office/2007/relationships/hdphoto" Target="../media/hdphoto45.wdp"/><Relationship Id="rId23" Type="http://schemas.microsoft.com/office/2007/relationships/hdphoto" Target="../media/hdphoto49.wdp"/><Relationship Id="rId10" Type="http://schemas.openxmlformats.org/officeDocument/2006/relationships/image" Target="../media/image52.png"/><Relationship Id="rId19" Type="http://schemas.microsoft.com/office/2007/relationships/hdphoto" Target="../media/hdphoto47.wdp"/><Relationship Id="rId4" Type="http://schemas.openxmlformats.org/officeDocument/2006/relationships/audio" Target="../media/audio5.wav"/><Relationship Id="rId9" Type="http://schemas.microsoft.com/office/2007/relationships/hdphoto" Target="../media/hdphoto42.wdp"/><Relationship Id="rId14" Type="http://schemas.openxmlformats.org/officeDocument/2006/relationships/image" Target="../media/image54.png"/><Relationship Id="rId22" Type="http://schemas.openxmlformats.org/officeDocument/2006/relationships/image" Target="../media/image58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51.wdp"/><Relationship Id="rId13" Type="http://schemas.openxmlformats.org/officeDocument/2006/relationships/image" Target="../media/image64.png"/><Relationship Id="rId18" Type="http://schemas.microsoft.com/office/2007/relationships/hdphoto" Target="../media/hdphoto55.wdp"/><Relationship Id="rId3" Type="http://schemas.openxmlformats.org/officeDocument/2006/relationships/audio" Target="../media/audio6.wav"/><Relationship Id="rId21" Type="http://schemas.openxmlformats.org/officeDocument/2006/relationships/image" Target="../media/image68.png"/><Relationship Id="rId7" Type="http://schemas.openxmlformats.org/officeDocument/2006/relationships/image" Target="../media/image60.png"/><Relationship Id="rId12" Type="http://schemas.openxmlformats.org/officeDocument/2006/relationships/image" Target="../media/image63.png"/><Relationship Id="rId17" Type="http://schemas.openxmlformats.org/officeDocument/2006/relationships/image" Target="../media/image66.png"/><Relationship Id="rId2" Type="http://schemas.openxmlformats.org/officeDocument/2006/relationships/audio" Target="../media/audio3.wav"/><Relationship Id="rId16" Type="http://schemas.microsoft.com/office/2007/relationships/hdphoto" Target="../media/hdphoto54.wdp"/><Relationship Id="rId20" Type="http://schemas.microsoft.com/office/2007/relationships/hdphoto" Target="../media/hdphoto5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50.wdp"/><Relationship Id="rId11" Type="http://schemas.openxmlformats.org/officeDocument/2006/relationships/image" Target="../media/image62.png"/><Relationship Id="rId5" Type="http://schemas.openxmlformats.org/officeDocument/2006/relationships/image" Target="../media/image59.png"/><Relationship Id="rId15" Type="http://schemas.openxmlformats.org/officeDocument/2006/relationships/image" Target="../media/image65.png"/><Relationship Id="rId10" Type="http://schemas.microsoft.com/office/2007/relationships/hdphoto" Target="../media/hdphoto52.wdp"/><Relationship Id="rId19" Type="http://schemas.openxmlformats.org/officeDocument/2006/relationships/image" Target="../media/image67.png"/><Relationship Id="rId4" Type="http://schemas.openxmlformats.org/officeDocument/2006/relationships/audio" Target="../media/audio5.wav"/><Relationship Id="rId9" Type="http://schemas.openxmlformats.org/officeDocument/2006/relationships/image" Target="../media/image61.png"/><Relationship Id="rId14" Type="http://schemas.microsoft.com/office/2007/relationships/hdphoto" Target="../media/hdphoto53.wdp"/><Relationship Id="rId22" Type="http://schemas.microsoft.com/office/2007/relationships/hdphoto" Target="../media/hdphoto57.wdp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58.wdp"/><Relationship Id="rId13" Type="http://schemas.openxmlformats.org/officeDocument/2006/relationships/image" Target="../media/image72.png"/><Relationship Id="rId18" Type="http://schemas.openxmlformats.org/officeDocument/2006/relationships/image" Target="../media/image75.png"/><Relationship Id="rId3" Type="http://schemas.openxmlformats.org/officeDocument/2006/relationships/audio" Target="../media/audio3.wav"/><Relationship Id="rId7" Type="http://schemas.openxmlformats.org/officeDocument/2006/relationships/image" Target="../media/image69.png"/><Relationship Id="rId12" Type="http://schemas.microsoft.com/office/2007/relationships/hdphoto" Target="../media/hdphoto60.wdp"/><Relationship Id="rId17" Type="http://schemas.microsoft.com/office/2007/relationships/hdphoto" Target="../media/hdphoto62.wd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74.png"/><Relationship Id="rId20" Type="http://schemas.openxmlformats.org/officeDocument/2006/relationships/image" Target="../media/image76.png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6.wav"/><Relationship Id="rId11" Type="http://schemas.openxmlformats.org/officeDocument/2006/relationships/image" Target="../media/image71.png"/><Relationship Id="rId5" Type="http://schemas.openxmlformats.org/officeDocument/2006/relationships/audio" Target="../media/audio5.wav"/><Relationship Id="rId15" Type="http://schemas.microsoft.com/office/2007/relationships/hdphoto" Target="../media/hdphoto61.wdp"/><Relationship Id="rId10" Type="http://schemas.microsoft.com/office/2007/relationships/hdphoto" Target="../media/hdphoto59.wdp"/><Relationship Id="rId19" Type="http://schemas.microsoft.com/office/2007/relationships/hdphoto" Target="../media/hdphoto63.wdp"/><Relationship Id="rId4" Type="http://schemas.openxmlformats.org/officeDocument/2006/relationships/audio" Target="../media/audio4.wav"/><Relationship Id="rId9" Type="http://schemas.openxmlformats.org/officeDocument/2006/relationships/image" Target="../media/image70.png"/><Relationship Id="rId14" Type="http://schemas.openxmlformats.org/officeDocument/2006/relationships/image" Target="../media/image73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45.wdp"/><Relationship Id="rId13" Type="http://schemas.openxmlformats.org/officeDocument/2006/relationships/image" Target="../media/image5.png"/><Relationship Id="rId3" Type="http://schemas.openxmlformats.org/officeDocument/2006/relationships/audio" Target="../media/audio6.wav"/><Relationship Id="rId7" Type="http://schemas.openxmlformats.org/officeDocument/2006/relationships/image" Target="../media/image54.png"/><Relationship Id="rId12" Type="http://schemas.microsoft.com/office/2007/relationships/hdphoto" Target="../media/hdphoto20.wdp"/><Relationship Id="rId2" Type="http://schemas.openxmlformats.org/officeDocument/2006/relationships/audio" Target="../media/audio8.wav"/><Relationship Id="rId16" Type="http://schemas.microsoft.com/office/2007/relationships/hdphoto" Target="../media/hdphoto64.wdp"/><Relationship Id="rId1" Type="http://schemas.openxmlformats.org/officeDocument/2006/relationships/slideLayout" Target="../slideLayouts/slideLayout7.xml"/><Relationship Id="rId6" Type="http://schemas.microsoft.com/office/2007/relationships/hdphoto" Target="../media/hdphoto35.wdp"/><Relationship Id="rId11" Type="http://schemas.openxmlformats.org/officeDocument/2006/relationships/image" Target="../media/image26.png"/><Relationship Id="rId5" Type="http://schemas.openxmlformats.org/officeDocument/2006/relationships/image" Target="../media/image43.png"/><Relationship Id="rId15" Type="http://schemas.openxmlformats.org/officeDocument/2006/relationships/image" Target="../media/image77.png"/><Relationship Id="rId10" Type="http://schemas.microsoft.com/office/2007/relationships/hdphoto" Target="../media/hdphoto61.wdp"/><Relationship Id="rId4" Type="http://schemas.openxmlformats.org/officeDocument/2006/relationships/audio" Target="../media/audio9.wav"/><Relationship Id="rId9" Type="http://schemas.openxmlformats.org/officeDocument/2006/relationships/image" Target="../media/image73.png"/><Relationship Id="rId1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microsoft.com/office/2007/relationships/hdphoto" Target="../media/hdphoto68.wdp"/><Relationship Id="rId3" Type="http://schemas.openxmlformats.org/officeDocument/2006/relationships/audio" Target="../media/audio1.wav"/><Relationship Id="rId7" Type="http://schemas.microsoft.com/office/2007/relationships/hdphoto" Target="../media/hdphoto65.wdp"/><Relationship Id="rId12" Type="http://schemas.openxmlformats.org/officeDocument/2006/relationships/image" Target="../media/image81.png"/><Relationship Id="rId17" Type="http://schemas.microsoft.com/office/2007/relationships/hdphoto" Target="../media/hdphoto70.wdp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11" Type="http://schemas.microsoft.com/office/2007/relationships/hdphoto" Target="../media/hdphoto67.wdp"/><Relationship Id="rId5" Type="http://schemas.openxmlformats.org/officeDocument/2006/relationships/audio" Target="../media/audio10.wav"/><Relationship Id="rId15" Type="http://schemas.microsoft.com/office/2007/relationships/hdphoto" Target="../media/hdphoto69.wdp"/><Relationship Id="rId10" Type="http://schemas.openxmlformats.org/officeDocument/2006/relationships/image" Target="../media/image80.png"/><Relationship Id="rId4" Type="http://schemas.openxmlformats.org/officeDocument/2006/relationships/audio" Target="../media/audio2.wav"/><Relationship Id="rId9" Type="http://schemas.microsoft.com/office/2007/relationships/hdphoto" Target="../media/hdphoto66.wdp"/><Relationship Id="rId14" Type="http://schemas.openxmlformats.org/officeDocument/2006/relationships/image" Target="../media/image8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VY_32_INOVACE_78_PRV1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Zaměstnání dospělých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</a:t>
            </a: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Povolání, pomůcky v práci.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0058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  <a:r>
              <a:rPr lang="cs-CZ" sz="1400" dirty="0" smtClean="0">
                <a:latin typeface="Arial" charset="0"/>
                <a:cs typeface="Arial" charset="0"/>
              </a:rPr>
              <a:t>HV, ČJ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</a:t>
            </a:r>
            <a:r>
              <a:rPr lang="cs-CZ" sz="1400" dirty="0" smtClean="0">
                <a:latin typeface="Arial" charset="0"/>
                <a:cs typeface="Arial" charset="0"/>
              </a:rPr>
              <a:t>s povoláním dospělých osob a s pomůckami a nářadím, které potřebují v </a:t>
            </a:r>
            <a:r>
              <a:rPr lang="cs-CZ" sz="1400" dirty="0" err="1" smtClean="0">
                <a:latin typeface="Arial" charset="0"/>
                <a:cs typeface="Arial" charset="0"/>
              </a:rPr>
              <a:t>práci.Na</a:t>
            </a:r>
            <a:r>
              <a:rPr lang="cs-CZ" sz="1400" dirty="0" smtClean="0">
                <a:latin typeface="Arial" charset="0"/>
                <a:cs typeface="Arial" charset="0"/>
              </a:rPr>
              <a:t> listu č. 4 – 11 jsou děti seznámeny s povoláním kuchař, policista, lékař, poštovní doručovatelka, učitelka, zedník, instalatér, hasič a s potřebnými pomůckami a nářadím – děti doplňují ústně, co ještě dalšího potřebují tito lidé k práci. List č. 12 je křížovka, kde děti luští povolání – tesař.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Děti aktivně doplňovaly další potřebné pomůcky a nářadí pro jednotlivá povolání, seznamovali ostatní spolužáky s dalším zaměstnáním např. svých rodičů.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377612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9078" y="116632"/>
            <a:ext cx="6365845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Zaměstnání dospělých lidí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>
                        <a14:foregroundMark x1="36000" y1="17231" x2="64923" y2="16000"/>
                        <a14:foregroundMark x1="64923" y1="30462" x2="51692" y2="74154"/>
                        <a14:foregroundMark x1="36615" y1="29846" x2="38154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44" r="10187"/>
          <a:stretch/>
        </p:blipFill>
        <p:spPr bwMode="auto">
          <a:xfrm>
            <a:off x="4196502" y="1389018"/>
            <a:ext cx="4047906" cy="4776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láček 8"/>
          <p:cNvSpPr/>
          <p:nvPr/>
        </p:nvSpPr>
        <p:spPr>
          <a:xfrm>
            <a:off x="70889" y="1849678"/>
            <a:ext cx="3709023" cy="2947474"/>
          </a:xfrm>
          <a:prstGeom prst="cloudCallout">
            <a:avLst>
              <a:gd name="adj1" fmla="val 76389"/>
              <a:gd name="adj2" fmla="val 36000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Doplň, co ještě potřebují ke své práci…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562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89538">
                        <a14:foregroundMark x1="39077" y1="8923" x2="66462" y2="32615"/>
                        <a14:foregroundMark x1="43692" y1="97538" x2="62462" y2="48308"/>
                        <a14:foregroundMark x1="59692" y1="64615" x2="63385" y2="78769"/>
                        <a14:foregroundMark x1="34462" y1="68000" x2="52615" y2="68923"/>
                        <a14:foregroundMark x1="62154" y1="98154" x2="56923" y2="88615"/>
                        <a14:foregroundMark x1="67385" y1="64308" x2="56308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83" r="17704"/>
          <a:stretch/>
        </p:blipFill>
        <p:spPr bwMode="auto">
          <a:xfrm>
            <a:off x="5592858" y="836712"/>
            <a:ext cx="3460496" cy="5389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20072" y="2708920"/>
            <a:ext cx="1199880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vařečku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>
                        <a14:foregroundMark x1="36923" y1="4308" x2="60923" y2="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42" r="19039"/>
          <a:stretch/>
        </p:blipFill>
        <p:spPr bwMode="auto">
          <a:xfrm>
            <a:off x="3203848" y="2132856"/>
            <a:ext cx="2124811" cy="3516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5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23" r="97231">
                        <a14:foregroundMark x1="73231" y1="10769" x2="70154" y2="15077"/>
                        <a14:foregroundMark x1="83385" y1="4615" x2="82462" y2="9538"/>
                        <a14:backgroundMark x1="80000" y1="8000" x2="76000" y2="12000"/>
                        <a14:backgroundMark x1="74769" y1="16308" x2="78154" y2="21538"/>
                        <a14:backgroundMark x1="78769" y1="22769" x2="78769" y2="25846"/>
                        <a14:backgroundMark x1="71692" y1="20000" x2="73538" y2="22154"/>
                        <a14:backgroundMark x1="74462" y1="24923" x2="72308" y2="2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30" r="8904"/>
          <a:stretch/>
        </p:blipFill>
        <p:spPr bwMode="auto">
          <a:xfrm>
            <a:off x="3563888" y="2170872"/>
            <a:ext cx="1426141" cy="174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44036" y="116632"/>
            <a:ext cx="2455929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Kuchařka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08" b="100000" l="6462" r="9446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663" r="7446"/>
          <a:stretch/>
        </p:blipFill>
        <p:spPr bwMode="auto">
          <a:xfrm>
            <a:off x="683568" y="1628800"/>
            <a:ext cx="1944216" cy="2237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0" r="100000">
                        <a14:foregroundMark x1="17846" y1="55692" x2="19077" y2="69231"/>
                        <a14:foregroundMark x1="19077" y1="57231" x2="18769" y2="80923"/>
                        <a14:foregroundMark x1="52000" y1="66462" x2="53538" y2="94154"/>
                        <a14:foregroundMark x1="83692" y1="63385" x2="86462" y2="79692"/>
                        <a14:foregroundMark x1="6769" y1="23077" x2="4615" y2="44615"/>
                        <a14:foregroundMark x1="8923" y1="12923" x2="8615" y2="21846"/>
                        <a14:foregroundMark x1="8615" y1="12000" x2="21846" y2="5231"/>
                        <a14:foregroundMark x1="21846" y1="4308" x2="37538" y2="2462"/>
                        <a14:foregroundMark x1="38462" y1="2154" x2="47077" y2="0"/>
                        <a14:foregroundMark x1="53538" y1="1231" x2="66154" y2="1231"/>
                        <a14:foregroundMark x1="66154" y1="2462" x2="78154" y2="3385"/>
                        <a14:foregroundMark x1="80000" y1="4615" x2="89231" y2="8615"/>
                        <a14:foregroundMark x1="91077" y1="9846" x2="94462" y2="13846"/>
                        <a14:foregroundMark x1="94154" y1="13846" x2="95692" y2="20615"/>
                        <a14:foregroundMark x1="94462" y1="21846" x2="96308" y2="38462"/>
                        <a14:foregroundMark x1="96615" y1="41538" x2="96615" y2="50154"/>
                        <a14:foregroundMark x1="96308" y1="53231" x2="95077" y2="58154"/>
                        <a14:foregroundMark x1="78769" y1="68923" x2="83077" y2="65231"/>
                        <a14:foregroundMark x1="76923" y1="73231" x2="80000" y2="68000"/>
                        <a14:foregroundMark x1="66154" y1="71385" x2="71385" y2="74154"/>
                        <a14:foregroundMark x1="59385" y1="69846" x2="64615" y2="70154"/>
                        <a14:foregroundMark x1="44923" y1="72923" x2="50769" y2="70769"/>
                        <a14:foregroundMark x1="38154" y1="75077" x2="44000" y2="72923"/>
                        <a14:foregroundMark x1="32923" y1="71385" x2="35385" y2="74154"/>
                        <a14:foregroundMark x1="28923" y1="64308" x2="31077" y2="71077"/>
                        <a14:foregroundMark x1="4923" y1="46154" x2="5846" y2="52308"/>
                        <a14:foregroundMark x1="4615" y1="54769" x2="7692" y2="58769"/>
                        <a14:foregroundMark x1="8923" y1="59077" x2="11385" y2="59077"/>
                        <a14:foregroundMark x1="14154" y1="61231" x2="15385" y2="69846"/>
                        <a14:foregroundMark x1="49846" y1="76615" x2="49846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23537"/>
          <a:stretch/>
        </p:blipFill>
        <p:spPr bwMode="auto">
          <a:xfrm>
            <a:off x="248484" y="4797152"/>
            <a:ext cx="3628581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25858" y="908720"/>
            <a:ext cx="3892284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Vaří jídlo –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38505" y="5038847"/>
            <a:ext cx="1071127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sporák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47082" y="1653819"/>
            <a:ext cx="1877437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nádobí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5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19077" r="3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83" t="41414" r="64688" b="21594"/>
          <a:stretch/>
        </p:blipFill>
        <p:spPr bwMode="auto">
          <a:xfrm>
            <a:off x="5580112" y="3019657"/>
            <a:ext cx="928497" cy="1993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11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1639"/>
          <a:stretch/>
        </p:blipFill>
        <p:spPr bwMode="auto">
          <a:xfrm rot="2137172">
            <a:off x="1044314" y="4658703"/>
            <a:ext cx="1076152" cy="56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9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846" b="89846" l="9846" r="93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681" t="11578" r="7190" b="13934"/>
          <a:stretch/>
        </p:blipFill>
        <p:spPr bwMode="auto">
          <a:xfrm>
            <a:off x="683568" y="4600165"/>
            <a:ext cx="852505" cy="82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655676" y="5897182"/>
            <a:ext cx="65915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6" name="Picture 12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9538" b="97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763" b="6724"/>
          <a:stretch/>
        </p:blipFill>
        <p:spPr bwMode="auto">
          <a:xfrm>
            <a:off x="1612519" y="4638346"/>
            <a:ext cx="1032371" cy="862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7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7846" b="98462" l="9231" r="892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5324" t="17572" r="18342" b="8368"/>
          <a:stretch/>
        </p:blipFill>
        <p:spPr bwMode="auto">
          <a:xfrm>
            <a:off x="1348984" y="5085184"/>
            <a:ext cx="466814" cy="52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 rotWithShape="1">
          <a:blip r:embed="rId24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677" b="9921"/>
          <a:stretch/>
        </p:blipFill>
        <p:spPr bwMode="auto">
          <a:xfrm>
            <a:off x="2267744" y="4564351"/>
            <a:ext cx="1333338" cy="1024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403648" y="4149080"/>
            <a:ext cx="135684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potraviny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4" name="Picture 8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424" b="22923"/>
          <a:stretch/>
        </p:blipFill>
        <p:spPr bwMode="auto">
          <a:xfrm>
            <a:off x="1810187" y="5166029"/>
            <a:ext cx="791240" cy="4403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931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9500"/>
                            </p:stCondLst>
                            <p:childTnLst>
                              <p:par>
                                <p:cTn id="5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0"/>
                            </p:stCondLst>
                            <p:childTnLst>
                              <p:par>
                                <p:cTn id="6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500"/>
                            </p:stCondLst>
                            <p:childTnLst>
                              <p:par>
                                <p:cTn id="6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1000"/>
                            </p:stCondLst>
                            <p:childTnLst>
                              <p:par>
                                <p:cTn id="7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1500"/>
                            </p:stCondLst>
                            <p:childTnLst>
                              <p:par>
                                <p:cTn id="77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000"/>
                            </p:stCondLst>
                            <p:childTnLst>
                              <p:par>
                                <p:cTn id="8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2500"/>
                            </p:stCondLst>
                            <p:childTnLst>
                              <p:par>
                                <p:cTn id="88" presetID="6" presetClass="emph" presetSubtype="0" repeatCount="2000" autoRev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89" dur="25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4500"/>
                            </p:stCondLst>
                            <p:childTnLst>
                              <p:par>
                                <p:cTn id="9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8" grpId="0"/>
      <p:bldP spid="11" grpId="0" animBg="1"/>
      <p:bldP spid="13" grpId="0" animBg="1"/>
      <p:bldP spid="12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63385" l="9538" r="36308">
                        <a14:foregroundMark x1="24000" y1="21846" x2="14462" y2="25846"/>
                        <a14:foregroundMark x1="27692" y1="39077" x2="23077" y2="36923"/>
                        <a14:foregroundMark x1="25231" y1="39385" x2="30154" y2="5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24" t="17344" r="63980" b="39185"/>
          <a:stretch/>
        </p:blipFill>
        <p:spPr bwMode="auto">
          <a:xfrm>
            <a:off x="827584" y="643637"/>
            <a:ext cx="879034" cy="1345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86607" y="116632"/>
            <a:ext cx="2170787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Policista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99385">
                        <a14:foregroundMark x1="27692" y1="30462" x2="32000" y2="37231"/>
                        <a14:backgroundMark x1="73538" y1="16000" x2="54769" y2="38154"/>
                        <a14:backgroundMark x1="32923" y1="19692" x2="44308" y2="36923"/>
                        <a14:backgroundMark x1="4615" y1="58769" x2="24615" y2="56615"/>
                        <a14:backgroundMark x1="67077" y1="97538" x2="40615" y2="85231"/>
                        <a14:backgroundMark x1="75692" y1="56000" x2="95385" y2="42462"/>
                        <a14:backgroundMark x1="50154" y1="44923" x2="50462" y2="2462"/>
                        <a14:backgroundMark x1="40923" y1="27385" x2="58462" y2="27385"/>
                        <a14:backgroundMark x1="51385" y1="43385" x2="52000" y2="26769"/>
                        <a14:backgroundMark x1="48923" y1="42462" x2="49538" y2="26769"/>
                        <a14:backgroundMark x1="48615" y1="43385" x2="48615" y2="43385"/>
                        <a14:backgroundMark x1="29846" y1="22462" x2="49231" y2="41231"/>
                        <a14:backgroundMark x1="68000" y1="27385" x2="81231" y2="19385"/>
                        <a14:backgroundMark x1="28923" y1="55692" x2="923" y2="45538"/>
                        <a14:backgroundMark x1="26769" y1="57846" x2="4615" y2="68923"/>
                        <a14:backgroundMark x1="45538" y1="74154" x2="39692" y2="96923"/>
                        <a14:backgroundMark x1="43077" y1="76615" x2="26154" y2="97231"/>
                        <a14:backgroundMark x1="48000" y1="75692" x2="68615" y2="98462"/>
                        <a14:backgroundMark x1="74154" y1="59077" x2="89538" y2="74462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688" t="22049" r="9145" b="5179"/>
          <a:stretch/>
        </p:blipFill>
        <p:spPr bwMode="auto">
          <a:xfrm>
            <a:off x="9127" y="1946712"/>
            <a:ext cx="4464496" cy="3906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>
                        <a14:backgroundMark x1="33846" y1="53846" x2="28923" y2="99692"/>
                        <a14:backgroundMark x1="76615" y1="56000" x2="74462" y2="96615"/>
                        <a14:backgroundMark x1="30769" y1="95385" x2="71077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464" r="12328" b="7084"/>
          <a:stretch/>
        </p:blipFill>
        <p:spPr bwMode="auto">
          <a:xfrm>
            <a:off x="971600" y="999494"/>
            <a:ext cx="2216591" cy="2933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4769" b="100000" l="0" r="100000">
                        <a14:foregroundMark x1="24308" y1="38769" x2="30154" y2="44615"/>
                        <a14:foregroundMark x1="2769" y1="58462" x2="95385" y2="77538"/>
                        <a14:foregroundMark x1="79077" y1="67385" x2="83385" y2="71385"/>
                        <a14:foregroundMark x1="56000" y1="76000" x2="77846" y2="79077"/>
                        <a14:foregroundMark x1="68308" y1="70462" x2="76923" y2="67385"/>
                        <a14:foregroundMark x1="4308" y1="60615" x2="48923" y2="69538"/>
                        <a14:foregroundMark x1="50154" y1="70154" x2="94769" y2="79077"/>
                        <a14:backgroundMark x1="60615" y1="74769" x2="53846" y2="73538"/>
                        <a14:backgroundMark x1="76923" y1="69538" x2="76923" y2="69538"/>
                        <a14:backgroundMark x1="69231" y1="76000" x2="73538" y2="76923"/>
                        <a14:backgroundMark x1="66154" y1="36615" x2="66154" y2="3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6190" b="13641"/>
          <a:stretch/>
        </p:blipFill>
        <p:spPr bwMode="auto">
          <a:xfrm rot="962138">
            <a:off x="3879291" y="4092665"/>
            <a:ext cx="2840355" cy="856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57231" l="0" r="59692">
                        <a14:foregroundMark x1="24308" y1="38769" x2="30154" y2="44615"/>
                        <a14:foregroundMark x1="2769" y1="58462" x2="95385" y2="77538"/>
                        <a14:foregroundMark x1="79077" y1="67385" x2="83385" y2="71385"/>
                        <a14:foregroundMark x1="56000" y1="76000" x2="77846" y2="79077"/>
                        <a14:foregroundMark x1="68308" y1="70462" x2="76923" y2="67385"/>
                        <a14:backgroundMark x1="60615" y1="74769" x2="53846" y2="73538"/>
                        <a14:backgroundMark x1="76923" y1="69538" x2="76923" y2="69538"/>
                        <a14:backgroundMark x1="69231" y1="76000" x2="73538" y2="76923"/>
                        <a14:backgroundMark x1="66154" y1="36615" x2="66154" y2="3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135" t="33183" r="42062" b="42017"/>
          <a:stretch/>
        </p:blipFill>
        <p:spPr bwMode="auto">
          <a:xfrm>
            <a:off x="4031230" y="5661248"/>
            <a:ext cx="1510748" cy="767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60615" l="37231" r="100000">
                        <a14:foregroundMark x1="24308" y1="38769" x2="30154" y2="44615"/>
                        <a14:foregroundMark x1="2769" y1="58462" x2="95385" y2="77538"/>
                        <a14:foregroundMark x1="79077" y1="67385" x2="83385" y2="71385"/>
                        <a14:foregroundMark x1="56000" y1="76000" x2="77846" y2="79077"/>
                        <a14:foregroundMark x1="68308" y1="70462" x2="76923" y2="67385"/>
                        <a14:backgroundMark x1="60615" y1="74769" x2="53846" y2="73538"/>
                        <a14:backgroundMark x1="76923" y1="69538" x2="76923" y2="69538"/>
                        <a14:backgroundMark x1="69231" y1="76000" x2="73538" y2="76923"/>
                        <a14:backgroundMark x1="66154" y1="36615" x2="66154" y2="3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941" t="16825" r="9404" b="43762"/>
          <a:stretch/>
        </p:blipFill>
        <p:spPr bwMode="auto">
          <a:xfrm>
            <a:off x="7310597" y="4558711"/>
            <a:ext cx="1630018" cy="1220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5263075" y="1770022"/>
            <a:ext cx="3600400" cy="2163034"/>
            <a:chOff x="3022430" y="2438400"/>
            <a:chExt cx="3095625" cy="1934817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16000" b="83077" l="0" r="100000">
                          <a14:foregroundMark x1="6462" y1="63385" x2="20000" y2="67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000" b="19498"/>
            <a:stretch/>
          </p:blipFill>
          <p:spPr bwMode="auto">
            <a:xfrm>
              <a:off x="3022430" y="2438400"/>
              <a:ext cx="3095625" cy="1934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 rot="20387665">
              <a:off x="5135014" y="3283869"/>
              <a:ext cx="597371" cy="258903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1100" b="1" dirty="0" smtClean="0"/>
                <a:t>POLICIE</a:t>
              </a:r>
              <a:endParaRPr lang="cs-CZ" b="1" dirty="0"/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89538" l="0" r="97231">
                        <a14:foregroundMark x1="16615" y1="29846" x2="25538" y2="37231"/>
                        <a14:backgroundMark x1="10462" y1="21846" x2="66154" y2="29231"/>
                        <a14:backgroundMark x1="14462" y1="34769" x2="19692" y2="55385"/>
                        <a14:backgroundMark x1="18769" y1="70769" x2="18769" y2="74462"/>
                        <a14:backgroundMark x1="28615" y1="80000" x2="35077" y2="80923"/>
                        <a14:backgroundMark x1="39385" y1="84000" x2="39385" y2="8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r="8176" b="12782"/>
          <a:stretch/>
        </p:blipFill>
        <p:spPr bwMode="auto">
          <a:xfrm>
            <a:off x="6443442" y="5636029"/>
            <a:ext cx="1115044" cy="746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711555" y="908720"/>
            <a:ext cx="3720890" cy="83099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Dohlíží na naši bezpečnost,</a:t>
            </a:r>
          </a:p>
          <a:p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      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73623" y="5237089"/>
            <a:ext cx="934871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pouta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5400" y="1324218"/>
            <a:ext cx="191443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služební auto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343013" y="5174364"/>
            <a:ext cx="150079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křižovatku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6036" y="270519"/>
            <a:ext cx="1659942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stavěcí terč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6604" y="4088480"/>
            <a:ext cx="1133644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obušek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93539" y="6063679"/>
            <a:ext cx="1210909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píšťalku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4149080"/>
            <a:ext cx="2060179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služební zbraň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1805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500"/>
                            </p:stCondLst>
                            <p:childTnLst>
                              <p:par>
                                <p:cTn id="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500"/>
                            </p:stCondLst>
                            <p:childTnLst>
                              <p:par>
                                <p:cTn id="6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1000"/>
                            </p:stCondLst>
                            <p:childTnLst>
                              <p:par>
                                <p:cTn id="7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3000"/>
                            </p:stCondLst>
                            <p:childTnLst>
                              <p:par>
                                <p:cTn id="7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3500"/>
                            </p:stCondLst>
                            <p:childTnLst>
                              <p:par>
                                <p:cTn id="85" presetID="2" presetClass="entr" presetSubtype="9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5500"/>
                            </p:stCondLst>
                            <p:childTnLst>
                              <p:par>
                                <p:cTn id="9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307" r="29065"/>
          <a:stretch/>
        </p:blipFill>
        <p:spPr bwMode="auto">
          <a:xfrm>
            <a:off x="6754821" y="2414041"/>
            <a:ext cx="2137659" cy="4373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>
                        <a14:foregroundMark x1="38154" y1="47385" x2="40308" y2="90462"/>
                        <a14:foregroundMark x1="27692" y1="55692" x2="39385" y2="87077"/>
                        <a14:foregroundMark x1="25231" y1="64000" x2="30462" y2="76000"/>
                        <a14:foregroundMark x1="30462" y1="84923" x2="63385" y2="55692"/>
                        <a14:foregroundMark x1="42769" y1="55077" x2="48308" y2="63692"/>
                        <a14:foregroundMark x1="37231" y1="61538" x2="48308" y2="61538"/>
                        <a14:foregroundMark x1="52615" y1="51692" x2="59077" y2="86769"/>
                        <a14:foregroundMark x1="51692" y1="71385" x2="46154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48" t="7461" r="17378"/>
          <a:stretch/>
        </p:blipFill>
        <p:spPr bwMode="auto">
          <a:xfrm>
            <a:off x="395536" y="1405233"/>
            <a:ext cx="2683239" cy="4000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7846" l="0" r="100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852936"/>
            <a:ext cx="3528392" cy="3528392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12626" y="116632"/>
            <a:ext cx="1518749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615" b="98462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157" b="5371"/>
          <a:stretch/>
        </p:blipFill>
        <p:spPr bwMode="auto">
          <a:xfrm rot="2213975">
            <a:off x="7180839" y="3625107"/>
            <a:ext cx="557593" cy="432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3077" b="93231" l="9538" r="89538">
                        <a14:foregroundMark x1="26462" y1="14462" x2="36000" y2="2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82" t="5503" r="14040" b="8940"/>
          <a:stretch/>
        </p:blipFill>
        <p:spPr bwMode="auto">
          <a:xfrm rot="490127">
            <a:off x="7290313" y="2359598"/>
            <a:ext cx="965663" cy="1104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2154" b="96308" l="9538" r="89538">
                        <a14:foregroundMark x1="45231" y1="65231" x2="54154" y2="83077"/>
                        <a14:foregroundMark x1="42154" y1="85231" x2="55692" y2="61231"/>
                        <a14:foregroundMark x1="38462" y1="65231" x2="61538" y2="65846"/>
                        <a14:foregroundMark x1="40000" y1="64308" x2="56308" y2="61538"/>
                        <a14:foregroundMark x1="56000" y1="60308" x2="56923" y2="86154"/>
                        <a14:foregroundMark x1="41846" y1="59385" x2="44000" y2="8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1164" t="5503" r="31592" b="3659"/>
          <a:stretch/>
        </p:blipFill>
        <p:spPr bwMode="auto">
          <a:xfrm>
            <a:off x="7334439" y="4077071"/>
            <a:ext cx="290361" cy="708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7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0" b="100000" l="2154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63" r="8903"/>
          <a:stretch/>
        </p:blipFill>
        <p:spPr bwMode="auto">
          <a:xfrm rot="3990447">
            <a:off x="7023317" y="5438885"/>
            <a:ext cx="799681" cy="926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9507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91" r="3541"/>
          <a:stretch/>
        </p:blipFill>
        <p:spPr bwMode="auto">
          <a:xfrm rot="3483010">
            <a:off x="7130447" y="4885488"/>
            <a:ext cx="585422" cy="679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271146" y="908720"/>
            <a:ext cx="4601709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Léčí nemocné –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11339" y="5119868"/>
            <a:ext cx="131157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pacienta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79255" y="1841877"/>
            <a:ext cx="149912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léky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927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3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4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4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4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4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4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4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3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4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4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4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" accel="10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9538" r="89538">
                        <a14:foregroundMark x1="80923" y1="32923" x2="69538" y2="47385"/>
                        <a14:foregroundMark x1="71077" y1="44923" x2="83385" y2="36923"/>
                        <a14:foregroundMark x1="58462" y1="95385" x2="56923" y2="91077"/>
                        <a14:backgroundMark x1="40923" y1="98462" x2="12000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1" r="12328"/>
          <a:stretch/>
        </p:blipFill>
        <p:spPr bwMode="auto">
          <a:xfrm>
            <a:off x="895312" y="1916832"/>
            <a:ext cx="2921142" cy="4489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8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1077" b="79077" l="9231" r="52308">
                        <a14:foregroundMark x1="80923" y1="32923" x2="69538" y2="47385"/>
                        <a14:foregroundMark x1="71077" y1="44923" x2="83385" y2="36923"/>
                        <a14:foregroundMark x1="58462" y1="95385" x2="56923" y2="91077"/>
                        <a14:backgroundMark x1="40923" y1="98462" x2="12000" y2="93231"/>
                        <a14:backgroundMark x1="43385" y1="55692" x2="28923" y2="52000"/>
                        <a14:backgroundMark x1="27077" y1="55385" x2="23385" y2="65538"/>
                        <a14:backgroundMark x1="23077" y1="72308" x2="23077" y2="72308"/>
                        <a14:backgroundMark x1="24308" y1="70154" x2="40000" y2="76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515" t="50000" r="48820" b="22407"/>
          <a:stretch/>
        </p:blipFill>
        <p:spPr bwMode="auto">
          <a:xfrm>
            <a:off x="971600" y="4238870"/>
            <a:ext cx="1253210" cy="1206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300192" y="2204863"/>
            <a:ext cx="2843809" cy="4682953"/>
          </a:xfrm>
          <a:prstGeom prst="rect">
            <a:avLst/>
          </a:prstGeom>
          <a:solidFill>
            <a:srgbClr val="89E0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43692" y1="2462" x2="32923" y2="6462"/>
                        <a14:foregroundMark x1="17846" y1="11077" x2="32308" y2="20000"/>
                        <a14:foregroundMark x1="59077" y1="23077" x2="83385" y2="33538"/>
                        <a14:foregroundMark x1="75385" y1="23692" x2="73538" y2="3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129" y="4842903"/>
            <a:ext cx="1422069" cy="1422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0" r="100000">
                        <a14:foregroundMark x1="51385" y1="49231" x2="91077" y2="53231"/>
                        <a14:foregroundMark x1="70462" y1="40308" x2="78154" y2="63077"/>
                        <a14:foregroundMark x1="57231" y1="51385" x2="74769" y2="60308"/>
                      </a14:backgroundRemoval>
                    </a14:imgEffect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132" b="12986"/>
          <a:stretch/>
        </p:blipFill>
        <p:spPr bwMode="auto">
          <a:xfrm>
            <a:off x="6956556" y="2575423"/>
            <a:ext cx="1800200" cy="1330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34140" y="139279"/>
            <a:ext cx="5675721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doručovatelka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583" b="9652"/>
          <a:stretch/>
        </p:blipFill>
        <p:spPr bwMode="auto">
          <a:xfrm>
            <a:off x="3649759" y="4220059"/>
            <a:ext cx="3262679" cy="2667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63" b="13077"/>
          <a:stretch/>
        </p:blipFill>
        <p:spPr bwMode="auto">
          <a:xfrm>
            <a:off x="4426503" y="3905430"/>
            <a:ext cx="1009593" cy="747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538" b="89538" l="2154" r="92308">
                        <a14:foregroundMark x1="19692" y1="45846" x2="33846" y2="4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475" t="19285" r="7619" b="10081"/>
          <a:stretch/>
        </p:blipFill>
        <p:spPr bwMode="auto">
          <a:xfrm>
            <a:off x="6300192" y="5628257"/>
            <a:ext cx="1512680" cy="1273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846" b="89846" l="6462" r="89846">
                        <a14:foregroundMark x1="13538" y1="27692" x2="35385" y2="27692"/>
                        <a14:foregroundMark x1="11385" y1="30462" x2="11077" y2="54462"/>
                        <a14:foregroundMark x1="11385" y1="28308" x2="21846" y2="27692"/>
                        <a14:foregroundMark x1="38154" y1="27385" x2="39385" y2="32000"/>
                        <a14:foregroundMark x1="44308" y1="71077" x2="54154" y2="67077"/>
                        <a14:foregroundMark x1="11385" y1="65538" x2="10462" y2="57231"/>
                        <a14:foregroundMark x1="11077" y1="64615" x2="37538" y2="64308"/>
                        <a14:foregroundMark x1="41538" y1="34154" x2="51385" y2="29846"/>
                        <a14:foregroundMark x1="51385" y1="31692" x2="56923" y2="39385"/>
                        <a14:foregroundMark x1="13990" y1="29897" x2="36788" y2="58247"/>
                        <a14:foregroundMark x1="13472" y1="59794" x2="46114" y2="36082"/>
                        <a14:foregroundMark x1="51813" y1="33505" x2="37306" y2="71134"/>
                        <a14:foregroundMark x1="37306" y1="33505" x2="39378" y2="42268"/>
                        <a14:foregroundMark x1="36788" y1="44330" x2="40415" y2="55670"/>
                        <a14:foregroundMark x1="38860" y1="54124" x2="39896" y2="61340"/>
                        <a14:foregroundMark x1="53368" y1="38144" x2="66321" y2="72165"/>
                        <a14:foregroundMark x1="81347" y1="54124" x2="72021" y2="56701"/>
                        <a14:foregroundMark x1="34715" y1="65979" x2="36788" y2="73711"/>
                        <a14:foregroundMark x1="36788" y1="73711" x2="58549" y2="670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89" t="23261" r="10229" b="23688"/>
          <a:stretch/>
        </p:blipFill>
        <p:spPr bwMode="auto">
          <a:xfrm>
            <a:off x="5796136" y="4437112"/>
            <a:ext cx="504056" cy="332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271146" y="908720"/>
            <a:ext cx="4614405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Roznáší poštu –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3" name="Picture 8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51385" l="65846" r="89231">
                        <a14:foregroundMark x1="80923" y1="32923" x2="69538" y2="47385"/>
                        <a14:foregroundMark x1="71077" y1="44923" x2="83385" y2="36923"/>
                        <a14:foregroundMark x1="58462" y1="95385" x2="56923" y2="91077"/>
                        <a14:backgroundMark x1="40923" y1="98462" x2="12000" y2="93231"/>
                        <a14:backgroundMark x1="69538" y1="38462" x2="65846" y2="3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023" t="28733" r="12327" b="47017"/>
          <a:stretch/>
        </p:blipFill>
        <p:spPr bwMode="auto">
          <a:xfrm>
            <a:off x="2777136" y="3212976"/>
            <a:ext cx="1061673" cy="1088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136981" y="5803306"/>
            <a:ext cx="65915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835696" y="5214391"/>
            <a:ext cx="1272784" cy="83099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brašnu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98283" y="4048450"/>
            <a:ext cx="234198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známky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83242" y="3526445"/>
            <a:ext cx="105182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razítko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22096" y="5636909"/>
            <a:ext cx="93647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balíky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2113758"/>
            <a:ext cx="2545890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poštovní schránku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93970" y="2823319"/>
            <a:ext cx="101662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dopisy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0658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500"/>
                            </p:stCondLst>
                            <p:childTnLst>
                              <p:par>
                                <p:cTn id="7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3000"/>
                            </p:stCondLst>
                            <p:childTnLst>
                              <p:par>
                                <p:cTn id="76" presetID="6" presetClass="emph" presetSubtype="0" repeatCount="2000" autoRev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77" dur="25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0"/>
                            </p:stCondLst>
                            <p:childTnLst>
                              <p:par>
                                <p:cTn id="7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5500"/>
                            </p:stCondLst>
                            <p:childTnLst>
                              <p:par>
                                <p:cTn id="85" presetID="6" presetClass="emph" presetSubtype="0" repeatCount="2000" autoRev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86" dur="25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7500"/>
                            </p:stCondLst>
                            <p:childTnLst>
                              <p:par>
                                <p:cTn id="8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47" t="10079" r="14764" b="10595"/>
          <a:stretch/>
        </p:blipFill>
        <p:spPr bwMode="auto">
          <a:xfrm>
            <a:off x="1502475" y="1924055"/>
            <a:ext cx="2592288" cy="268145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30497" y="116632"/>
            <a:ext cx="2083006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Učitelka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9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231" b="99385" l="0" r="69538">
                        <a14:foregroundMark x1="39385" y1="54154" x2="36308" y2="60615"/>
                        <a14:foregroundMark x1="64615" y1="40923" x2="53538" y2="60000"/>
                        <a14:foregroundMark x1="55385" y1="58462" x2="55385" y2="59385"/>
                        <a14:foregroundMark x1="52615" y1="61846" x2="54462" y2="60308"/>
                        <a14:foregroundMark x1="32615" y1="21846" x2="39077" y2="20923"/>
                        <a14:foregroundMark x1="52308" y1="34462" x2="53538" y2="35692"/>
                        <a14:backgroundMark x1="32923" y1="16000" x2="66769" y2="12000"/>
                        <a14:backgroundMark x1="36615" y1="17231" x2="63385" y2="16000"/>
                        <a14:backgroundMark x1="32615" y1="20615" x2="35385" y2="18769"/>
                        <a14:backgroundMark x1="56923" y1="60923" x2="70462" y2="62154"/>
                        <a14:backgroundMark x1="48000" y1="64000" x2="67692" y2="66154"/>
                        <a14:backgroundMark x1="54462" y1="39077" x2="54462" y2="4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277" r="33495" b="8117"/>
          <a:stretch/>
        </p:blipFill>
        <p:spPr bwMode="auto">
          <a:xfrm>
            <a:off x="129500" y="2724760"/>
            <a:ext cx="2745949" cy="3080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92923" y1="67077" x2="80000" y2="65538"/>
                        <a14:foregroundMark x1="92000" y1="70154" x2="77538" y2="64615"/>
                        <a14:foregroundMark x1="97231" y1="63077" x2="96615" y2="41538"/>
                        <a14:foregroundMark x1="31077" y1="87385" x2="32000" y2="65231"/>
                        <a14:foregroundMark x1="36308" y1="74462" x2="36615" y2="63385"/>
                        <a14:foregroundMark x1="3385" y1="80615" x2="2769" y2="60308"/>
                        <a14:foregroundMark x1="11385" y1="79692" x2="12615" y2="63077"/>
                        <a14:foregroundMark x1="4923" y1="81231" x2="39385" y2="80615"/>
                        <a14:foregroundMark x1="22462" y1="84923" x2="36615" y2="84923"/>
                        <a14:foregroundMark x1="44923" y1="90462" x2="42769" y2="65538"/>
                        <a14:foregroundMark x1="41538" y1="78769" x2="42154" y2="69231"/>
                        <a14:foregroundMark x1="72615" y1="96615" x2="72615" y2="74154"/>
                        <a14:foregroundMark x1="82462" y1="86769" x2="82154" y2="64615"/>
                        <a14:foregroundMark x1="77538" y1="84308" x2="77846" y2="75692"/>
                        <a14:foregroundMark x1="80000" y1="89846" x2="47385" y2="88615"/>
                        <a14:foregroundMark x1="52000" y1="89846" x2="67692" y2="92923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4217" y="1052736"/>
            <a:ext cx="3646255" cy="3646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866" b="10238"/>
          <a:stretch/>
        </p:blipFill>
        <p:spPr bwMode="auto">
          <a:xfrm>
            <a:off x="2875449" y="4438955"/>
            <a:ext cx="3095625" cy="2473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921216" y="4393553"/>
            <a:ext cx="512605" cy="512605"/>
            <a:chOff x="4921216" y="4393553"/>
            <a:chExt cx="512605" cy="512605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50462" b="94462" l="55385" r="91385">
                          <a14:backgroundMark x1="75692" y1="56615" x2="77846" y2="72308"/>
                          <a14:backgroundMark x1="70462" y1="59077" x2="73231" y2="61538"/>
                          <a14:backgroundMark x1="75692" y1="69231" x2="84615" y2="87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562" t="50000" r="14896" b="5400"/>
            <a:stretch/>
          </p:blipFill>
          <p:spPr bwMode="auto">
            <a:xfrm rot="19295942">
              <a:off x="5121254" y="4393553"/>
              <a:ext cx="305055" cy="5126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3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50462" b="94462" l="55385" r="91385">
                          <a14:backgroundMark x1="75692" y1="56615" x2="77846" y2="72308"/>
                          <a14:backgroundMark x1="70462" y1="59077" x2="73231" y2="61538"/>
                          <a14:backgroundMark x1="75692" y1="69231" x2="84615" y2="8769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8562" t="50000" r="14896" b="5400"/>
            <a:stretch/>
          </p:blipFill>
          <p:spPr bwMode="auto">
            <a:xfrm rot="17758786">
              <a:off x="5024991" y="4462316"/>
              <a:ext cx="305055" cy="5126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5124" name="Picture 4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231" b="92000" l="308" r="97538">
                        <a14:foregroundMark x1="49231" y1="42769" x2="88615" y2="27385"/>
                        <a14:foregroundMark x1="92000" y1="45538" x2="29846" y2="52615"/>
                        <a14:foregroundMark x1="88000" y1="52615" x2="32923" y2="64615"/>
                        <a14:foregroundMark x1="85538" y1="67692" x2="41538" y2="81231"/>
                        <a14:foregroundMark x1="17538" y1="45538" x2="22462" y2="4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154" b="5400"/>
          <a:stretch/>
        </p:blipFill>
        <p:spPr bwMode="auto">
          <a:xfrm>
            <a:off x="3261315" y="4624741"/>
            <a:ext cx="1198310" cy="559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9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231" b="99385" l="54154" r="69231">
                        <a14:foregroundMark x1="39385" y1="54154" x2="36308" y2="60615"/>
                        <a14:foregroundMark x1="64615" y1="40923" x2="53538" y2="60000"/>
                        <a14:foregroundMark x1="55385" y1="58462" x2="55385" y2="59385"/>
                        <a14:foregroundMark x1="52615" y1="61846" x2="54462" y2="60308"/>
                        <a14:foregroundMark x1="32615" y1="21846" x2="39077" y2="20923"/>
                        <a14:foregroundMark x1="52308" y1="34462" x2="53538" y2="35692"/>
                        <a14:backgroundMark x1="32923" y1="16000" x2="66769" y2="12000"/>
                        <a14:backgroundMark x1="36615" y1="17231" x2="63385" y2="16000"/>
                        <a14:backgroundMark x1="32615" y1="20615" x2="35385" y2="18769"/>
                        <a14:backgroundMark x1="56923" y1="60923" x2="70462" y2="62154"/>
                        <a14:backgroundMark x1="48000" y1="64000" x2="67692" y2="66154"/>
                        <a14:backgroundMark x1="54462" y1="39077" x2="54462" y2="4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569" t="37506" r="33495" b="35305"/>
          <a:stretch/>
        </p:blipFill>
        <p:spPr bwMode="auto">
          <a:xfrm>
            <a:off x="2279374" y="3516848"/>
            <a:ext cx="616697" cy="1122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744032" y="908720"/>
            <a:ext cx="3655937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Učí děti -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7984" y="5803306"/>
            <a:ext cx="65915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stůl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92755" y="1772816"/>
            <a:ext cx="91563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tabuli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555776" y="3861048"/>
            <a:ext cx="1654877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ukazovátko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95736" y="4880687"/>
            <a:ext cx="135966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učebnice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496767" y="4365104"/>
            <a:ext cx="80342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křídy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1020822"/>
            <a:ext cx="760144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žáky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200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3" accel="46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5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0"/>
                            </p:stCondLst>
                            <p:childTnLst>
                              <p:par>
                                <p:cTn id="60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2500"/>
                            </p:stCondLst>
                            <p:childTnLst>
                              <p:par>
                                <p:cTn id="72" presetID="6" presetClass="emph" presetSubtype="0" repeatCount="2000" autoRev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73" dur="25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450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31" b="97231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456" b="4130"/>
          <a:stretch/>
        </p:blipFill>
        <p:spPr bwMode="auto">
          <a:xfrm>
            <a:off x="2339752" y="1988840"/>
            <a:ext cx="3095625" cy="2736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538" b="89538" l="0" r="100000">
                        <a14:foregroundMark x1="8000" y1="34154" x2="15385" y2="3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709" r="6362" b="25491"/>
          <a:stretch/>
        </p:blipFill>
        <p:spPr bwMode="auto">
          <a:xfrm rot="14837277">
            <a:off x="1946371" y="4519656"/>
            <a:ext cx="2033652" cy="112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846" b="89846" l="0" r="8984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3137" r="32020" b="22923"/>
          <a:stretch/>
        </p:blipFill>
        <p:spPr bwMode="auto">
          <a:xfrm>
            <a:off x="7524328" y="2295452"/>
            <a:ext cx="1065110" cy="845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47077" l="923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271" t="2023" r="10276" b="52796"/>
          <a:stretch/>
        </p:blipFill>
        <p:spPr bwMode="auto">
          <a:xfrm>
            <a:off x="4644008" y="2540410"/>
            <a:ext cx="4104458" cy="2470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6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76" r="22875"/>
          <a:stretch/>
        </p:blipFill>
        <p:spPr bwMode="auto">
          <a:xfrm>
            <a:off x="251520" y="2153818"/>
            <a:ext cx="2606082" cy="4443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74158" y="116632"/>
            <a:ext cx="1795684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Zedník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100000" l="9538" r="89538">
                        <a14:foregroundMark x1="40000" y1="5231" x2="83692" y2="23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897" r="13184"/>
          <a:stretch/>
        </p:blipFill>
        <p:spPr bwMode="auto">
          <a:xfrm rot="4092074">
            <a:off x="4076724" y="5543366"/>
            <a:ext cx="761073" cy="1058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744032" y="908720"/>
            <a:ext cx="4098301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Staví domy -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538" b="89538" l="0" r="100000">
                        <a14:foregroundMark x1="11692" y1="49538" x2="9846" y2="53538"/>
                        <a14:backgroundMark x1="27385" y1="15692" x2="87385" y2="21538"/>
                        <a14:backgroundMark x1="52308" y1="81231" x2="14154" y2="89846"/>
                        <a14:backgroundMark x1="26154" y1="76308" x2="44615" y2="80615"/>
                        <a14:backgroundMark x1="73846" y1="50154" x2="86462" y2="2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295" b="14132"/>
          <a:stretch/>
        </p:blipFill>
        <p:spPr bwMode="auto">
          <a:xfrm>
            <a:off x="4658033" y="4350223"/>
            <a:ext cx="1930422" cy="1246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0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0" b="100000" l="0" r="100000">
                        <a14:foregroundMark x1="61538" y1="5231" x2="51692" y2="14462"/>
                        <a14:foregroundMark x1="98462" y1="12000" x2="66769" y2="50154"/>
                        <a14:foregroundMark x1="53846" y1="60000" x2="56000" y2="74154"/>
                        <a14:foregroundMark x1="54769" y1="59385" x2="24308" y2="75385"/>
                        <a14:foregroundMark x1="3692" y1="72308" x2="23077" y2="76615"/>
                        <a14:foregroundMark x1="26154" y1="69231" x2="20923" y2="85231"/>
                        <a14:foregroundMark x1="14769" y1="55385" x2="4923" y2="73231"/>
                        <a14:foregroundMark x1="38769" y1="15385" x2="31692" y2="17538"/>
                        <a14:foregroundMark x1="76615" y1="20615" x2="79077" y2="2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237" y="4564865"/>
            <a:ext cx="2318656" cy="2318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0" b="76615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84" t="6013" r="31592" b="27262"/>
          <a:stretch/>
        </p:blipFill>
        <p:spPr bwMode="auto">
          <a:xfrm>
            <a:off x="1403648" y="5446484"/>
            <a:ext cx="1012098" cy="1222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838119" y="6160625"/>
            <a:ext cx="1102033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kladivo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15003" y="5025060"/>
            <a:ext cx="143340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vodováhu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6964" y="4365104"/>
            <a:ext cx="1159292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cement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646134" y="5970137"/>
            <a:ext cx="104951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kotouč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00512" y="6259296"/>
            <a:ext cx="958917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kbelík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909112" y="3564357"/>
            <a:ext cx="877163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písek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632166" y="1772816"/>
            <a:ext cx="143372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míchačku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1844824"/>
            <a:ext cx="205530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zednickou lžíci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2875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9000"/>
                            </p:stCondLst>
                            <p:childTnLst>
                              <p:par>
                                <p:cTn id="6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1000"/>
                            </p:stCondLst>
                            <p:childTnLst>
                              <p:par>
                                <p:cTn id="6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500"/>
                            </p:stCondLst>
                            <p:childTnLst>
                              <p:par>
                                <p:cTn id="7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3500"/>
                            </p:stCondLst>
                            <p:childTnLst>
                              <p:par>
                                <p:cTn id="7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4000"/>
                            </p:stCondLst>
                            <p:childTnLst>
                              <p:par>
                                <p:cTn id="82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6000"/>
                            </p:stCondLst>
                            <p:childTnLst>
                              <p:par>
                                <p:cTn id="8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6500"/>
                            </p:stCondLst>
                            <p:childTnLst>
                              <p:par>
                                <p:cTn id="93" presetID="2" presetClass="entr" presetSubtype="2" decel="58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9500"/>
                            </p:stCondLst>
                            <p:childTnLst>
                              <p:par>
                                <p:cTn id="9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82154" l="14462" r="92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894" r="6360" b="8422"/>
          <a:stretch/>
        </p:blipFill>
        <p:spPr bwMode="auto">
          <a:xfrm>
            <a:off x="5606255" y="1196752"/>
            <a:ext cx="3595690" cy="3931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5846" y1="96000" x2="17538" y2="86462"/>
                        <a14:foregroundMark x1="73231" y1="93846" x2="61846" y2="83077"/>
                        <a14:backgroundMark x1="31692" y1="24923" x2="10462" y2="31692"/>
                        <a14:backgroundMark x1="26462" y1="80615" x2="12000" y2="74154"/>
                        <a14:backgroundMark x1="48000" y1="72923" x2="48000" y2="99692"/>
                        <a14:backgroundMark x1="78154" y1="71077" x2="80000" y2="92923"/>
                        <a14:backgroundMark x1="74462" y1="44000" x2="78769" y2="48308"/>
                        <a14:backgroundMark x1="58462" y1="42769" x2="60308" y2="43692"/>
                        <a14:backgroundMark x1="45231" y1="27385" x2="80000" y2="10154"/>
                        <a14:backgroundMark x1="72308" y1="25231" x2="71077" y2="28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01" y="1258832"/>
            <a:ext cx="3754344" cy="3754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74158" y="188640"/>
            <a:ext cx="2444900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Instalatér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1077" l="14154" r="566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398" r="44646" b="9329"/>
          <a:stretch/>
        </p:blipFill>
        <p:spPr bwMode="auto">
          <a:xfrm>
            <a:off x="7380312" y="4581128"/>
            <a:ext cx="777139" cy="1808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538" b="89538" l="36308" r="93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6754" t="11674" r="5779" b="41235"/>
          <a:stretch/>
        </p:blipFill>
        <p:spPr bwMode="auto">
          <a:xfrm>
            <a:off x="2339752" y="5630213"/>
            <a:ext cx="1103686" cy="904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9231" b="89231" l="48000" r="93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7885" t="48344" r="4230" b="25971"/>
          <a:stretch/>
        </p:blipFill>
        <p:spPr bwMode="auto">
          <a:xfrm>
            <a:off x="6119058" y="5654001"/>
            <a:ext cx="1029098" cy="552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61" r="3337" b="12877"/>
          <a:stretch/>
        </p:blipFill>
        <p:spPr bwMode="auto">
          <a:xfrm>
            <a:off x="1176512" y="5522471"/>
            <a:ext cx="1084704" cy="847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61" r="3337" b="12877"/>
          <a:stretch/>
        </p:blipFill>
        <p:spPr bwMode="auto">
          <a:xfrm rot="9347338">
            <a:off x="1610478" y="5516149"/>
            <a:ext cx="653290" cy="510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241" r="21850"/>
          <a:stretch/>
        </p:blipFill>
        <p:spPr bwMode="auto">
          <a:xfrm rot="20759232">
            <a:off x="2186450" y="5225984"/>
            <a:ext cx="668979" cy="999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32" r="11472"/>
          <a:stretch/>
        </p:blipFill>
        <p:spPr bwMode="auto">
          <a:xfrm>
            <a:off x="5763535" y="5048622"/>
            <a:ext cx="711046" cy="897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579" b="10860"/>
          <a:stretch/>
        </p:blipFill>
        <p:spPr bwMode="auto">
          <a:xfrm>
            <a:off x="3948749" y="3845526"/>
            <a:ext cx="1487347" cy="115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153261" y="908720"/>
            <a:ext cx="4837478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Opravuje potrubí -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375682" y="5725906"/>
            <a:ext cx="1348446" cy="83099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díly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62860" y="5013176"/>
            <a:ext cx="1182183" cy="83099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zvon na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odpad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34234" y="2924944"/>
            <a:ext cx="1497526" cy="83099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brašnu na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nářadí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3662" y="5975179"/>
            <a:ext cx="1015021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nářadí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763548" y="3246075"/>
            <a:ext cx="1105559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potrubí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88002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8500"/>
                            </p:stCondLst>
                            <p:childTnLst>
                              <p:par>
                                <p:cTn id="56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5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1000"/>
                            </p:stCondLst>
                            <p:childTnLst>
                              <p:par>
                                <p:cTn id="68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3000"/>
                            </p:stCondLst>
                            <p:childTnLst>
                              <p:par>
                                <p:cTn id="7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4500"/>
                            </p:stCondLst>
                            <p:childTnLst>
                              <p:par>
                                <p:cTn id="8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5000"/>
                            </p:stCondLst>
                            <p:childTnLst>
                              <p:par>
                                <p:cTn id="8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700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538" b="89538" l="0" r="100000">
                        <a14:backgroundMark x1="4923" y1="39385" x2="308" y2="52615"/>
                        <a14:backgroundMark x1="6462" y1="39385" x2="11077" y2="38154"/>
                        <a14:backgroundMark x1="35077" y1="39385" x2="35077" y2="44923"/>
                        <a14:backgroundMark x1="42769" y1="38462" x2="47385" y2="37538"/>
                        <a14:backgroundMark x1="50462" y1="38154" x2="53846" y2="38154"/>
                        <a14:backgroundMark x1="62462" y1="38154" x2="66769" y2="38154"/>
                        <a14:backgroundMark x1="12308" y1="32615" x2="12308" y2="32615"/>
                        <a14:backgroundMark x1="18769" y1="32923" x2="18769" y2="32923"/>
                        <a14:backgroundMark x1="27692" y1="33538" x2="27692" y2="33538"/>
                        <a14:backgroundMark x1="32923" y1="33538" x2="32923" y2="33538"/>
                        <a14:backgroundMark x1="66769" y1="32923" x2="66769" y2="32923"/>
                        <a14:backgroundMark x1="75692" y1="32923" x2="75692" y2="32923"/>
                        <a14:backgroundMark x1="80308" y1="32000" x2="80308" y2="32000"/>
                        <a14:backgroundMark x1="86769" y1="32923" x2="86769" y2="32923"/>
                        <a14:backgroundMark x1="96308" y1="53846" x2="96308" y2="53846"/>
                        <a14:backgroundMark x1="95385" y1="49538" x2="95385" y2="49538"/>
                        <a14:backgroundMark x1="97846" y1="60923" x2="97846" y2="60923"/>
                        <a14:backgroundMark x1="90769" y1="66462" x2="90769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4659"/>
          <a:stretch/>
        </p:blipFill>
        <p:spPr bwMode="auto">
          <a:xfrm>
            <a:off x="4751366" y="1514401"/>
            <a:ext cx="4213122" cy="2091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231" b="90462" l="4308" r="100000">
                        <a14:foregroundMark x1="22462" y1="31692" x2="21231" y2="34154"/>
                        <a14:foregroundMark x1="26462" y1="21538" x2="28923" y2="23692"/>
                        <a14:foregroundMark x1="54769" y1="12308" x2="49846" y2="16308"/>
                        <a14:foregroundMark x1="57231" y1="11692" x2="65846" y2="11692"/>
                        <a14:foregroundMark x1="65846" y1="13231" x2="68923" y2="16000"/>
                        <a14:foregroundMark x1="82462" y1="16000" x2="88923" y2="16000"/>
                        <a14:foregroundMark x1="47077" y1="86462" x2="44308" y2="86462"/>
                        <a14:foregroundMark x1="20308" y1="81846" x2="22154" y2="84923"/>
                        <a14:foregroundMark x1="24615" y1="84923" x2="36000" y2="84000"/>
                        <a14:foregroundMark x1="37538" y1="84308" x2="40923" y2="85231"/>
                        <a14:foregroundMark x1="32923" y1="70154" x2="36000" y2="81231"/>
                        <a14:foregroundMark x1="23385" y1="83077" x2="44923" y2="78769"/>
                        <a14:foregroundMark x1="41846" y1="77846" x2="39385" y2="7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331" t="9030" b="6954"/>
          <a:stretch/>
        </p:blipFill>
        <p:spPr bwMode="auto">
          <a:xfrm>
            <a:off x="-8925" y="1397419"/>
            <a:ext cx="4202359" cy="4531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22436" y="116632"/>
            <a:ext cx="1499128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Hasič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20615" r="100000">
                        <a14:backgroundMark x1="22154" y1="75077" x2="22154" y2="70769"/>
                        <a14:backgroundMark x1="57231" y1="72923" x2="27385" y2="80615"/>
                        <a14:backgroundMark x1="92000" y1="68308" x2="88308" y2="78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07" t="24074" b="19417"/>
          <a:stretch/>
        </p:blipFill>
        <p:spPr bwMode="auto">
          <a:xfrm>
            <a:off x="5868144" y="4469666"/>
            <a:ext cx="1888287" cy="1335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231" b="89231" l="0" r="29846">
                        <a14:foregroundMark x1="12615" y1="24000" x2="15692" y2="71385"/>
                        <a14:backgroundMark x1="57231" y1="73231" x2="28615" y2="81231"/>
                        <a14:backgroundMark x1="92000" y1="67077" x2="90154" y2="77846"/>
                        <a14:backgroundMark x1="22154" y1="72000" x2="20923" y2="77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490" r="70902" b="24289"/>
          <a:stretch/>
        </p:blipFill>
        <p:spPr bwMode="auto">
          <a:xfrm>
            <a:off x="8028384" y="4147928"/>
            <a:ext cx="900755" cy="1802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9538" r="89538">
                        <a14:foregroundMark x1="42154" y1="97231" x2="62769" y2="9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027" r="24742"/>
          <a:stretch/>
        </p:blipFill>
        <p:spPr bwMode="auto">
          <a:xfrm>
            <a:off x="4387143" y="3140969"/>
            <a:ext cx="1842972" cy="3743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76518" y="908720"/>
            <a:ext cx="3990964" cy="461665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Hasí oheň - k práci potřebuje: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399409"/>
            <a:ext cx="838691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oheň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698227" y="5975179"/>
            <a:ext cx="1164678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hydrant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41410" y="4047455"/>
            <a:ext cx="963725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hadici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91489" y="1196752"/>
            <a:ext cx="1984967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hasičské auto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54462" b="90769" l="40000" r="96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771" t="57564" b="10508"/>
          <a:stretch/>
        </p:blipFill>
        <p:spPr bwMode="auto">
          <a:xfrm rot="2630094">
            <a:off x="1810792" y="3604693"/>
            <a:ext cx="3898183" cy="988374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354740" y="4556142"/>
            <a:ext cx="810286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9231" b="89231" l="0" r="96615">
                        <a14:backgroundMark x1="76923" y1="17846" x2="52923" y2="22769"/>
                        <a14:backgroundMark x1="83385" y1="38462" x2="66154" y2="46769"/>
                        <a14:backgroundMark x1="69231" y1="50462" x2="83692" y2="67692"/>
                        <a14:backgroundMark x1="29846" y1="71385" x2="15385" y2="76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226" b="10089"/>
          <a:stretch/>
        </p:blipFill>
        <p:spPr bwMode="auto">
          <a:xfrm>
            <a:off x="2732043" y="5857050"/>
            <a:ext cx="1191885" cy="937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 rotWithShape="1">
          <a:blip r:embed="rId20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27692" l="9231" r="89231">
                        <a14:foregroundMark x1="42154" y1="97231" x2="62769" y2="95077"/>
                        <a14:backgroundMark x1="44308" y1="18154" x2="63692" y2="18462"/>
                        <a14:backgroundMark x1="42769" y1="21538" x2="44000" y2="27692"/>
                        <a14:backgroundMark x1="65538" y1="23077" x2="61538" y2="2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974" r="24742" b="71910"/>
          <a:stretch/>
        </p:blipFill>
        <p:spPr bwMode="auto">
          <a:xfrm>
            <a:off x="4716016" y="3140968"/>
            <a:ext cx="1545472" cy="1051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224962" y="5877272"/>
            <a:ext cx="1330814" cy="830997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plynovou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masku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3371800"/>
            <a:ext cx="923651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přilbu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9169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accel="46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2" accel="46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" presetClass="entr" presetSubtype="2" accel="46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9500"/>
                            </p:stCondLst>
                            <p:childTnLst>
                              <p:par>
                                <p:cTn id="47" presetID="2" presetClass="entr" presetSubtype="4" accel="46000" decel="50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3000"/>
                            </p:stCondLst>
                            <p:childTnLst>
                              <p:par>
                                <p:cTn id="58" presetID="6" presetClass="emph" presetSubtype="0" repeatCount="2000" autoRev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Scale>
                                      <p:cBhvr>
                                        <p:cTn id="59" dur="25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500"/>
                            </p:stCondLst>
                            <p:childTnLst>
                              <p:par>
                                <p:cTn id="67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75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8000"/>
                            </p:stCondLst>
                            <p:childTnLst>
                              <p:par>
                                <p:cTn id="79" presetID="22" presetClass="entr" presetSubtype="2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1" dur="2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6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250"/>
                            </p:stCondLst>
                            <p:childTnLst>
                              <p:par>
                                <p:cTn id="8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 animBg="1"/>
      <p:bldP spid="11" grpId="0" animBg="1"/>
      <p:bldP spid="12" grpId="0" animBg="1"/>
      <p:bldP spid="13" grpId="0" animBg="1"/>
      <p:bldP spid="15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Krychle 22"/>
          <p:cNvSpPr/>
          <p:nvPr/>
        </p:nvSpPr>
        <p:spPr>
          <a:xfrm>
            <a:off x="4837384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837384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454170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610417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2998349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3614663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6660232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6049919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5452283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3618910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3015335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3015335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2411760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4843046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3618910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4838799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3613248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3004011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2394774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1791199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222485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222485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222485" y="2996952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4222485" y="3573016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4222485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nice se šipkou 61"/>
          <p:cNvCxnSpPr>
            <a:endCxn id="18" idx="2"/>
          </p:cNvCxnSpPr>
          <p:nvPr/>
        </p:nvCxnSpPr>
        <p:spPr>
          <a:xfrm>
            <a:off x="1619672" y="2480122"/>
            <a:ext cx="1994991" cy="22770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se šipkou 70"/>
          <p:cNvCxnSpPr>
            <a:endCxn id="22" idx="5"/>
          </p:cNvCxnSpPr>
          <p:nvPr/>
        </p:nvCxnSpPr>
        <p:spPr>
          <a:xfrm flipH="1" flipV="1">
            <a:off x="6000836" y="3232936"/>
            <a:ext cx="1667509" cy="60154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2411760" y="3632250"/>
            <a:ext cx="28985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L      É     K      A     Ř</a:t>
            </a:r>
            <a:endParaRPr lang="cs-CZ" sz="2400" b="1" dirty="0"/>
          </a:p>
        </p:txBody>
      </p:sp>
      <p:sp>
        <p:nvSpPr>
          <p:cNvPr id="64" name="Krychle 63"/>
          <p:cNvSpPr/>
          <p:nvPr/>
        </p:nvSpPr>
        <p:spPr>
          <a:xfrm>
            <a:off x="2394774" y="1844824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Krychle 65"/>
          <p:cNvSpPr/>
          <p:nvPr/>
        </p:nvSpPr>
        <p:spPr>
          <a:xfrm>
            <a:off x="4829291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Krychle 66"/>
          <p:cNvSpPr/>
          <p:nvPr/>
        </p:nvSpPr>
        <p:spPr>
          <a:xfrm>
            <a:off x="5439605" y="2420888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3095545" y="3068960"/>
            <a:ext cx="2823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     A      S      I      Č</a:t>
            </a:r>
            <a:endParaRPr lang="cs-CZ" sz="2400" b="1" dirty="0"/>
          </a:p>
        </p:txBody>
      </p:sp>
      <p:cxnSp>
        <p:nvCxnSpPr>
          <p:cNvPr id="65" name="Přímá spojnice se šipkou 64"/>
          <p:cNvCxnSpPr>
            <a:endCxn id="30" idx="2"/>
          </p:cNvCxnSpPr>
          <p:nvPr/>
        </p:nvCxnSpPr>
        <p:spPr>
          <a:xfrm flipV="1">
            <a:off x="1081421" y="3859954"/>
            <a:ext cx="1330339" cy="245509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2644453" y="116632"/>
            <a:ext cx="3855094" cy="769441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Vylušti povolání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635896" y="2480122"/>
            <a:ext cx="3570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Z      E     D     N      Í      </a:t>
            </a:r>
            <a:r>
              <a:rPr lang="cs-CZ" sz="2400" b="1" dirty="0"/>
              <a:t> </a:t>
            </a:r>
            <a:r>
              <a:rPr lang="cs-CZ" sz="2400" b="1" dirty="0" smtClean="0"/>
              <a:t>K</a:t>
            </a:r>
            <a:endParaRPr lang="cs-CZ" sz="2400" b="1" dirty="0"/>
          </a:p>
        </p:txBody>
      </p:sp>
      <p:sp>
        <p:nvSpPr>
          <p:cNvPr id="84" name="Krychle 83"/>
          <p:cNvSpPr/>
          <p:nvPr/>
        </p:nvSpPr>
        <p:spPr>
          <a:xfrm>
            <a:off x="6070956" y="1842165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Krychle 84"/>
          <p:cNvSpPr/>
          <p:nvPr/>
        </p:nvSpPr>
        <p:spPr>
          <a:xfrm>
            <a:off x="6687743" y="1842165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Krychle 86"/>
          <p:cNvSpPr/>
          <p:nvPr/>
        </p:nvSpPr>
        <p:spPr>
          <a:xfrm>
            <a:off x="5463607" y="4149080"/>
            <a:ext cx="548553" cy="522922"/>
          </a:xfrm>
          <a:prstGeom prst="cube">
            <a:avLst>
              <a:gd name="adj" fmla="val 9744"/>
            </a:avLst>
          </a:prstGeom>
          <a:solidFill>
            <a:srgbClr val="5BD4FF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2447496" y="1916832"/>
            <a:ext cx="4761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U</a:t>
            </a:r>
            <a:r>
              <a:rPr lang="cs-CZ" sz="2400" b="1" dirty="0" smtClean="0"/>
              <a:t>     Č       I       T     E      L       K     A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835696" y="4208314"/>
            <a:ext cx="41152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     U     CH    </a:t>
            </a:r>
            <a:r>
              <a:rPr lang="cs-CZ" sz="2400" b="1" dirty="0"/>
              <a:t>A</a:t>
            </a:r>
            <a:r>
              <a:rPr lang="cs-CZ" sz="2400" b="1" dirty="0" smtClean="0"/>
              <a:t>      Ř     K      A</a:t>
            </a:r>
            <a:endParaRPr lang="cs-CZ" sz="2400" b="1" dirty="0"/>
          </a:p>
        </p:txBody>
      </p:sp>
      <p:pic>
        <p:nvPicPr>
          <p:cNvPr id="88" name="Picture 9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231" b="99385" l="0" r="69538">
                        <a14:foregroundMark x1="39385" y1="54154" x2="36308" y2="60615"/>
                        <a14:foregroundMark x1="64615" y1="40923" x2="53538" y2="60000"/>
                        <a14:foregroundMark x1="55385" y1="58462" x2="55385" y2="59385"/>
                        <a14:foregroundMark x1="52615" y1="61846" x2="54462" y2="60308"/>
                        <a14:foregroundMark x1="32615" y1="21846" x2="39077" y2="20923"/>
                        <a14:foregroundMark x1="52308" y1="34462" x2="53538" y2="35692"/>
                        <a14:backgroundMark x1="32923" y1="16000" x2="66769" y2="12000"/>
                        <a14:backgroundMark x1="36615" y1="17231" x2="63385" y2="16000"/>
                        <a14:backgroundMark x1="32615" y1="20615" x2="35385" y2="18769"/>
                        <a14:backgroundMark x1="56923" y1="60923" x2="70462" y2="62154"/>
                        <a14:backgroundMark x1="48000" y1="64000" x2="67692" y2="66154"/>
                        <a14:backgroundMark x1="54462" y1="39077" x2="54462" y2="4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7277" r="33495" b="8117"/>
          <a:stretch/>
        </p:blipFill>
        <p:spPr bwMode="auto">
          <a:xfrm>
            <a:off x="7308304" y="515416"/>
            <a:ext cx="1812554" cy="20333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9" name="Picture 6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476" r="22875"/>
          <a:stretch/>
        </p:blipFill>
        <p:spPr bwMode="auto">
          <a:xfrm>
            <a:off x="369932" y="983387"/>
            <a:ext cx="1422979" cy="2426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0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9538" r="89538">
                        <a14:foregroundMark x1="42154" y1="97231" x2="62769" y2="9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027" r="24742"/>
          <a:stretch/>
        </p:blipFill>
        <p:spPr bwMode="auto">
          <a:xfrm>
            <a:off x="7170644" y="2678697"/>
            <a:ext cx="1346671" cy="2735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1" name="Picture 4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538" r="89538">
                        <a14:foregroundMark x1="38154" y1="47385" x2="40308" y2="90462"/>
                        <a14:foregroundMark x1="27692" y1="55692" x2="39385" y2="87077"/>
                        <a14:foregroundMark x1="25231" y1="64000" x2="30462" y2="76000"/>
                        <a14:foregroundMark x1="30462" y1="84923" x2="63385" y2="55692"/>
                        <a14:foregroundMark x1="42769" y1="55077" x2="48308" y2="63692"/>
                        <a14:foregroundMark x1="37231" y1="61538" x2="48308" y2="61538"/>
                        <a14:foregroundMark x1="52615" y1="51692" x2="59077" y2="86769"/>
                        <a14:foregroundMark x1="51692" y1="71385" x2="46154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48" t="7461" r="17378"/>
          <a:stretch/>
        </p:blipFill>
        <p:spPr bwMode="auto">
          <a:xfrm>
            <a:off x="288575" y="3802299"/>
            <a:ext cx="1440160" cy="2146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8" name="Přímá spojnice se šipkou 67"/>
          <p:cNvCxnSpPr>
            <a:endCxn id="85" idx="5"/>
          </p:cNvCxnSpPr>
          <p:nvPr/>
        </p:nvCxnSpPr>
        <p:spPr>
          <a:xfrm flipH="1">
            <a:off x="7236296" y="1842165"/>
            <a:ext cx="792089" cy="23598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se šipkou 72"/>
          <p:cNvCxnSpPr>
            <a:endCxn id="35" idx="3"/>
          </p:cNvCxnSpPr>
          <p:nvPr/>
        </p:nvCxnSpPr>
        <p:spPr>
          <a:xfrm flipH="1" flipV="1">
            <a:off x="5087599" y="4672002"/>
            <a:ext cx="832786" cy="44789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Picture 5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9538" r="89538">
                        <a14:foregroundMark x1="39077" y1="8923" x2="66462" y2="32615"/>
                        <a14:foregroundMark x1="43692" y1="97538" x2="62462" y2="48308"/>
                        <a14:foregroundMark x1="59692" y1="64615" x2="63385" y2="78769"/>
                        <a14:foregroundMark x1="34462" y1="68000" x2="52615" y2="68923"/>
                        <a14:foregroundMark x1="62154" y1="98154" x2="56923" y2="88615"/>
                        <a14:foregroundMark x1="67385" y1="64308" x2="56308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083" r="17704"/>
          <a:stretch/>
        </p:blipFill>
        <p:spPr bwMode="auto">
          <a:xfrm>
            <a:off x="5481970" y="4230694"/>
            <a:ext cx="1570420" cy="2445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34462" y1="29231" x2="39692" y2="31692"/>
                        <a14:foregroundMark x1="14769" y1="25231" x2="22154" y2="37538"/>
                        <a14:foregroundMark x1="24308" y1="77846" x2="28923" y2="80615"/>
                      </a14:backgroundRemoval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60" b="-1"/>
          <a:stretch/>
        </p:blipFill>
        <p:spPr bwMode="auto">
          <a:xfrm>
            <a:off x="2488493" y="4293096"/>
            <a:ext cx="2243847" cy="2195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0447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tmFilter="0,0; .5, 1; 1, 1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"/>
                            </p:stCondLst>
                            <p:childTnLst>
                              <p:par>
                                <p:cTn id="53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8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tmFilter="0,0; .5, 1; 1, 1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400"/>
                            </p:stCondLst>
                            <p:childTnLst>
                              <p:par>
                                <p:cTn id="79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 tmFilter="0,0; .5, 1; 1, 1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400"/>
                            </p:stCondLst>
                            <p:childTnLst>
                              <p:par>
                                <p:cTn id="92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tmFilter="0,0; .5, 1; 1, 1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700"/>
                            </p:stCondLst>
                            <p:childTnLst>
                              <p:par>
                                <p:cTn id="105" presetID="8" presetClass="emph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7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0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9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1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3" presetID="8" presetClass="emph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700"/>
                            </p:stCondLst>
                            <p:childTnLst>
                              <p:par>
                                <p:cTn id="11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6700"/>
                            </p:stCondLst>
                            <p:childTnLst>
                              <p:par>
                                <p:cTn id="13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8700"/>
                            </p:stCondLst>
                            <p:childTnLst>
                              <p:par>
                                <p:cTn id="14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5" dur="2000" fill="hold"/>
                                        <p:tgtEl>
                                          <p:spTgt spid="409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24" grpId="0" animBg="1"/>
      <p:bldP spid="32" grpId="0" animBg="1"/>
      <p:bldP spid="34" grpId="0" animBg="1"/>
      <p:bldP spid="59" grpId="0"/>
      <p:bldP spid="58" grpId="0"/>
      <p:bldP spid="57" grpId="0"/>
      <p:bldP spid="60" grpId="0"/>
      <p:bldP spid="6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61231" y1="16308" x2="39385" y2="58769"/>
                        <a14:foregroundMark x1="34462" y1="38462" x2="64923" y2="65538"/>
                        <a14:foregroundMark x1="44923" y1="44000" x2="51385" y2="50462"/>
                        <a14:foregroundMark x1="79385" y1="51077" x2="59385" y2="59385"/>
                        <a14:foregroundMark x1="14769" y1="55385" x2="32308" y2="95385"/>
                        <a14:foregroundMark x1="26154" y1="57231" x2="33846" y2="87692"/>
                        <a14:foregroundMark x1="12308" y1="87692" x2="50769" y2="71077"/>
                        <a14:foregroundMark x1="4923" y1="71077" x2="20923" y2="93846"/>
                        <a14:foregroundMark x1="7077" y1="61231" x2="27692" y2="9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09" y="584371"/>
            <a:ext cx="1747322" cy="1747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08" b="100000" l="9538" r="100000">
                        <a14:foregroundMark x1="68000" y1="44615" x2="67692" y2="62462"/>
                        <a14:foregroundMark x1="57231" y1="53231" x2="63692" y2="62154"/>
                        <a14:foregroundMark x1="38769" y1="73538" x2="70154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095" y="4653136"/>
            <a:ext cx="1747321" cy="1747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>
                        <a14:foregroundMark x1="43077" y1="34154" x2="30154" y2="45538"/>
                        <a14:foregroundMark x1="24000" y1="6462" x2="34462" y2="43385"/>
                        <a14:foregroundMark x1="5538" y1="28615" x2="40615" y2="8615"/>
                        <a14:foregroundMark x1="56923" y1="20923" x2="69538" y2="29846"/>
                        <a14:foregroundMark x1="65538" y1="39077" x2="54154" y2="48923"/>
                        <a14:foregroundMark x1="5538" y1="32923" x2="28923" y2="31385"/>
                        <a14:foregroundMark x1="37538" y1="86154" x2="56923" y2="81846"/>
                        <a14:foregroundMark x1="56000" y1="74462" x2="53538" y2="92615"/>
                        <a14:foregroundMark x1="44000" y1="91692" x2="60615" y2="79692"/>
                        <a14:foregroundMark x1="65846" y1="73538" x2="88615" y2="68000"/>
                        <a14:foregroundMark x1="88923" y1="65846" x2="84615" y2="68615"/>
                        <a14:foregroundMark x1="81538" y1="63077" x2="74462" y2="66462"/>
                        <a14:foregroundMark x1="62769" y1="36000" x2="51692" y2="45538"/>
                        <a14:foregroundMark x1="4923" y1="21538" x2="43077" y2="16615"/>
                        <a14:foregroundMark x1="38769" y1="7692" x2="49846" y2="16308"/>
                        <a14:backgroundMark x1="60308" y1="76308" x2="60308" y2="75077"/>
                        <a14:backgroundMark x1="62462" y1="82769" x2="64923" y2="8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7100" y="5033368"/>
            <a:ext cx="1744190" cy="1744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9538" r="89538">
                        <a14:foregroundMark x1="26154" y1="52308" x2="61231" y2="53846"/>
                        <a14:foregroundMark x1="26154" y1="55692" x2="28923" y2="61538"/>
                        <a14:foregroundMark x1="50462" y1="55385" x2="48615" y2="6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72" r="11472"/>
          <a:stretch/>
        </p:blipFill>
        <p:spPr bwMode="auto">
          <a:xfrm>
            <a:off x="7061660" y="299957"/>
            <a:ext cx="1747321" cy="2267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0" b="100000" l="0" r="100000">
                        <a14:foregroundMark x1="4308" y1="54769" x2="24000" y2="63385"/>
                        <a14:foregroundMark x1="22154" y1="70769" x2="30154" y2="72308"/>
                        <a14:foregroundMark x1="20308" y1="77538" x2="23077" y2="84308"/>
                        <a14:foregroundMark x1="65846" y1="90462" x2="75692" y2="81846"/>
                        <a14:foregroundMark x1="77538" y1="81846" x2="84615" y2="77846"/>
                        <a14:foregroundMark x1="44923" y1="78462" x2="50462" y2="84308"/>
                        <a14:foregroundMark x1="40923" y1="50154" x2="80308" y2="49538"/>
                        <a14:foregroundMark x1="93538" y1="17538" x2="83077" y2="41538"/>
                        <a14:foregroundMark x1="44308" y1="46769" x2="55077" y2="44000"/>
                        <a14:foregroundMark x1="69231" y1="47077" x2="74462" y2="44000"/>
                        <a14:foregroundMark x1="8923" y1="53538" x2="24308" y2="60000"/>
                        <a14:foregroundMark x1="85538" y1="77846" x2="88000" y2="73538"/>
                        <a14:foregroundMark x1="88000" y1="73538" x2="91077" y2="68615"/>
                        <a14:foregroundMark x1="71692" y1="82154" x2="87692" y2="72308"/>
                        <a14:foregroundMark x1="91077" y1="62154" x2="88615" y2="69846"/>
                        <a14:backgroundMark x1="90769" y1="65231" x2="88923" y2="69846"/>
                        <a14:backgroundMark x1="76000" y1="80923" x2="76615" y2="79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60" y="4437112"/>
            <a:ext cx="2027827" cy="2027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láček 6"/>
          <p:cNvSpPr/>
          <p:nvPr/>
        </p:nvSpPr>
        <p:spPr>
          <a:xfrm>
            <a:off x="3059833" y="116632"/>
            <a:ext cx="3168351" cy="1969963"/>
          </a:xfrm>
          <a:prstGeom prst="cloudCallout">
            <a:avLst>
              <a:gd name="adj1" fmla="val 711"/>
              <a:gd name="adj2" fmla="val 55275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víš, čím budeš?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538" b="89538" l="0" r="100000">
                        <a14:foregroundMark x1="45231" y1="53846" x2="59077" y2="55692"/>
                        <a14:foregroundMark x1="7692" y1="55692" x2="25231" y2="49231"/>
                        <a14:foregroundMark x1="73846" y1="48000" x2="93231" y2="53231"/>
                        <a14:foregroundMark x1="57846" y1="30769" x2="61538" y2="30769"/>
                        <a14:foregroundMark x1="62462" y1="32000" x2="62462" y2="33538"/>
                        <a14:backgroundMark x1="31077" y1="47077" x2="33846" y2="38462"/>
                        <a14:backgroundMark x1="39692" y1="34769" x2="39692" y2="34769"/>
                        <a14:backgroundMark x1="31077" y1="56923" x2="34462" y2="61231"/>
                        <a14:backgroundMark x1="56308" y1="69846" x2="59077" y2="69846"/>
                        <a14:backgroundMark x1="42154" y1="68923" x2="42154" y2="6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7076"/>
          <a:stretch/>
        </p:blipFill>
        <p:spPr bwMode="auto">
          <a:xfrm>
            <a:off x="1175027" y="1916832"/>
            <a:ext cx="6945135" cy="3279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80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49" presetClass="entr" presetSubtype="0" decel="10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750"/>
                            </p:stCondLst>
                            <p:childTnLst>
                              <p:par>
                                <p:cTn id="43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250"/>
                            </p:stCondLst>
                            <p:childTnLst>
                              <p:par>
                                <p:cTn id="57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9000"/>
                            </p:stCondLst>
                            <p:childTnLst>
                              <p:par>
                                <p:cTn id="64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1361</TotalTime>
  <Words>382</Words>
  <Application>Microsoft Office PowerPoint</Application>
  <PresentationFormat>Předvádění na obrazovce (4:3)</PresentationFormat>
  <Paragraphs>98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Cesta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73</cp:revision>
  <dcterms:created xsi:type="dcterms:W3CDTF">2013-02-02T10:51:56Z</dcterms:created>
  <dcterms:modified xsi:type="dcterms:W3CDTF">2013-02-06T16:51:38Z</dcterms:modified>
</cp:coreProperties>
</file>