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2"/>
  </p:notesMasterIdLst>
  <p:sldIdLst>
    <p:sldId id="274" r:id="rId4"/>
    <p:sldId id="275" r:id="rId5"/>
    <p:sldId id="259" r:id="rId6"/>
    <p:sldId id="272" r:id="rId7"/>
    <p:sldId id="260" r:id="rId8"/>
    <p:sldId id="264" r:id="rId9"/>
    <p:sldId id="258" r:id="rId10"/>
    <p:sldId id="257" r:id="rId11"/>
    <p:sldId id="261" r:id="rId12"/>
    <p:sldId id="262" r:id="rId13"/>
    <p:sldId id="263" r:id="rId14"/>
    <p:sldId id="267" r:id="rId15"/>
    <p:sldId id="268" r:id="rId16"/>
    <p:sldId id="269" r:id="rId17"/>
    <p:sldId id="270" r:id="rId18"/>
    <p:sldId id="265" r:id="rId19"/>
    <p:sldId id="271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FEAFF"/>
    <a:srgbClr val="69D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351FA2-7F0E-4E2E-9630-44F1B5188FA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1FECFCB-E757-426B-A198-85F2B7F01BA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leden</a:t>
          </a:r>
          <a:endParaRPr lang="cs-CZ" b="1" dirty="0">
            <a:solidFill>
              <a:schemeClr val="tx1"/>
            </a:solidFill>
          </a:endParaRPr>
        </a:p>
      </dgm:t>
    </dgm:pt>
    <dgm:pt modelId="{5314DE08-3C88-4AA0-8706-D33007040E4D}" type="parTrans" cxnId="{E485BE35-387D-4EB3-AC69-9F00F1A2E7A6}">
      <dgm:prSet/>
      <dgm:spPr/>
      <dgm:t>
        <a:bodyPr/>
        <a:lstStyle/>
        <a:p>
          <a:endParaRPr lang="cs-CZ"/>
        </a:p>
      </dgm:t>
    </dgm:pt>
    <dgm:pt modelId="{71700E65-14AE-41B0-9147-6B11FE5AAAEF}" type="sibTrans" cxnId="{E485BE35-387D-4EB3-AC69-9F00F1A2E7A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A17D5F24-A4FE-4938-A4EF-51E53D812392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únor</a:t>
          </a:r>
          <a:endParaRPr lang="cs-CZ" b="1" dirty="0">
            <a:solidFill>
              <a:schemeClr val="tx1"/>
            </a:solidFill>
          </a:endParaRPr>
        </a:p>
      </dgm:t>
    </dgm:pt>
    <dgm:pt modelId="{1E7C78EC-DEFE-4DBE-B6A6-A45E22968970}" type="parTrans" cxnId="{6454BEF1-D9DB-4176-B3AE-24998ECF193E}">
      <dgm:prSet/>
      <dgm:spPr/>
      <dgm:t>
        <a:bodyPr/>
        <a:lstStyle/>
        <a:p>
          <a:endParaRPr lang="cs-CZ"/>
        </a:p>
      </dgm:t>
    </dgm:pt>
    <dgm:pt modelId="{633D228E-D8C4-438A-902F-7E751E4DB4BC}" type="sibTrans" cxnId="{6454BEF1-D9DB-4176-B3AE-24998ECF193E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C1240B-6311-4D95-8224-43FEB790199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březen</a:t>
          </a:r>
          <a:endParaRPr lang="cs-CZ" b="1" dirty="0">
            <a:solidFill>
              <a:schemeClr val="tx1"/>
            </a:solidFill>
          </a:endParaRPr>
        </a:p>
      </dgm:t>
    </dgm:pt>
    <dgm:pt modelId="{9DDAC264-24E8-4151-8C5E-E299D6F0B94D}" type="parTrans" cxnId="{6043A222-584A-49B8-8124-F04AF4E101E0}">
      <dgm:prSet/>
      <dgm:spPr/>
      <dgm:t>
        <a:bodyPr/>
        <a:lstStyle/>
        <a:p>
          <a:endParaRPr lang="cs-CZ"/>
        </a:p>
      </dgm:t>
    </dgm:pt>
    <dgm:pt modelId="{562F5AD6-78FF-4549-B42B-3E790E3CA594}" type="sibTrans" cxnId="{6043A222-584A-49B8-8124-F04AF4E101E0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343B4378-2BA6-4FCC-856F-C5C224BF9B6D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duben</a:t>
          </a:r>
          <a:endParaRPr lang="cs-CZ" b="1" dirty="0">
            <a:solidFill>
              <a:schemeClr val="tx1"/>
            </a:solidFill>
          </a:endParaRPr>
        </a:p>
      </dgm:t>
    </dgm:pt>
    <dgm:pt modelId="{DD25C5C8-6F53-4B62-AC48-DD3F7D16BAF0}" type="parTrans" cxnId="{76908E29-8558-48A9-A67D-0BEBB5DAB73D}">
      <dgm:prSet/>
      <dgm:spPr/>
      <dgm:t>
        <a:bodyPr/>
        <a:lstStyle/>
        <a:p>
          <a:endParaRPr lang="cs-CZ"/>
        </a:p>
      </dgm:t>
    </dgm:pt>
    <dgm:pt modelId="{753EFB65-84D4-43F8-9217-C5F88F1323D1}" type="sibTrans" cxnId="{76908E29-8558-48A9-A67D-0BEBB5DAB73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1C781-4416-4EE4-816F-0A45460C77FC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květen</a:t>
          </a:r>
          <a:endParaRPr lang="cs-CZ" b="1" dirty="0">
            <a:solidFill>
              <a:schemeClr val="tx1"/>
            </a:solidFill>
          </a:endParaRPr>
        </a:p>
      </dgm:t>
    </dgm:pt>
    <dgm:pt modelId="{3E892DA8-9030-4CBA-B7FD-1E146F483069}" type="parTrans" cxnId="{D0BEDFA3-FD78-4DDA-9DF6-8671FF1E82F2}">
      <dgm:prSet/>
      <dgm:spPr/>
      <dgm:t>
        <a:bodyPr/>
        <a:lstStyle/>
        <a:p>
          <a:endParaRPr lang="cs-CZ"/>
        </a:p>
      </dgm:t>
    </dgm:pt>
    <dgm:pt modelId="{B8CFF2C6-DEA5-4F00-83AF-D1F456F4E011}" type="sibTrans" cxnId="{D0BEDFA3-FD78-4DDA-9DF6-8671FF1E82F2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3395D85-4FDA-4694-AF7D-9CF1894B79D2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Listopad</a:t>
          </a:r>
          <a:endParaRPr lang="cs-CZ" b="1" dirty="0">
            <a:solidFill>
              <a:schemeClr val="tx1"/>
            </a:solidFill>
          </a:endParaRPr>
        </a:p>
      </dgm:t>
    </dgm:pt>
    <dgm:pt modelId="{21E11D0F-8BAC-402B-B6CD-79AF60D1546B}" type="parTrans" cxnId="{8CE5DE84-B6C5-498D-ADD8-1EBEB98D6AAB}">
      <dgm:prSet/>
      <dgm:spPr/>
      <dgm:t>
        <a:bodyPr/>
        <a:lstStyle/>
        <a:p>
          <a:endParaRPr lang="cs-CZ"/>
        </a:p>
      </dgm:t>
    </dgm:pt>
    <dgm:pt modelId="{2C13A688-C8A2-42F4-9A55-BB5B0B8F52E4}" type="sibTrans" cxnId="{8CE5DE84-B6C5-498D-ADD8-1EBEB98D6AA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1682C3E-1CED-4DA2-8C5F-C7BA2927DDC0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</a:t>
          </a:r>
          <a:endParaRPr lang="cs-CZ" b="1" dirty="0">
            <a:solidFill>
              <a:schemeClr val="tx1"/>
            </a:solidFill>
          </a:endParaRPr>
        </a:p>
      </dgm:t>
    </dgm:pt>
    <dgm:pt modelId="{3CE7C1CD-B7F5-47E9-A4E0-0E2633784404}" type="parTrans" cxnId="{CD8AE571-A68B-482F-B8CA-BF2FA08B0D7D}">
      <dgm:prSet/>
      <dgm:spPr/>
      <dgm:t>
        <a:bodyPr/>
        <a:lstStyle/>
        <a:p>
          <a:endParaRPr lang="cs-CZ"/>
        </a:p>
      </dgm:t>
    </dgm:pt>
    <dgm:pt modelId="{67676EA9-04E4-47E1-AD9F-AB166F0FCA8F}" type="sibTrans" cxnId="{CD8AE571-A68B-482F-B8CA-BF2FA08B0D7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21DAC29-2822-4ADD-927F-A9F200058A83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červenec</a:t>
          </a:r>
          <a:endParaRPr lang="cs-CZ" b="1" dirty="0">
            <a:solidFill>
              <a:schemeClr val="tx1"/>
            </a:solidFill>
          </a:endParaRPr>
        </a:p>
      </dgm:t>
    </dgm:pt>
    <dgm:pt modelId="{3642F096-371B-4429-938F-41506800D53F}" type="parTrans" cxnId="{AB6100BD-E1F4-4940-9813-8DB0EEF21846}">
      <dgm:prSet/>
      <dgm:spPr/>
      <dgm:t>
        <a:bodyPr/>
        <a:lstStyle/>
        <a:p>
          <a:endParaRPr lang="cs-CZ"/>
        </a:p>
      </dgm:t>
    </dgm:pt>
    <dgm:pt modelId="{71555362-A766-4F98-9E6F-D1F10B271EF8}" type="sibTrans" cxnId="{AB6100BD-E1F4-4940-9813-8DB0EEF2184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DA355F80-2840-4496-90FC-62EE29BE006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srpen</a:t>
          </a:r>
          <a:endParaRPr lang="cs-CZ" b="1" dirty="0">
            <a:solidFill>
              <a:schemeClr val="tx1"/>
            </a:solidFill>
          </a:endParaRPr>
        </a:p>
      </dgm:t>
    </dgm:pt>
    <dgm:pt modelId="{3C05DBAB-AF24-4202-BFDD-18637506BE0E}" type="parTrans" cxnId="{C7B230A9-3C15-424F-AA28-5A9357ED2F1B}">
      <dgm:prSet/>
      <dgm:spPr/>
      <dgm:t>
        <a:bodyPr/>
        <a:lstStyle/>
        <a:p>
          <a:endParaRPr lang="cs-CZ"/>
        </a:p>
      </dgm:t>
    </dgm:pt>
    <dgm:pt modelId="{78A458E8-1636-4406-BEF4-53DE047AD56A}" type="sibTrans" cxnId="{C7B230A9-3C15-424F-AA28-5A9357ED2F1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DEDEFCB-8CD4-4B85-A385-E4DB798828A6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září</a:t>
          </a:r>
          <a:endParaRPr lang="cs-CZ" b="1" dirty="0">
            <a:solidFill>
              <a:schemeClr val="tx1"/>
            </a:solidFill>
          </a:endParaRPr>
        </a:p>
      </dgm:t>
    </dgm:pt>
    <dgm:pt modelId="{DDF08877-7AC0-422E-9B70-8CC799088848}" type="parTrans" cxnId="{CA3E0ACB-CB69-4058-99A7-B2B7858C8798}">
      <dgm:prSet/>
      <dgm:spPr/>
      <dgm:t>
        <a:bodyPr/>
        <a:lstStyle/>
        <a:p>
          <a:endParaRPr lang="cs-CZ"/>
        </a:p>
      </dgm:t>
    </dgm:pt>
    <dgm:pt modelId="{8AEFF75B-B966-451C-8E3E-50C30E933D3A}" type="sibTrans" cxnId="{CA3E0ACB-CB69-4058-99A7-B2B7858C8798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0A8DD67-2308-4590-95CA-C3768D1A30CF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říjen</a:t>
          </a:r>
          <a:endParaRPr lang="cs-CZ" b="1" dirty="0">
            <a:solidFill>
              <a:schemeClr val="tx1"/>
            </a:solidFill>
          </a:endParaRPr>
        </a:p>
      </dgm:t>
    </dgm:pt>
    <dgm:pt modelId="{FD008003-4B05-4132-82BE-5905134BA3D0}" type="parTrans" cxnId="{0FE7C72B-88A0-4DB8-9865-08B981E01CA4}">
      <dgm:prSet/>
      <dgm:spPr/>
      <dgm:t>
        <a:bodyPr/>
        <a:lstStyle/>
        <a:p>
          <a:endParaRPr lang="cs-CZ"/>
        </a:p>
      </dgm:t>
    </dgm:pt>
    <dgm:pt modelId="{14618DA3-1A28-490B-B948-F30B874B6B94}" type="sibTrans" cxnId="{0FE7C72B-88A0-4DB8-9865-08B981E01CA4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7A015D-2F67-44CB-8F0B-B494ACA80749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prosinec</a:t>
          </a:r>
          <a:endParaRPr lang="cs-CZ" b="1" dirty="0">
            <a:solidFill>
              <a:schemeClr val="tx1"/>
            </a:solidFill>
          </a:endParaRPr>
        </a:p>
      </dgm:t>
    </dgm:pt>
    <dgm:pt modelId="{7C49744E-B742-42F6-B261-3DC2BB4C440C}" type="parTrans" cxnId="{AE3E748F-F660-451C-9E0B-87D7D38D24C3}">
      <dgm:prSet/>
      <dgm:spPr/>
      <dgm:t>
        <a:bodyPr/>
        <a:lstStyle/>
        <a:p>
          <a:endParaRPr lang="cs-CZ"/>
        </a:p>
      </dgm:t>
    </dgm:pt>
    <dgm:pt modelId="{13FE059A-FEF6-4F6F-AF4F-637BF4ACD3C5}" type="sibTrans" cxnId="{AE3E748F-F660-451C-9E0B-87D7D38D24C3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0390DE79-6A92-4C9F-8E3B-D3F48A7A9237}" type="pres">
      <dgm:prSet presAssocID="{0C351FA2-7F0E-4E2E-9630-44F1B5188FA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349717-D894-46D6-8BA3-2D823946FD49}" type="pres">
      <dgm:prSet presAssocID="{61FECFCB-E757-426B-A198-85F2B7F01BA4}" presName="node" presStyleLbl="node1" presStyleIdx="0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D8793A-4625-4839-8369-E1EDF7A5412B}" type="pres">
      <dgm:prSet presAssocID="{61FECFCB-E757-426B-A198-85F2B7F01BA4}" presName="spNode" presStyleCnt="0"/>
      <dgm:spPr/>
    </dgm:pt>
    <dgm:pt modelId="{46001524-ABA7-421A-B4A1-45C6AFDD7E95}" type="pres">
      <dgm:prSet presAssocID="{71700E65-14AE-41B0-9147-6B11FE5AAAEF}" presName="sibTrans" presStyleLbl="sibTrans1D1" presStyleIdx="0" presStyleCnt="12"/>
      <dgm:spPr/>
      <dgm:t>
        <a:bodyPr/>
        <a:lstStyle/>
        <a:p>
          <a:endParaRPr lang="cs-CZ"/>
        </a:p>
      </dgm:t>
    </dgm:pt>
    <dgm:pt modelId="{1DCAEBA1-79E0-4B07-8D95-41DC8246153E}" type="pres">
      <dgm:prSet presAssocID="{A17D5F24-A4FE-4938-A4EF-51E53D812392}" presName="node" presStyleLbl="node1" presStyleIdx="1" presStyleCnt="12" custScaleX="171257" custScaleY="111027" custRadScaleRad="97303" custRadScaleInc="62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003BF-BC8B-41DF-A893-618A0639603F}" type="pres">
      <dgm:prSet presAssocID="{A17D5F24-A4FE-4938-A4EF-51E53D812392}" presName="spNode" presStyleCnt="0"/>
      <dgm:spPr/>
    </dgm:pt>
    <dgm:pt modelId="{EE4F2C74-537D-454A-B3C5-D05AE1C91802}" type="pres">
      <dgm:prSet presAssocID="{633D228E-D8C4-438A-902F-7E751E4DB4BC}" presName="sibTrans" presStyleLbl="sibTrans1D1" presStyleIdx="1" presStyleCnt="12"/>
      <dgm:spPr/>
      <dgm:t>
        <a:bodyPr/>
        <a:lstStyle/>
        <a:p>
          <a:endParaRPr lang="cs-CZ"/>
        </a:p>
      </dgm:t>
    </dgm:pt>
    <dgm:pt modelId="{529CF2AD-AD16-45F7-A64D-4A4543FBB994}" type="pres">
      <dgm:prSet presAssocID="{81C1240B-6311-4D95-8224-43FEB7901994}" presName="node" presStyleLbl="node1" presStyleIdx="2" presStyleCnt="12" custScaleX="171257" custScaleY="111027" custRadScaleRad="96201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58305-741C-4762-8BA9-9C9AE6181846}" type="pres">
      <dgm:prSet presAssocID="{81C1240B-6311-4D95-8224-43FEB7901994}" presName="spNode" presStyleCnt="0"/>
      <dgm:spPr/>
    </dgm:pt>
    <dgm:pt modelId="{1C4CFF04-FC2B-43B0-8D69-311A3F708197}" type="pres">
      <dgm:prSet presAssocID="{562F5AD6-78FF-4549-B42B-3E790E3CA594}" presName="sibTrans" presStyleLbl="sibTrans1D1" presStyleIdx="2" presStyleCnt="12"/>
      <dgm:spPr/>
      <dgm:t>
        <a:bodyPr/>
        <a:lstStyle/>
        <a:p>
          <a:endParaRPr lang="cs-CZ"/>
        </a:p>
      </dgm:t>
    </dgm:pt>
    <dgm:pt modelId="{A0ED9FD3-FFA7-4DB8-AD1F-FD4F2E3EB0B3}" type="pres">
      <dgm:prSet presAssocID="{343B4378-2BA6-4FCC-856F-C5C224BF9B6D}" presName="node" presStyleLbl="node1" presStyleIdx="3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7C2BB7-8C96-4CEE-BB48-5E45A1FDD947}" type="pres">
      <dgm:prSet presAssocID="{343B4378-2BA6-4FCC-856F-C5C224BF9B6D}" presName="spNode" presStyleCnt="0"/>
      <dgm:spPr/>
    </dgm:pt>
    <dgm:pt modelId="{F007717D-A993-414F-A369-97CB46A7A799}" type="pres">
      <dgm:prSet presAssocID="{753EFB65-84D4-43F8-9217-C5F88F1323D1}" presName="sibTrans" presStyleLbl="sibTrans1D1" presStyleIdx="3" presStyleCnt="12"/>
      <dgm:spPr/>
      <dgm:t>
        <a:bodyPr/>
        <a:lstStyle/>
        <a:p>
          <a:endParaRPr lang="cs-CZ"/>
        </a:p>
      </dgm:t>
    </dgm:pt>
    <dgm:pt modelId="{F38BC739-B581-40B2-9F6C-281EFEB4E3FB}" type="pres">
      <dgm:prSet presAssocID="{8BE1C781-4416-4EE4-816F-0A45460C77FC}" presName="node" presStyleLbl="node1" presStyleIdx="4" presStyleCnt="12" custScaleX="171257" custScaleY="111027" custRadScaleRad="96202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C62F7-C78F-4841-880B-0D61A8CBE333}" type="pres">
      <dgm:prSet presAssocID="{8BE1C781-4416-4EE4-816F-0A45460C77FC}" presName="spNode" presStyleCnt="0"/>
      <dgm:spPr/>
    </dgm:pt>
    <dgm:pt modelId="{0190476F-A261-49F4-869A-55CC0FBE1251}" type="pres">
      <dgm:prSet presAssocID="{B8CFF2C6-DEA5-4F00-83AF-D1F456F4E011}" presName="sibTrans" presStyleLbl="sibTrans1D1" presStyleIdx="4" presStyleCnt="12"/>
      <dgm:spPr/>
      <dgm:t>
        <a:bodyPr/>
        <a:lstStyle/>
        <a:p>
          <a:endParaRPr lang="cs-CZ"/>
        </a:p>
      </dgm:t>
    </dgm:pt>
    <dgm:pt modelId="{EFB4FA66-5E41-4797-9EB0-D766A7DAA892}" type="pres">
      <dgm:prSet presAssocID="{21682C3E-1CED-4DA2-8C5F-C7BA2927DDC0}" presName="node" presStyleLbl="node1" presStyleIdx="5" presStyleCnt="12" custScaleX="171257" custScaleY="111027" custRadScaleRad="97411" custRadScaleInc="-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6FB0C9-02B2-4AEA-8599-953E63780400}" type="pres">
      <dgm:prSet presAssocID="{21682C3E-1CED-4DA2-8C5F-C7BA2927DDC0}" presName="spNode" presStyleCnt="0"/>
      <dgm:spPr/>
    </dgm:pt>
    <dgm:pt modelId="{0C2900C2-10B0-49F4-85E3-7471DE5FA084}" type="pres">
      <dgm:prSet presAssocID="{67676EA9-04E4-47E1-AD9F-AB166F0FCA8F}" presName="sibTrans" presStyleLbl="sibTrans1D1" presStyleIdx="5" presStyleCnt="12"/>
      <dgm:spPr/>
      <dgm:t>
        <a:bodyPr/>
        <a:lstStyle/>
        <a:p>
          <a:endParaRPr lang="cs-CZ"/>
        </a:p>
      </dgm:t>
    </dgm:pt>
    <dgm:pt modelId="{D43CADE9-C75D-4E09-B892-B3725E841EAB}" type="pres">
      <dgm:prSet presAssocID="{421DAC29-2822-4ADD-927F-A9F200058A83}" presName="node" presStyleLbl="node1" presStyleIdx="6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3ED20-5EED-436D-9905-218185D547C7}" type="pres">
      <dgm:prSet presAssocID="{421DAC29-2822-4ADD-927F-A9F200058A83}" presName="spNode" presStyleCnt="0"/>
      <dgm:spPr/>
    </dgm:pt>
    <dgm:pt modelId="{1F970270-4FCD-4CDC-9854-181BC73CBED8}" type="pres">
      <dgm:prSet presAssocID="{71555362-A766-4F98-9E6F-D1F10B271EF8}" presName="sibTrans" presStyleLbl="sibTrans1D1" presStyleIdx="6" presStyleCnt="12"/>
      <dgm:spPr/>
      <dgm:t>
        <a:bodyPr/>
        <a:lstStyle/>
        <a:p>
          <a:endParaRPr lang="cs-CZ"/>
        </a:p>
      </dgm:t>
    </dgm:pt>
    <dgm:pt modelId="{DA871843-81F8-4226-98C6-B1733E691E1F}" type="pres">
      <dgm:prSet presAssocID="{DA355F80-2840-4496-90FC-62EE29BE0064}" presName="node" presStyleLbl="node1" presStyleIdx="7" presStyleCnt="12" custScaleX="171257" custScaleY="111027" custRadScaleRad="97411" custRadScaleInc="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A5354-8AE2-4683-A558-BE20903D3748}" type="pres">
      <dgm:prSet presAssocID="{DA355F80-2840-4496-90FC-62EE29BE0064}" presName="spNode" presStyleCnt="0"/>
      <dgm:spPr/>
    </dgm:pt>
    <dgm:pt modelId="{A868790F-3C9C-4C1A-B512-7FB1E36AF1B6}" type="pres">
      <dgm:prSet presAssocID="{78A458E8-1636-4406-BEF4-53DE047AD56A}" presName="sibTrans" presStyleLbl="sibTrans1D1" presStyleIdx="7" presStyleCnt="12"/>
      <dgm:spPr/>
      <dgm:t>
        <a:bodyPr/>
        <a:lstStyle/>
        <a:p>
          <a:endParaRPr lang="cs-CZ"/>
        </a:p>
      </dgm:t>
    </dgm:pt>
    <dgm:pt modelId="{0E591B42-6597-4CB4-A46E-A6C8CC0E8A97}" type="pres">
      <dgm:prSet presAssocID="{EDEDEFCB-8CD4-4B85-A385-E4DB798828A6}" presName="node" presStyleLbl="node1" presStyleIdx="8" presStyleCnt="12" custScaleX="171257" custScaleY="111027" custRadScaleRad="96202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C81A1-D24B-4CDC-9CBE-4B4C0A27A98D}" type="pres">
      <dgm:prSet presAssocID="{EDEDEFCB-8CD4-4B85-A385-E4DB798828A6}" presName="spNode" presStyleCnt="0"/>
      <dgm:spPr/>
    </dgm:pt>
    <dgm:pt modelId="{11E0687A-15EC-47B6-89B7-9C09C60EED8C}" type="pres">
      <dgm:prSet presAssocID="{8AEFF75B-B966-451C-8E3E-50C30E933D3A}" presName="sibTrans" presStyleLbl="sibTrans1D1" presStyleIdx="8" presStyleCnt="12"/>
      <dgm:spPr/>
      <dgm:t>
        <a:bodyPr/>
        <a:lstStyle/>
        <a:p>
          <a:endParaRPr lang="cs-CZ"/>
        </a:p>
      </dgm:t>
    </dgm:pt>
    <dgm:pt modelId="{DF33B544-D0D2-49C6-805C-5F18F3EC7268}" type="pres">
      <dgm:prSet presAssocID="{40A8DD67-2308-4590-95CA-C3768D1A30CF}" presName="node" presStyleLbl="node1" presStyleIdx="9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D74487-0FBD-4896-9A2B-30E6E3D8EE9A}" type="pres">
      <dgm:prSet presAssocID="{40A8DD67-2308-4590-95CA-C3768D1A30CF}" presName="spNode" presStyleCnt="0"/>
      <dgm:spPr/>
    </dgm:pt>
    <dgm:pt modelId="{0964E552-CBA5-4B20-9322-B223E4069F41}" type="pres">
      <dgm:prSet presAssocID="{14618DA3-1A28-490B-B948-F30B874B6B94}" presName="sibTrans" presStyleLbl="sibTrans1D1" presStyleIdx="9" presStyleCnt="12"/>
      <dgm:spPr/>
      <dgm:t>
        <a:bodyPr/>
        <a:lstStyle/>
        <a:p>
          <a:endParaRPr lang="cs-CZ"/>
        </a:p>
      </dgm:t>
    </dgm:pt>
    <dgm:pt modelId="{7A751D71-B1B0-4A03-81A8-216894CE76C8}" type="pres">
      <dgm:prSet presAssocID="{53395D85-4FDA-4694-AF7D-9CF1894B79D2}" presName="node" presStyleLbl="node1" presStyleIdx="10" presStyleCnt="12" custScaleX="171257" custScaleY="111027" custRadScaleRad="96201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7C795-628B-42C9-A1AD-6C49B5591EA9}" type="pres">
      <dgm:prSet presAssocID="{53395D85-4FDA-4694-AF7D-9CF1894B79D2}" presName="spNode" presStyleCnt="0"/>
      <dgm:spPr/>
    </dgm:pt>
    <dgm:pt modelId="{AD41A01F-88ED-4154-A862-01336B4D7E15}" type="pres">
      <dgm:prSet presAssocID="{2C13A688-C8A2-42F4-9A55-BB5B0B8F52E4}" presName="sibTrans" presStyleLbl="sibTrans1D1" presStyleIdx="10" presStyleCnt="12"/>
      <dgm:spPr/>
      <dgm:t>
        <a:bodyPr/>
        <a:lstStyle/>
        <a:p>
          <a:endParaRPr lang="cs-CZ"/>
        </a:p>
      </dgm:t>
    </dgm:pt>
    <dgm:pt modelId="{673ABB8A-80A9-489F-A1E3-B95B7EA8A6E1}" type="pres">
      <dgm:prSet presAssocID="{817A015D-2F67-44CB-8F0B-B494ACA80749}" presName="node" presStyleLbl="node1" presStyleIdx="11" presStyleCnt="12" custScaleX="171257" custScaleY="111027" custRadScaleRad="99249" custRadScaleInc="-759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1AF6F-DC7C-4BC9-ABEB-55C747BCCA56}" type="pres">
      <dgm:prSet presAssocID="{817A015D-2F67-44CB-8F0B-B494ACA80749}" presName="spNode" presStyleCnt="0"/>
      <dgm:spPr/>
    </dgm:pt>
    <dgm:pt modelId="{424F711C-F4C6-4481-8C13-E63564EF3498}" type="pres">
      <dgm:prSet presAssocID="{13FE059A-FEF6-4F6F-AF4F-637BF4ACD3C5}" presName="sibTrans" presStyleLbl="sibTrans1D1" presStyleIdx="11" presStyleCnt="12"/>
      <dgm:spPr/>
      <dgm:t>
        <a:bodyPr/>
        <a:lstStyle/>
        <a:p>
          <a:endParaRPr lang="cs-CZ"/>
        </a:p>
      </dgm:t>
    </dgm:pt>
  </dgm:ptLst>
  <dgm:cxnLst>
    <dgm:cxn modelId="{B7C5EC29-57FF-4FD8-8042-D31374B91CE0}" type="presOf" srcId="{53395D85-4FDA-4694-AF7D-9CF1894B79D2}" destId="{7A751D71-B1B0-4A03-81A8-216894CE76C8}" srcOrd="0" destOrd="0" presId="urn:microsoft.com/office/officeart/2005/8/layout/cycle5"/>
    <dgm:cxn modelId="{CA3E0ACB-CB69-4058-99A7-B2B7858C8798}" srcId="{0C351FA2-7F0E-4E2E-9630-44F1B5188FA4}" destId="{EDEDEFCB-8CD4-4B85-A385-E4DB798828A6}" srcOrd="8" destOrd="0" parTransId="{DDF08877-7AC0-422E-9B70-8CC799088848}" sibTransId="{8AEFF75B-B966-451C-8E3E-50C30E933D3A}"/>
    <dgm:cxn modelId="{2FC9CC67-A1AA-4649-ADFC-DBCCFFA088D0}" type="presOf" srcId="{13FE059A-FEF6-4F6F-AF4F-637BF4ACD3C5}" destId="{424F711C-F4C6-4481-8C13-E63564EF3498}" srcOrd="0" destOrd="0" presId="urn:microsoft.com/office/officeart/2005/8/layout/cycle5"/>
    <dgm:cxn modelId="{7448542F-E80D-4A71-8EE5-D37B5B479828}" type="presOf" srcId="{2C13A688-C8A2-42F4-9A55-BB5B0B8F52E4}" destId="{AD41A01F-88ED-4154-A862-01336B4D7E15}" srcOrd="0" destOrd="0" presId="urn:microsoft.com/office/officeart/2005/8/layout/cycle5"/>
    <dgm:cxn modelId="{4FA2B0C8-6A0B-4059-A37E-EC5AD1A63A47}" type="presOf" srcId="{71700E65-14AE-41B0-9147-6B11FE5AAAEF}" destId="{46001524-ABA7-421A-B4A1-45C6AFDD7E95}" srcOrd="0" destOrd="0" presId="urn:microsoft.com/office/officeart/2005/8/layout/cycle5"/>
    <dgm:cxn modelId="{AB6100BD-E1F4-4940-9813-8DB0EEF21846}" srcId="{0C351FA2-7F0E-4E2E-9630-44F1B5188FA4}" destId="{421DAC29-2822-4ADD-927F-A9F200058A83}" srcOrd="6" destOrd="0" parTransId="{3642F096-371B-4429-938F-41506800D53F}" sibTransId="{71555362-A766-4F98-9E6F-D1F10B271EF8}"/>
    <dgm:cxn modelId="{8CE5DE84-B6C5-498D-ADD8-1EBEB98D6AAB}" srcId="{0C351FA2-7F0E-4E2E-9630-44F1B5188FA4}" destId="{53395D85-4FDA-4694-AF7D-9CF1894B79D2}" srcOrd="10" destOrd="0" parTransId="{21E11D0F-8BAC-402B-B6CD-79AF60D1546B}" sibTransId="{2C13A688-C8A2-42F4-9A55-BB5B0B8F52E4}"/>
    <dgm:cxn modelId="{135461A8-F864-49DE-A0A3-354B52514112}" type="presOf" srcId="{81C1240B-6311-4D95-8224-43FEB7901994}" destId="{529CF2AD-AD16-45F7-A64D-4A4543FBB994}" srcOrd="0" destOrd="0" presId="urn:microsoft.com/office/officeart/2005/8/layout/cycle5"/>
    <dgm:cxn modelId="{CD8AE571-A68B-482F-B8CA-BF2FA08B0D7D}" srcId="{0C351FA2-7F0E-4E2E-9630-44F1B5188FA4}" destId="{21682C3E-1CED-4DA2-8C5F-C7BA2927DDC0}" srcOrd="5" destOrd="0" parTransId="{3CE7C1CD-B7F5-47E9-A4E0-0E2633784404}" sibTransId="{67676EA9-04E4-47E1-AD9F-AB166F0FCA8F}"/>
    <dgm:cxn modelId="{FD803B62-8175-4D8E-A454-3AC886DEEC08}" type="presOf" srcId="{40A8DD67-2308-4590-95CA-C3768D1A30CF}" destId="{DF33B544-D0D2-49C6-805C-5F18F3EC7268}" srcOrd="0" destOrd="0" presId="urn:microsoft.com/office/officeart/2005/8/layout/cycle5"/>
    <dgm:cxn modelId="{FEEB0DB2-3B6C-4DF0-B5E2-D10EF7EAE04D}" type="presOf" srcId="{61FECFCB-E757-426B-A198-85F2B7F01BA4}" destId="{D6349717-D894-46D6-8BA3-2D823946FD49}" srcOrd="0" destOrd="0" presId="urn:microsoft.com/office/officeart/2005/8/layout/cycle5"/>
    <dgm:cxn modelId="{D2B01A24-BB80-450E-A4BD-5BB9F9EC0DBE}" type="presOf" srcId="{633D228E-D8C4-438A-902F-7E751E4DB4BC}" destId="{EE4F2C74-537D-454A-B3C5-D05AE1C91802}" srcOrd="0" destOrd="0" presId="urn:microsoft.com/office/officeart/2005/8/layout/cycle5"/>
    <dgm:cxn modelId="{CE686D95-3BC7-4EC1-B82E-C27546FB0CF5}" type="presOf" srcId="{14618DA3-1A28-490B-B948-F30B874B6B94}" destId="{0964E552-CBA5-4B20-9322-B223E4069F41}" srcOrd="0" destOrd="0" presId="urn:microsoft.com/office/officeart/2005/8/layout/cycle5"/>
    <dgm:cxn modelId="{5B3205BF-DFE3-427B-A37C-872FD164B4EA}" type="presOf" srcId="{562F5AD6-78FF-4549-B42B-3E790E3CA594}" destId="{1C4CFF04-FC2B-43B0-8D69-311A3F708197}" srcOrd="0" destOrd="0" presId="urn:microsoft.com/office/officeart/2005/8/layout/cycle5"/>
    <dgm:cxn modelId="{E485BE35-387D-4EB3-AC69-9F00F1A2E7A6}" srcId="{0C351FA2-7F0E-4E2E-9630-44F1B5188FA4}" destId="{61FECFCB-E757-426B-A198-85F2B7F01BA4}" srcOrd="0" destOrd="0" parTransId="{5314DE08-3C88-4AA0-8706-D33007040E4D}" sibTransId="{71700E65-14AE-41B0-9147-6B11FE5AAAEF}"/>
    <dgm:cxn modelId="{3043BFF2-0BE8-41EA-B82B-19B6688E11D0}" type="presOf" srcId="{67676EA9-04E4-47E1-AD9F-AB166F0FCA8F}" destId="{0C2900C2-10B0-49F4-85E3-7471DE5FA084}" srcOrd="0" destOrd="0" presId="urn:microsoft.com/office/officeart/2005/8/layout/cycle5"/>
    <dgm:cxn modelId="{5EAB9878-ED79-4C8F-9A5E-33D3D9B36DE0}" type="presOf" srcId="{B8CFF2C6-DEA5-4F00-83AF-D1F456F4E011}" destId="{0190476F-A261-49F4-869A-55CC0FBE1251}" srcOrd="0" destOrd="0" presId="urn:microsoft.com/office/officeart/2005/8/layout/cycle5"/>
    <dgm:cxn modelId="{EF4553E6-5F6C-43C1-AE66-15EBDB4D87B5}" type="presOf" srcId="{A17D5F24-A4FE-4938-A4EF-51E53D812392}" destId="{1DCAEBA1-79E0-4B07-8D95-41DC8246153E}" srcOrd="0" destOrd="0" presId="urn:microsoft.com/office/officeart/2005/8/layout/cycle5"/>
    <dgm:cxn modelId="{AE3E748F-F660-451C-9E0B-87D7D38D24C3}" srcId="{0C351FA2-7F0E-4E2E-9630-44F1B5188FA4}" destId="{817A015D-2F67-44CB-8F0B-B494ACA80749}" srcOrd="11" destOrd="0" parTransId="{7C49744E-B742-42F6-B261-3DC2BB4C440C}" sibTransId="{13FE059A-FEF6-4F6F-AF4F-637BF4ACD3C5}"/>
    <dgm:cxn modelId="{5010AD01-1ECA-46A4-910C-4D212FA55A4A}" type="presOf" srcId="{78A458E8-1636-4406-BEF4-53DE047AD56A}" destId="{A868790F-3C9C-4C1A-B512-7FB1E36AF1B6}" srcOrd="0" destOrd="0" presId="urn:microsoft.com/office/officeart/2005/8/layout/cycle5"/>
    <dgm:cxn modelId="{DBFF23CA-C280-4B2D-A875-D9A4F3B6E479}" type="presOf" srcId="{21682C3E-1CED-4DA2-8C5F-C7BA2927DDC0}" destId="{EFB4FA66-5E41-4797-9EB0-D766A7DAA892}" srcOrd="0" destOrd="0" presId="urn:microsoft.com/office/officeart/2005/8/layout/cycle5"/>
    <dgm:cxn modelId="{76908E29-8558-48A9-A67D-0BEBB5DAB73D}" srcId="{0C351FA2-7F0E-4E2E-9630-44F1B5188FA4}" destId="{343B4378-2BA6-4FCC-856F-C5C224BF9B6D}" srcOrd="3" destOrd="0" parTransId="{DD25C5C8-6F53-4B62-AC48-DD3F7D16BAF0}" sibTransId="{753EFB65-84D4-43F8-9217-C5F88F1323D1}"/>
    <dgm:cxn modelId="{21307057-D2EE-4B3C-9655-DE65C7C606C4}" type="presOf" srcId="{8BE1C781-4416-4EE4-816F-0A45460C77FC}" destId="{F38BC739-B581-40B2-9F6C-281EFEB4E3FB}" srcOrd="0" destOrd="0" presId="urn:microsoft.com/office/officeart/2005/8/layout/cycle5"/>
    <dgm:cxn modelId="{BAA10EA3-8383-46E5-AA46-558A165CD13A}" type="presOf" srcId="{EDEDEFCB-8CD4-4B85-A385-E4DB798828A6}" destId="{0E591B42-6597-4CB4-A46E-A6C8CC0E8A97}" srcOrd="0" destOrd="0" presId="urn:microsoft.com/office/officeart/2005/8/layout/cycle5"/>
    <dgm:cxn modelId="{C7B230A9-3C15-424F-AA28-5A9357ED2F1B}" srcId="{0C351FA2-7F0E-4E2E-9630-44F1B5188FA4}" destId="{DA355F80-2840-4496-90FC-62EE29BE0064}" srcOrd="7" destOrd="0" parTransId="{3C05DBAB-AF24-4202-BFDD-18637506BE0E}" sibTransId="{78A458E8-1636-4406-BEF4-53DE047AD56A}"/>
    <dgm:cxn modelId="{63929180-5EDF-42B9-8B0F-9695A6742F9A}" type="presOf" srcId="{421DAC29-2822-4ADD-927F-A9F200058A83}" destId="{D43CADE9-C75D-4E09-B892-B3725E841EAB}" srcOrd="0" destOrd="0" presId="urn:microsoft.com/office/officeart/2005/8/layout/cycle5"/>
    <dgm:cxn modelId="{6454BEF1-D9DB-4176-B3AE-24998ECF193E}" srcId="{0C351FA2-7F0E-4E2E-9630-44F1B5188FA4}" destId="{A17D5F24-A4FE-4938-A4EF-51E53D812392}" srcOrd="1" destOrd="0" parTransId="{1E7C78EC-DEFE-4DBE-B6A6-A45E22968970}" sibTransId="{633D228E-D8C4-438A-902F-7E751E4DB4BC}"/>
    <dgm:cxn modelId="{13FB50AD-AD65-4592-A6A8-6A753CBD72D7}" type="presOf" srcId="{343B4378-2BA6-4FCC-856F-C5C224BF9B6D}" destId="{A0ED9FD3-FFA7-4DB8-AD1F-FD4F2E3EB0B3}" srcOrd="0" destOrd="0" presId="urn:microsoft.com/office/officeart/2005/8/layout/cycle5"/>
    <dgm:cxn modelId="{6787F552-55BA-4565-900C-754A49CE5DE8}" type="presOf" srcId="{DA355F80-2840-4496-90FC-62EE29BE0064}" destId="{DA871843-81F8-4226-98C6-B1733E691E1F}" srcOrd="0" destOrd="0" presId="urn:microsoft.com/office/officeart/2005/8/layout/cycle5"/>
    <dgm:cxn modelId="{AFB17D5D-0126-4A05-9817-B3D136A59E2C}" type="presOf" srcId="{753EFB65-84D4-43F8-9217-C5F88F1323D1}" destId="{F007717D-A993-414F-A369-97CB46A7A799}" srcOrd="0" destOrd="0" presId="urn:microsoft.com/office/officeart/2005/8/layout/cycle5"/>
    <dgm:cxn modelId="{5CBF98AB-CEFB-4FEA-915D-94181AFE7EB5}" type="presOf" srcId="{817A015D-2F67-44CB-8F0B-B494ACA80749}" destId="{673ABB8A-80A9-489F-A1E3-B95B7EA8A6E1}" srcOrd="0" destOrd="0" presId="urn:microsoft.com/office/officeart/2005/8/layout/cycle5"/>
    <dgm:cxn modelId="{D0BEDFA3-FD78-4DDA-9DF6-8671FF1E82F2}" srcId="{0C351FA2-7F0E-4E2E-9630-44F1B5188FA4}" destId="{8BE1C781-4416-4EE4-816F-0A45460C77FC}" srcOrd="4" destOrd="0" parTransId="{3E892DA8-9030-4CBA-B7FD-1E146F483069}" sibTransId="{B8CFF2C6-DEA5-4F00-83AF-D1F456F4E011}"/>
    <dgm:cxn modelId="{2602436F-39CC-49EB-8FEC-3F0C40B70607}" type="presOf" srcId="{8AEFF75B-B966-451C-8E3E-50C30E933D3A}" destId="{11E0687A-15EC-47B6-89B7-9C09C60EED8C}" srcOrd="0" destOrd="0" presId="urn:microsoft.com/office/officeart/2005/8/layout/cycle5"/>
    <dgm:cxn modelId="{0FE7C72B-88A0-4DB8-9865-08B981E01CA4}" srcId="{0C351FA2-7F0E-4E2E-9630-44F1B5188FA4}" destId="{40A8DD67-2308-4590-95CA-C3768D1A30CF}" srcOrd="9" destOrd="0" parTransId="{FD008003-4B05-4132-82BE-5905134BA3D0}" sibTransId="{14618DA3-1A28-490B-B948-F30B874B6B94}"/>
    <dgm:cxn modelId="{6043A222-584A-49B8-8124-F04AF4E101E0}" srcId="{0C351FA2-7F0E-4E2E-9630-44F1B5188FA4}" destId="{81C1240B-6311-4D95-8224-43FEB7901994}" srcOrd="2" destOrd="0" parTransId="{9DDAC264-24E8-4151-8C5E-E299D6F0B94D}" sibTransId="{562F5AD6-78FF-4549-B42B-3E790E3CA594}"/>
    <dgm:cxn modelId="{859BF551-34E5-477C-A573-56B06EDD2717}" type="presOf" srcId="{0C351FA2-7F0E-4E2E-9630-44F1B5188FA4}" destId="{0390DE79-6A92-4C9F-8E3B-D3F48A7A9237}" srcOrd="0" destOrd="0" presId="urn:microsoft.com/office/officeart/2005/8/layout/cycle5"/>
    <dgm:cxn modelId="{951B33A9-E46D-4860-85A5-459F2B39CBA6}" type="presOf" srcId="{71555362-A766-4F98-9E6F-D1F10B271EF8}" destId="{1F970270-4FCD-4CDC-9854-181BC73CBED8}" srcOrd="0" destOrd="0" presId="urn:microsoft.com/office/officeart/2005/8/layout/cycle5"/>
    <dgm:cxn modelId="{A7805309-A8C2-4303-8A3E-239741E9C02B}" type="presParOf" srcId="{0390DE79-6A92-4C9F-8E3B-D3F48A7A9237}" destId="{D6349717-D894-46D6-8BA3-2D823946FD49}" srcOrd="0" destOrd="0" presId="urn:microsoft.com/office/officeart/2005/8/layout/cycle5"/>
    <dgm:cxn modelId="{A25EE8F1-D790-4F59-B262-3C881B03B79C}" type="presParOf" srcId="{0390DE79-6A92-4C9F-8E3B-D3F48A7A9237}" destId="{DCD8793A-4625-4839-8369-E1EDF7A5412B}" srcOrd="1" destOrd="0" presId="urn:microsoft.com/office/officeart/2005/8/layout/cycle5"/>
    <dgm:cxn modelId="{579BA0C2-1CE4-49D5-8E08-12E5016EFD58}" type="presParOf" srcId="{0390DE79-6A92-4C9F-8E3B-D3F48A7A9237}" destId="{46001524-ABA7-421A-B4A1-45C6AFDD7E95}" srcOrd="2" destOrd="0" presId="urn:microsoft.com/office/officeart/2005/8/layout/cycle5"/>
    <dgm:cxn modelId="{8132AA7B-D68B-443A-8E5A-222DF65BB839}" type="presParOf" srcId="{0390DE79-6A92-4C9F-8E3B-D3F48A7A9237}" destId="{1DCAEBA1-79E0-4B07-8D95-41DC8246153E}" srcOrd="3" destOrd="0" presId="urn:microsoft.com/office/officeart/2005/8/layout/cycle5"/>
    <dgm:cxn modelId="{5F613191-F164-49C9-87CC-B0093E0C968A}" type="presParOf" srcId="{0390DE79-6A92-4C9F-8E3B-D3F48A7A9237}" destId="{CEE003BF-BC8B-41DF-A893-618A0639603F}" srcOrd="4" destOrd="0" presId="urn:microsoft.com/office/officeart/2005/8/layout/cycle5"/>
    <dgm:cxn modelId="{53EA1EDF-83BE-422B-9C9B-ED50C91312F9}" type="presParOf" srcId="{0390DE79-6A92-4C9F-8E3B-D3F48A7A9237}" destId="{EE4F2C74-537D-454A-B3C5-D05AE1C91802}" srcOrd="5" destOrd="0" presId="urn:microsoft.com/office/officeart/2005/8/layout/cycle5"/>
    <dgm:cxn modelId="{2B24215E-8BCB-45C6-B7E6-0B0845503E3C}" type="presParOf" srcId="{0390DE79-6A92-4C9F-8E3B-D3F48A7A9237}" destId="{529CF2AD-AD16-45F7-A64D-4A4543FBB994}" srcOrd="6" destOrd="0" presId="urn:microsoft.com/office/officeart/2005/8/layout/cycle5"/>
    <dgm:cxn modelId="{8DBAD236-B5A9-476A-9E41-0802DA50AC85}" type="presParOf" srcId="{0390DE79-6A92-4C9F-8E3B-D3F48A7A9237}" destId="{8DD58305-741C-4762-8BA9-9C9AE6181846}" srcOrd="7" destOrd="0" presId="urn:microsoft.com/office/officeart/2005/8/layout/cycle5"/>
    <dgm:cxn modelId="{1332BF69-5396-4106-8B7E-7EB6B34229BA}" type="presParOf" srcId="{0390DE79-6A92-4C9F-8E3B-D3F48A7A9237}" destId="{1C4CFF04-FC2B-43B0-8D69-311A3F708197}" srcOrd="8" destOrd="0" presId="urn:microsoft.com/office/officeart/2005/8/layout/cycle5"/>
    <dgm:cxn modelId="{C7A59D61-F439-4797-89C1-645DD1495388}" type="presParOf" srcId="{0390DE79-6A92-4C9F-8E3B-D3F48A7A9237}" destId="{A0ED9FD3-FFA7-4DB8-AD1F-FD4F2E3EB0B3}" srcOrd="9" destOrd="0" presId="urn:microsoft.com/office/officeart/2005/8/layout/cycle5"/>
    <dgm:cxn modelId="{2FE6CB72-B3ED-4A82-9F14-EDA5B68ECC08}" type="presParOf" srcId="{0390DE79-6A92-4C9F-8E3B-D3F48A7A9237}" destId="{457C2BB7-8C96-4CEE-BB48-5E45A1FDD947}" srcOrd="10" destOrd="0" presId="urn:microsoft.com/office/officeart/2005/8/layout/cycle5"/>
    <dgm:cxn modelId="{33AB96B6-C6F9-4ABD-8B33-1CAEC0D619D0}" type="presParOf" srcId="{0390DE79-6A92-4C9F-8E3B-D3F48A7A9237}" destId="{F007717D-A993-414F-A369-97CB46A7A799}" srcOrd="11" destOrd="0" presId="urn:microsoft.com/office/officeart/2005/8/layout/cycle5"/>
    <dgm:cxn modelId="{5030A164-BE2C-4867-98E6-F1F073A6F8AA}" type="presParOf" srcId="{0390DE79-6A92-4C9F-8E3B-D3F48A7A9237}" destId="{F38BC739-B581-40B2-9F6C-281EFEB4E3FB}" srcOrd="12" destOrd="0" presId="urn:microsoft.com/office/officeart/2005/8/layout/cycle5"/>
    <dgm:cxn modelId="{1F079666-FFD5-437E-8A5E-FDCB116DAB61}" type="presParOf" srcId="{0390DE79-6A92-4C9F-8E3B-D3F48A7A9237}" destId="{A81C62F7-C78F-4841-880B-0D61A8CBE333}" srcOrd="13" destOrd="0" presId="urn:microsoft.com/office/officeart/2005/8/layout/cycle5"/>
    <dgm:cxn modelId="{D915B767-7059-4A1F-BD61-6EDCBE3B465B}" type="presParOf" srcId="{0390DE79-6A92-4C9F-8E3B-D3F48A7A9237}" destId="{0190476F-A261-49F4-869A-55CC0FBE1251}" srcOrd="14" destOrd="0" presId="urn:microsoft.com/office/officeart/2005/8/layout/cycle5"/>
    <dgm:cxn modelId="{80E1332A-5766-4D27-B48B-7FBFFC046BD9}" type="presParOf" srcId="{0390DE79-6A92-4C9F-8E3B-D3F48A7A9237}" destId="{EFB4FA66-5E41-4797-9EB0-D766A7DAA892}" srcOrd="15" destOrd="0" presId="urn:microsoft.com/office/officeart/2005/8/layout/cycle5"/>
    <dgm:cxn modelId="{4AFD7A1A-14F5-4B48-AA85-0DD4D63658A1}" type="presParOf" srcId="{0390DE79-6A92-4C9F-8E3B-D3F48A7A9237}" destId="{A76FB0C9-02B2-4AEA-8599-953E63780400}" srcOrd="16" destOrd="0" presId="urn:microsoft.com/office/officeart/2005/8/layout/cycle5"/>
    <dgm:cxn modelId="{A4CAF452-7047-43DE-99B6-6BEC355D0831}" type="presParOf" srcId="{0390DE79-6A92-4C9F-8E3B-D3F48A7A9237}" destId="{0C2900C2-10B0-49F4-85E3-7471DE5FA084}" srcOrd="17" destOrd="0" presId="urn:microsoft.com/office/officeart/2005/8/layout/cycle5"/>
    <dgm:cxn modelId="{D8CF7D2B-C2B8-4202-B976-62F4E7D09E2C}" type="presParOf" srcId="{0390DE79-6A92-4C9F-8E3B-D3F48A7A9237}" destId="{D43CADE9-C75D-4E09-B892-B3725E841EAB}" srcOrd="18" destOrd="0" presId="urn:microsoft.com/office/officeart/2005/8/layout/cycle5"/>
    <dgm:cxn modelId="{E064E915-6202-474E-AA19-4E1CC8D47C8E}" type="presParOf" srcId="{0390DE79-6A92-4C9F-8E3B-D3F48A7A9237}" destId="{9AC3ED20-5EED-436D-9905-218185D547C7}" srcOrd="19" destOrd="0" presId="urn:microsoft.com/office/officeart/2005/8/layout/cycle5"/>
    <dgm:cxn modelId="{51512927-DFBE-4AE9-A4E5-2B867F9068C5}" type="presParOf" srcId="{0390DE79-6A92-4C9F-8E3B-D3F48A7A9237}" destId="{1F970270-4FCD-4CDC-9854-181BC73CBED8}" srcOrd="20" destOrd="0" presId="urn:microsoft.com/office/officeart/2005/8/layout/cycle5"/>
    <dgm:cxn modelId="{7BCA2785-229A-4179-A5AC-F33900F7CD67}" type="presParOf" srcId="{0390DE79-6A92-4C9F-8E3B-D3F48A7A9237}" destId="{DA871843-81F8-4226-98C6-B1733E691E1F}" srcOrd="21" destOrd="0" presId="urn:microsoft.com/office/officeart/2005/8/layout/cycle5"/>
    <dgm:cxn modelId="{A3E4EC73-7DCA-4159-A462-C521FF93AFFD}" type="presParOf" srcId="{0390DE79-6A92-4C9F-8E3B-D3F48A7A9237}" destId="{180A5354-8AE2-4683-A558-BE20903D3748}" srcOrd="22" destOrd="0" presId="urn:microsoft.com/office/officeart/2005/8/layout/cycle5"/>
    <dgm:cxn modelId="{4806E2FE-2F20-46BE-9D6C-5C7A2CDB655C}" type="presParOf" srcId="{0390DE79-6A92-4C9F-8E3B-D3F48A7A9237}" destId="{A868790F-3C9C-4C1A-B512-7FB1E36AF1B6}" srcOrd="23" destOrd="0" presId="urn:microsoft.com/office/officeart/2005/8/layout/cycle5"/>
    <dgm:cxn modelId="{D35EDE65-2379-4F29-A357-07FC0D516183}" type="presParOf" srcId="{0390DE79-6A92-4C9F-8E3B-D3F48A7A9237}" destId="{0E591B42-6597-4CB4-A46E-A6C8CC0E8A97}" srcOrd="24" destOrd="0" presId="urn:microsoft.com/office/officeart/2005/8/layout/cycle5"/>
    <dgm:cxn modelId="{16D2CF79-CA70-4BD9-9E06-87F477892D99}" type="presParOf" srcId="{0390DE79-6A92-4C9F-8E3B-D3F48A7A9237}" destId="{261C81A1-D24B-4CDC-9CBE-4B4C0A27A98D}" srcOrd="25" destOrd="0" presId="urn:microsoft.com/office/officeart/2005/8/layout/cycle5"/>
    <dgm:cxn modelId="{1DADBED9-E231-41E6-A42A-7358C85CCB60}" type="presParOf" srcId="{0390DE79-6A92-4C9F-8E3B-D3F48A7A9237}" destId="{11E0687A-15EC-47B6-89B7-9C09C60EED8C}" srcOrd="26" destOrd="0" presId="urn:microsoft.com/office/officeart/2005/8/layout/cycle5"/>
    <dgm:cxn modelId="{8462A4A7-38C5-4DA6-A968-9E614B395F98}" type="presParOf" srcId="{0390DE79-6A92-4C9F-8E3B-D3F48A7A9237}" destId="{DF33B544-D0D2-49C6-805C-5F18F3EC7268}" srcOrd="27" destOrd="0" presId="urn:microsoft.com/office/officeart/2005/8/layout/cycle5"/>
    <dgm:cxn modelId="{1FCF17F1-9808-4A05-BF2E-A1A809068B06}" type="presParOf" srcId="{0390DE79-6A92-4C9F-8E3B-D3F48A7A9237}" destId="{18D74487-0FBD-4896-9A2B-30E6E3D8EE9A}" srcOrd="28" destOrd="0" presId="urn:microsoft.com/office/officeart/2005/8/layout/cycle5"/>
    <dgm:cxn modelId="{E7472997-D843-445E-B2A3-9D4B11BBC20F}" type="presParOf" srcId="{0390DE79-6A92-4C9F-8E3B-D3F48A7A9237}" destId="{0964E552-CBA5-4B20-9322-B223E4069F41}" srcOrd="29" destOrd="0" presId="urn:microsoft.com/office/officeart/2005/8/layout/cycle5"/>
    <dgm:cxn modelId="{2986B662-BD76-4A53-9FD4-F629A363A187}" type="presParOf" srcId="{0390DE79-6A92-4C9F-8E3B-D3F48A7A9237}" destId="{7A751D71-B1B0-4A03-81A8-216894CE76C8}" srcOrd="30" destOrd="0" presId="urn:microsoft.com/office/officeart/2005/8/layout/cycle5"/>
    <dgm:cxn modelId="{F9027B4F-221F-4ADD-8F95-F281BC9A4E32}" type="presParOf" srcId="{0390DE79-6A92-4C9F-8E3B-D3F48A7A9237}" destId="{A027C795-628B-42C9-A1AD-6C49B5591EA9}" srcOrd="31" destOrd="0" presId="urn:microsoft.com/office/officeart/2005/8/layout/cycle5"/>
    <dgm:cxn modelId="{86F5863A-9B7C-4890-9EC2-AA8188080F46}" type="presParOf" srcId="{0390DE79-6A92-4C9F-8E3B-D3F48A7A9237}" destId="{AD41A01F-88ED-4154-A862-01336B4D7E15}" srcOrd="32" destOrd="0" presId="urn:microsoft.com/office/officeart/2005/8/layout/cycle5"/>
    <dgm:cxn modelId="{EF6634F5-EBC9-4C46-8BC0-1570151A2A4D}" type="presParOf" srcId="{0390DE79-6A92-4C9F-8E3B-D3F48A7A9237}" destId="{673ABB8A-80A9-489F-A1E3-B95B7EA8A6E1}" srcOrd="33" destOrd="0" presId="urn:microsoft.com/office/officeart/2005/8/layout/cycle5"/>
    <dgm:cxn modelId="{789F9E6A-EC4C-4DB6-A90C-84AD7EEF4BC0}" type="presParOf" srcId="{0390DE79-6A92-4C9F-8E3B-D3F48A7A9237}" destId="{7D31AF6F-DC7C-4BC9-ABEB-55C747BCCA56}" srcOrd="34" destOrd="0" presId="urn:microsoft.com/office/officeart/2005/8/layout/cycle5"/>
    <dgm:cxn modelId="{F7F812B6-9F39-4AF8-8F8E-AAC70E94684D}" type="presParOf" srcId="{0390DE79-6A92-4C9F-8E3B-D3F48A7A9237}" destId="{424F711C-F4C6-4481-8C13-E63564EF3498}" srcOrd="35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351FA2-7F0E-4E2E-9630-44F1B5188FA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1FECFCB-E757-426B-A198-85F2B7F01BA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leden</a:t>
          </a:r>
          <a:endParaRPr lang="cs-CZ" b="1" dirty="0">
            <a:solidFill>
              <a:schemeClr val="tx1"/>
            </a:solidFill>
          </a:endParaRPr>
        </a:p>
      </dgm:t>
    </dgm:pt>
    <dgm:pt modelId="{5314DE08-3C88-4AA0-8706-D33007040E4D}" type="parTrans" cxnId="{E485BE35-387D-4EB3-AC69-9F00F1A2E7A6}">
      <dgm:prSet/>
      <dgm:spPr/>
      <dgm:t>
        <a:bodyPr/>
        <a:lstStyle/>
        <a:p>
          <a:endParaRPr lang="cs-CZ"/>
        </a:p>
      </dgm:t>
    </dgm:pt>
    <dgm:pt modelId="{71700E65-14AE-41B0-9147-6B11FE5AAAEF}" type="sibTrans" cxnId="{E485BE35-387D-4EB3-AC69-9F00F1A2E7A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A17D5F24-A4FE-4938-A4EF-51E53D812392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únor</a:t>
          </a:r>
          <a:endParaRPr lang="cs-CZ" b="1" dirty="0">
            <a:solidFill>
              <a:schemeClr val="tx1"/>
            </a:solidFill>
          </a:endParaRPr>
        </a:p>
      </dgm:t>
    </dgm:pt>
    <dgm:pt modelId="{1E7C78EC-DEFE-4DBE-B6A6-A45E22968970}" type="parTrans" cxnId="{6454BEF1-D9DB-4176-B3AE-24998ECF193E}">
      <dgm:prSet/>
      <dgm:spPr/>
      <dgm:t>
        <a:bodyPr/>
        <a:lstStyle/>
        <a:p>
          <a:endParaRPr lang="cs-CZ"/>
        </a:p>
      </dgm:t>
    </dgm:pt>
    <dgm:pt modelId="{633D228E-D8C4-438A-902F-7E751E4DB4BC}" type="sibTrans" cxnId="{6454BEF1-D9DB-4176-B3AE-24998ECF193E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C1240B-6311-4D95-8224-43FEB790199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březen</a:t>
          </a:r>
          <a:endParaRPr lang="cs-CZ" b="1" dirty="0">
            <a:solidFill>
              <a:schemeClr val="tx1"/>
            </a:solidFill>
          </a:endParaRPr>
        </a:p>
      </dgm:t>
    </dgm:pt>
    <dgm:pt modelId="{9DDAC264-24E8-4151-8C5E-E299D6F0B94D}" type="parTrans" cxnId="{6043A222-584A-49B8-8124-F04AF4E101E0}">
      <dgm:prSet/>
      <dgm:spPr/>
      <dgm:t>
        <a:bodyPr/>
        <a:lstStyle/>
        <a:p>
          <a:endParaRPr lang="cs-CZ"/>
        </a:p>
      </dgm:t>
    </dgm:pt>
    <dgm:pt modelId="{562F5AD6-78FF-4549-B42B-3E790E3CA594}" type="sibTrans" cxnId="{6043A222-584A-49B8-8124-F04AF4E101E0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343B4378-2BA6-4FCC-856F-C5C224BF9B6D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duben</a:t>
          </a:r>
          <a:endParaRPr lang="cs-CZ" b="1" dirty="0">
            <a:solidFill>
              <a:schemeClr val="tx1"/>
            </a:solidFill>
          </a:endParaRPr>
        </a:p>
      </dgm:t>
    </dgm:pt>
    <dgm:pt modelId="{DD25C5C8-6F53-4B62-AC48-DD3F7D16BAF0}" type="parTrans" cxnId="{76908E29-8558-48A9-A67D-0BEBB5DAB73D}">
      <dgm:prSet/>
      <dgm:spPr/>
      <dgm:t>
        <a:bodyPr/>
        <a:lstStyle/>
        <a:p>
          <a:endParaRPr lang="cs-CZ"/>
        </a:p>
      </dgm:t>
    </dgm:pt>
    <dgm:pt modelId="{753EFB65-84D4-43F8-9217-C5F88F1323D1}" type="sibTrans" cxnId="{76908E29-8558-48A9-A67D-0BEBB5DAB73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1C781-4416-4EE4-816F-0A45460C77FC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květen</a:t>
          </a:r>
          <a:endParaRPr lang="cs-CZ" b="1" dirty="0">
            <a:solidFill>
              <a:schemeClr val="tx1"/>
            </a:solidFill>
          </a:endParaRPr>
        </a:p>
      </dgm:t>
    </dgm:pt>
    <dgm:pt modelId="{3E892DA8-9030-4CBA-B7FD-1E146F483069}" type="parTrans" cxnId="{D0BEDFA3-FD78-4DDA-9DF6-8671FF1E82F2}">
      <dgm:prSet/>
      <dgm:spPr/>
      <dgm:t>
        <a:bodyPr/>
        <a:lstStyle/>
        <a:p>
          <a:endParaRPr lang="cs-CZ"/>
        </a:p>
      </dgm:t>
    </dgm:pt>
    <dgm:pt modelId="{B8CFF2C6-DEA5-4F00-83AF-D1F456F4E011}" type="sibTrans" cxnId="{D0BEDFA3-FD78-4DDA-9DF6-8671FF1E82F2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3395D85-4FDA-4694-AF7D-9CF1894B79D2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Listopad</a:t>
          </a:r>
          <a:endParaRPr lang="cs-CZ" b="1" dirty="0">
            <a:solidFill>
              <a:schemeClr val="tx1"/>
            </a:solidFill>
          </a:endParaRPr>
        </a:p>
      </dgm:t>
    </dgm:pt>
    <dgm:pt modelId="{21E11D0F-8BAC-402B-B6CD-79AF60D1546B}" type="parTrans" cxnId="{8CE5DE84-B6C5-498D-ADD8-1EBEB98D6AAB}">
      <dgm:prSet/>
      <dgm:spPr/>
      <dgm:t>
        <a:bodyPr/>
        <a:lstStyle/>
        <a:p>
          <a:endParaRPr lang="cs-CZ"/>
        </a:p>
      </dgm:t>
    </dgm:pt>
    <dgm:pt modelId="{2C13A688-C8A2-42F4-9A55-BB5B0B8F52E4}" type="sibTrans" cxnId="{8CE5DE84-B6C5-498D-ADD8-1EBEB98D6AA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1682C3E-1CED-4DA2-8C5F-C7BA2927DDC0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</a:t>
          </a:r>
          <a:endParaRPr lang="cs-CZ" b="1" dirty="0">
            <a:solidFill>
              <a:schemeClr val="tx1"/>
            </a:solidFill>
          </a:endParaRPr>
        </a:p>
      </dgm:t>
    </dgm:pt>
    <dgm:pt modelId="{3CE7C1CD-B7F5-47E9-A4E0-0E2633784404}" type="parTrans" cxnId="{CD8AE571-A68B-482F-B8CA-BF2FA08B0D7D}">
      <dgm:prSet/>
      <dgm:spPr/>
      <dgm:t>
        <a:bodyPr/>
        <a:lstStyle/>
        <a:p>
          <a:endParaRPr lang="cs-CZ"/>
        </a:p>
      </dgm:t>
    </dgm:pt>
    <dgm:pt modelId="{67676EA9-04E4-47E1-AD9F-AB166F0FCA8F}" type="sibTrans" cxnId="{CD8AE571-A68B-482F-B8CA-BF2FA08B0D7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21DAC29-2822-4ADD-927F-A9F200058A83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červenec</a:t>
          </a:r>
          <a:endParaRPr lang="cs-CZ" b="1" dirty="0">
            <a:solidFill>
              <a:schemeClr val="tx1"/>
            </a:solidFill>
          </a:endParaRPr>
        </a:p>
      </dgm:t>
    </dgm:pt>
    <dgm:pt modelId="{3642F096-371B-4429-938F-41506800D53F}" type="parTrans" cxnId="{AB6100BD-E1F4-4940-9813-8DB0EEF21846}">
      <dgm:prSet/>
      <dgm:spPr/>
      <dgm:t>
        <a:bodyPr/>
        <a:lstStyle/>
        <a:p>
          <a:endParaRPr lang="cs-CZ"/>
        </a:p>
      </dgm:t>
    </dgm:pt>
    <dgm:pt modelId="{71555362-A766-4F98-9E6F-D1F10B271EF8}" type="sibTrans" cxnId="{AB6100BD-E1F4-4940-9813-8DB0EEF2184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DA355F80-2840-4496-90FC-62EE29BE0064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srpen</a:t>
          </a:r>
          <a:endParaRPr lang="cs-CZ" b="1" dirty="0">
            <a:solidFill>
              <a:schemeClr val="tx1"/>
            </a:solidFill>
          </a:endParaRPr>
        </a:p>
      </dgm:t>
    </dgm:pt>
    <dgm:pt modelId="{3C05DBAB-AF24-4202-BFDD-18637506BE0E}" type="parTrans" cxnId="{C7B230A9-3C15-424F-AA28-5A9357ED2F1B}">
      <dgm:prSet/>
      <dgm:spPr/>
      <dgm:t>
        <a:bodyPr/>
        <a:lstStyle/>
        <a:p>
          <a:endParaRPr lang="cs-CZ"/>
        </a:p>
      </dgm:t>
    </dgm:pt>
    <dgm:pt modelId="{78A458E8-1636-4406-BEF4-53DE047AD56A}" type="sibTrans" cxnId="{C7B230A9-3C15-424F-AA28-5A9357ED2F1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DEDEFCB-8CD4-4B85-A385-E4DB798828A6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září</a:t>
          </a:r>
          <a:endParaRPr lang="cs-CZ" b="1" dirty="0">
            <a:solidFill>
              <a:schemeClr val="tx1"/>
            </a:solidFill>
          </a:endParaRPr>
        </a:p>
      </dgm:t>
    </dgm:pt>
    <dgm:pt modelId="{DDF08877-7AC0-422E-9B70-8CC799088848}" type="parTrans" cxnId="{CA3E0ACB-CB69-4058-99A7-B2B7858C8798}">
      <dgm:prSet/>
      <dgm:spPr/>
      <dgm:t>
        <a:bodyPr/>
        <a:lstStyle/>
        <a:p>
          <a:endParaRPr lang="cs-CZ"/>
        </a:p>
      </dgm:t>
    </dgm:pt>
    <dgm:pt modelId="{8AEFF75B-B966-451C-8E3E-50C30E933D3A}" type="sibTrans" cxnId="{CA3E0ACB-CB69-4058-99A7-B2B7858C8798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0A8DD67-2308-4590-95CA-C3768D1A30CF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říjen</a:t>
          </a:r>
          <a:endParaRPr lang="cs-CZ" b="1" dirty="0">
            <a:solidFill>
              <a:schemeClr val="tx1"/>
            </a:solidFill>
          </a:endParaRPr>
        </a:p>
      </dgm:t>
    </dgm:pt>
    <dgm:pt modelId="{FD008003-4B05-4132-82BE-5905134BA3D0}" type="parTrans" cxnId="{0FE7C72B-88A0-4DB8-9865-08B981E01CA4}">
      <dgm:prSet/>
      <dgm:spPr/>
      <dgm:t>
        <a:bodyPr/>
        <a:lstStyle/>
        <a:p>
          <a:endParaRPr lang="cs-CZ"/>
        </a:p>
      </dgm:t>
    </dgm:pt>
    <dgm:pt modelId="{14618DA3-1A28-490B-B948-F30B874B6B94}" type="sibTrans" cxnId="{0FE7C72B-88A0-4DB8-9865-08B981E01CA4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7A015D-2F67-44CB-8F0B-B494ACA80749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prosinec</a:t>
          </a:r>
          <a:endParaRPr lang="cs-CZ" b="1" dirty="0">
            <a:solidFill>
              <a:schemeClr val="tx1"/>
            </a:solidFill>
          </a:endParaRPr>
        </a:p>
      </dgm:t>
    </dgm:pt>
    <dgm:pt modelId="{7C49744E-B742-42F6-B261-3DC2BB4C440C}" type="parTrans" cxnId="{AE3E748F-F660-451C-9E0B-87D7D38D24C3}">
      <dgm:prSet/>
      <dgm:spPr/>
      <dgm:t>
        <a:bodyPr/>
        <a:lstStyle/>
        <a:p>
          <a:endParaRPr lang="cs-CZ"/>
        </a:p>
      </dgm:t>
    </dgm:pt>
    <dgm:pt modelId="{13FE059A-FEF6-4F6F-AF4F-637BF4ACD3C5}" type="sibTrans" cxnId="{AE3E748F-F660-451C-9E0B-87D7D38D24C3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0390DE79-6A92-4C9F-8E3B-D3F48A7A9237}" type="pres">
      <dgm:prSet presAssocID="{0C351FA2-7F0E-4E2E-9630-44F1B5188FA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349717-D894-46D6-8BA3-2D823946FD49}" type="pres">
      <dgm:prSet presAssocID="{61FECFCB-E757-426B-A198-85F2B7F01BA4}" presName="node" presStyleLbl="node1" presStyleIdx="0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D8793A-4625-4839-8369-E1EDF7A5412B}" type="pres">
      <dgm:prSet presAssocID="{61FECFCB-E757-426B-A198-85F2B7F01BA4}" presName="spNode" presStyleCnt="0"/>
      <dgm:spPr/>
    </dgm:pt>
    <dgm:pt modelId="{46001524-ABA7-421A-B4A1-45C6AFDD7E95}" type="pres">
      <dgm:prSet presAssocID="{71700E65-14AE-41B0-9147-6B11FE5AAAEF}" presName="sibTrans" presStyleLbl="sibTrans1D1" presStyleIdx="0" presStyleCnt="12"/>
      <dgm:spPr/>
      <dgm:t>
        <a:bodyPr/>
        <a:lstStyle/>
        <a:p>
          <a:endParaRPr lang="cs-CZ"/>
        </a:p>
      </dgm:t>
    </dgm:pt>
    <dgm:pt modelId="{1DCAEBA1-79E0-4B07-8D95-41DC8246153E}" type="pres">
      <dgm:prSet presAssocID="{A17D5F24-A4FE-4938-A4EF-51E53D812392}" presName="node" presStyleLbl="node1" presStyleIdx="1" presStyleCnt="12" custScaleX="171257" custScaleY="111027" custRadScaleRad="97303" custRadScaleInc="62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003BF-BC8B-41DF-A893-618A0639603F}" type="pres">
      <dgm:prSet presAssocID="{A17D5F24-A4FE-4938-A4EF-51E53D812392}" presName="spNode" presStyleCnt="0"/>
      <dgm:spPr/>
    </dgm:pt>
    <dgm:pt modelId="{EE4F2C74-537D-454A-B3C5-D05AE1C91802}" type="pres">
      <dgm:prSet presAssocID="{633D228E-D8C4-438A-902F-7E751E4DB4BC}" presName="sibTrans" presStyleLbl="sibTrans1D1" presStyleIdx="1" presStyleCnt="12"/>
      <dgm:spPr/>
      <dgm:t>
        <a:bodyPr/>
        <a:lstStyle/>
        <a:p>
          <a:endParaRPr lang="cs-CZ"/>
        </a:p>
      </dgm:t>
    </dgm:pt>
    <dgm:pt modelId="{529CF2AD-AD16-45F7-A64D-4A4543FBB994}" type="pres">
      <dgm:prSet presAssocID="{81C1240B-6311-4D95-8224-43FEB7901994}" presName="node" presStyleLbl="node1" presStyleIdx="2" presStyleCnt="12" custScaleX="171257" custScaleY="111027" custRadScaleRad="96201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58305-741C-4762-8BA9-9C9AE6181846}" type="pres">
      <dgm:prSet presAssocID="{81C1240B-6311-4D95-8224-43FEB7901994}" presName="spNode" presStyleCnt="0"/>
      <dgm:spPr/>
    </dgm:pt>
    <dgm:pt modelId="{1C4CFF04-FC2B-43B0-8D69-311A3F708197}" type="pres">
      <dgm:prSet presAssocID="{562F5AD6-78FF-4549-B42B-3E790E3CA594}" presName="sibTrans" presStyleLbl="sibTrans1D1" presStyleIdx="2" presStyleCnt="12"/>
      <dgm:spPr/>
      <dgm:t>
        <a:bodyPr/>
        <a:lstStyle/>
        <a:p>
          <a:endParaRPr lang="cs-CZ"/>
        </a:p>
      </dgm:t>
    </dgm:pt>
    <dgm:pt modelId="{A0ED9FD3-FFA7-4DB8-AD1F-FD4F2E3EB0B3}" type="pres">
      <dgm:prSet presAssocID="{343B4378-2BA6-4FCC-856F-C5C224BF9B6D}" presName="node" presStyleLbl="node1" presStyleIdx="3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7C2BB7-8C96-4CEE-BB48-5E45A1FDD947}" type="pres">
      <dgm:prSet presAssocID="{343B4378-2BA6-4FCC-856F-C5C224BF9B6D}" presName="spNode" presStyleCnt="0"/>
      <dgm:spPr/>
    </dgm:pt>
    <dgm:pt modelId="{F007717D-A993-414F-A369-97CB46A7A799}" type="pres">
      <dgm:prSet presAssocID="{753EFB65-84D4-43F8-9217-C5F88F1323D1}" presName="sibTrans" presStyleLbl="sibTrans1D1" presStyleIdx="3" presStyleCnt="12"/>
      <dgm:spPr/>
      <dgm:t>
        <a:bodyPr/>
        <a:lstStyle/>
        <a:p>
          <a:endParaRPr lang="cs-CZ"/>
        </a:p>
      </dgm:t>
    </dgm:pt>
    <dgm:pt modelId="{F38BC739-B581-40B2-9F6C-281EFEB4E3FB}" type="pres">
      <dgm:prSet presAssocID="{8BE1C781-4416-4EE4-816F-0A45460C77FC}" presName="node" presStyleLbl="node1" presStyleIdx="4" presStyleCnt="12" custScaleX="171257" custScaleY="111027" custRadScaleRad="96202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C62F7-C78F-4841-880B-0D61A8CBE333}" type="pres">
      <dgm:prSet presAssocID="{8BE1C781-4416-4EE4-816F-0A45460C77FC}" presName="spNode" presStyleCnt="0"/>
      <dgm:spPr/>
    </dgm:pt>
    <dgm:pt modelId="{0190476F-A261-49F4-869A-55CC0FBE1251}" type="pres">
      <dgm:prSet presAssocID="{B8CFF2C6-DEA5-4F00-83AF-D1F456F4E011}" presName="sibTrans" presStyleLbl="sibTrans1D1" presStyleIdx="4" presStyleCnt="12"/>
      <dgm:spPr/>
      <dgm:t>
        <a:bodyPr/>
        <a:lstStyle/>
        <a:p>
          <a:endParaRPr lang="cs-CZ"/>
        </a:p>
      </dgm:t>
    </dgm:pt>
    <dgm:pt modelId="{EFB4FA66-5E41-4797-9EB0-D766A7DAA892}" type="pres">
      <dgm:prSet presAssocID="{21682C3E-1CED-4DA2-8C5F-C7BA2927DDC0}" presName="node" presStyleLbl="node1" presStyleIdx="5" presStyleCnt="12" custScaleX="171257" custScaleY="111027" custRadScaleRad="97411" custRadScaleInc="-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6FB0C9-02B2-4AEA-8599-953E63780400}" type="pres">
      <dgm:prSet presAssocID="{21682C3E-1CED-4DA2-8C5F-C7BA2927DDC0}" presName="spNode" presStyleCnt="0"/>
      <dgm:spPr/>
    </dgm:pt>
    <dgm:pt modelId="{0C2900C2-10B0-49F4-85E3-7471DE5FA084}" type="pres">
      <dgm:prSet presAssocID="{67676EA9-04E4-47E1-AD9F-AB166F0FCA8F}" presName="sibTrans" presStyleLbl="sibTrans1D1" presStyleIdx="5" presStyleCnt="12"/>
      <dgm:spPr/>
      <dgm:t>
        <a:bodyPr/>
        <a:lstStyle/>
        <a:p>
          <a:endParaRPr lang="cs-CZ"/>
        </a:p>
      </dgm:t>
    </dgm:pt>
    <dgm:pt modelId="{D43CADE9-C75D-4E09-B892-B3725E841EAB}" type="pres">
      <dgm:prSet presAssocID="{421DAC29-2822-4ADD-927F-A9F200058A83}" presName="node" presStyleLbl="node1" presStyleIdx="6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3ED20-5EED-436D-9905-218185D547C7}" type="pres">
      <dgm:prSet presAssocID="{421DAC29-2822-4ADD-927F-A9F200058A83}" presName="spNode" presStyleCnt="0"/>
      <dgm:spPr/>
    </dgm:pt>
    <dgm:pt modelId="{1F970270-4FCD-4CDC-9854-181BC73CBED8}" type="pres">
      <dgm:prSet presAssocID="{71555362-A766-4F98-9E6F-D1F10B271EF8}" presName="sibTrans" presStyleLbl="sibTrans1D1" presStyleIdx="6" presStyleCnt="12"/>
      <dgm:spPr/>
      <dgm:t>
        <a:bodyPr/>
        <a:lstStyle/>
        <a:p>
          <a:endParaRPr lang="cs-CZ"/>
        </a:p>
      </dgm:t>
    </dgm:pt>
    <dgm:pt modelId="{DA871843-81F8-4226-98C6-B1733E691E1F}" type="pres">
      <dgm:prSet presAssocID="{DA355F80-2840-4496-90FC-62EE29BE0064}" presName="node" presStyleLbl="node1" presStyleIdx="7" presStyleCnt="12" custScaleX="171257" custScaleY="111027" custRadScaleRad="97411" custRadScaleInc="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A5354-8AE2-4683-A558-BE20903D3748}" type="pres">
      <dgm:prSet presAssocID="{DA355F80-2840-4496-90FC-62EE29BE0064}" presName="spNode" presStyleCnt="0"/>
      <dgm:spPr/>
    </dgm:pt>
    <dgm:pt modelId="{A868790F-3C9C-4C1A-B512-7FB1E36AF1B6}" type="pres">
      <dgm:prSet presAssocID="{78A458E8-1636-4406-BEF4-53DE047AD56A}" presName="sibTrans" presStyleLbl="sibTrans1D1" presStyleIdx="7" presStyleCnt="12"/>
      <dgm:spPr/>
      <dgm:t>
        <a:bodyPr/>
        <a:lstStyle/>
        <a:p>
          <a:endParaRPr lang="cs-CZ"/>
        </a:p>
      </dgm:t>
    </dgm:pt>
    <dgm:pt modelId="{0E591B42-6597-4CB4-A46E-A6C8CC0E8A97}" type="pres">
      <dgm:prSet presAssocID="{EDEDEFCB-8CD4-4B85-A385-E4DB798828A6}" presName="node" presStyleLbl="node1" presStyleIdx="8" presStyleCnt="12" custScaleX="171257" custScaleY="111027" custRadScaleRad="96202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C81A1-D24B-4CDC-9CBE-4B4C0A27A98D}" type="pres">
      <dgm:prSet presAssocID="{EDEDEFCB-8CD4-4B85-A385-E4DB798828A6}" presName="spNode" presStyleCnt="0"/>
      <dgm:spPr/>
    </dgm:pt>
    <dgm:pt modelId="{11E0687A-15EC-47B6-89B7-9C09C60EED8C}" type="pres">
      <dgm:prSet presAssocID="{8AEFF75B-B966-451C-8E3E-50C30E933D3A}" presName="sibTrans" presStyleLbl="sibTrans1D1" presStyleIdx="8" presStyleCnt="12"/>
      <dgm:spPr/>
      <dgm:t>
        <a:bodyPr/>
        <a:lstStyle/>
        <a:p>
          <a:endParaRPr lang="cs-CZ"/>
        </a:p>
      </dgm:t>
    </dgm:pt>
    <dgm:pt modelId="{DF33B544-D0D2-49C6-805C-5F18F3EC7268}" type="pres">
      <dgm:prSet presAssocID="{40A8DD67-2308-4590-95CA-C3768D1A30CF}" presName="node" presStyleLbl="node1" presStyleIdx="9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D74487-0FBD-4896-9A2B-30E6E3D8EE9A}" type="pres">
      <dgm:prSet presAssocID="{40A8DD67-2308-4590-95CA-C3768D1A30CF}" presName="spNode" presStyleCnt="0"/>
      <dgm:spPr/>
    </dgm:pt>
    <dgm:pt modelId="{0964E552-CBA5-4B20-9322-B223E4069F41}" type="pres">
      <dgm:prSet presAssocID="{14618DA3-1A28-490B-B948-F30B874B6B94}" presName="sibTrans" presStyleLbl="sibTrans1D1" presStyleIdx="9" presStyleCnt="12"/>
      <dgm:spPr/>
      <dgm:t>
        <a:bodyPr/>
        <a:lstStyle/>
        <a:p>
          <a:endParaRPr lang="cs-CZ"/>
        </a:p>
      </dgm:t>
    </dgm:pt>
    <dgm:pt modelId="{7A751D71-B1B0-4A03-81A8-216894CE76C8}" type="pres">
      <dgm:prSet presAssocID="{53395D85-4FDA-4694-AF7D-9CF1894B79D2}" presName="node" presStyleLbl="node1" presStyleIdx="10" presStyleCnt="12" custScaleX="171257" custScaleY="111027" custRadScaleRad="96201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7C795-628B-42C9-A1AD-6C49B5591EA9}" type="pres">
      <dgm:prSet presAssocID="{53395D85-4FDA-4694-AF7D-9CF1894B79D2}" presName="spNode" presStyleCnt="0"/>
      <dgm:spPr/>
    </dgm:pt>
    <dgm:pt modelId="{AD41A01F-88ED-4154-A862-01336B4D7E15}" type="pres">
      <dgm:prSet presAssocID="{2C13A688-C8A2-42F4-9A55-BB5B0B8F52E4}" presName="sibTrans" presStyleLbl="sibTrans1D1" presStyleIdx="10" presStyleCnt="12"/>
      <dgm:spPr/>
      <dgm:t>
        <a:bodyPr/>
        <a:lstStyle/>
        <a:p>
          <a:endParaRPr lang="cs-CZ"/>
        </a:p>
      </dgm:t>
    </dgm:pt>
    <dgm:pt modelId="{673ABB8A-80A9-489F-A1E3-B95B7EA8A6E1}" type="pres">
      <dgm:prSet presAssocID="{817A015D-2F67-44CB-8F0B-B494ACA80749}" presName="node" presStyleLbl="node1" presStyleIdx="11" presStyleCnt="12" custScaleX="171257" custScaleY="111027" custRadScaleRad="99249" custRadScaleInc="-759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1AF6F-DC7C-4BC9-ABEB-55C747BCCA56}" type="pres">
      <dgm:prSet presAssocID="{817A015D-2F67-44CB-8F0B-B494ACA80749}" presName="spNode" presStyleCnt="0"/>
      <dgm:spPr/>
    </dgm:pt>
    <dgm:pt modelId="{424F711C-F4C6-4481-8C13-E63564EF3498}" type="pres">
      <dgm:prSet presAssocID="{13FE059A-FEF6-4F6F-AF4F-637BF4ACD3C5}" presName="sibTrans" presStyleLbl="sibTrans1D1" presStyleIdx="11" presStyleCnt="12"/>
      <dgm:spPr/>
      <dgm:t>
        <a:bodyPr/>
        <a:lstStyle/>
        <a:p>
          <a:endParaRPr lang="cs-CZ"/>
        </a:p>
      </dgm:t>
    </dgm:pt>
  </dgm:ptLst>
  <dgm:cxnLst>
    <dgm:cxn modelId="{D2F8DB7C-8AA2-4E84-BBBB-C3B55F214CF4}" type="presOf" srcId="{421DAC29-2822-4ADD-927F-A9F200058A83}" destId="{D43CADE9-C75D-4E09-B892-B3725E841EAB}" srcOrd="0" destOrd="0" presId="urn:microsoft.com/office/officeart/2005/8/layout/cycle5"/>
    <dgm:cxn modelId="{CA3E0ACB-CB69-4058-99A7-B2B7858C8798}" srcId="{0C351FA2-7F0E-4E2E-9630-44F1B5188FA4}" destId="{EDEDEFCB-8CD4-4B85-A385-E4DB798828A6}" srcOrd="8" destOrd="0" parTransId="{DDF08877-7AC0-422E-9B70-8CC799088848}" sibTransId="{8AEFF75B-B966-451C-8E3E-50C30E933D3A}"/>
    <dgm:cxn modelId="{81BBF63C-1EC3-41C7-8428-650DFD0BA49C}" type="presOf" srcId="{633D228E-D8C4-438A-902F-7E751E4DB4BC}" destId="{EE4F2C74-537D-454A-B3C5-D05AE1C91802}" srcOrd="0" destOrd="0" presId="urn:microsoft.com/office/officeart/2005/8/layout/cycle5"/>
    <dgm:cxn modelId="{F304C500-D548-4C4D-B6E8-9D17CF866A21}" type="presOf" srcId="{8AEFF75B-B966-451C-8E3E-50C30E933D3A}" destId="{11E0687A-15EC-47B6-89B7-9C09C60EED8C}" srcOrd="0" destOrd="0" presId="urn:microsoft.com/office/officeart/2005/8/layout/cycle5"/>
    <dgm:cxn modelId="{A54CBB6E-BDD4-4241-A87D-386264110737}" type="presOf" srcId="{13FE059A-FEF6-4F6F-AF4F-637BF4ACD3C5}" destId="{424F711C-F4C6-4481-8C13-E63564EF3498}" srcOrd="0" destOrd="0" presId="urn:microsoft.com/office/officeart/2005/8/layout/cycle5"/>
    <dgm:cxn modelId="{AB6100BD-E1F4-4940-9813-8DB0EEF21846}" srcId="{0C351FA2-7F0E-4E2E-9630-44F1B5188FA4}" destId="{421DAC29-2822-4ADD-927F-A9F200058A83}" srcOrd="6" destOrd="0" parTransId="{3642F096-371B-4429-938F-41506800D53F}" sibTransId="{71555362-A766-4F98-9E6F-D1F10B271EF8}"/>
    <dgm:cxn modelId="{8CE5DE84-B6C5-498D-ADD8-1EBEB98D6AAB}" srcId="{0C351FA2-7F0E-4E2E-9630-44F1B5188FA4}" destId="{53395D85-4FDA-4694-AF7D-9CF1894B79D2}" srcOrd="10" destOrd="0" parTransId="{21E11D0F-8BAC-402B-B6CD-79AF60D1546B}" sibTransId="{2C13A688-C8A2-42F4-9A55-BB5B0B8F52E4}"/>
    <dgm:cxn modelId="{4D8B6165-E7BB-404D-96B5-2EA6BA87877E}" type="presOf" srcId="{67676EA9-04E4-47E1-AD9F-AB166F0FCA8F}" destId="{0C2900C2-10B0-49F4-85E3-7471DE5FA084}" srcOrd="0" destOrd="0" presId="urn:microsoft.com/office/officeart/2005/8/layout/cycle5"/>
    <dgm:cxn modelId="{DD4375C9-532C-40F6-B1CB-D91906744F6B}" type="presOf" srcId="{71700E65-14AE-41B0-9147-6B11FE5AAAEF}" destId="{46001524-ABA7-421A-B4A1-45C6AFDD7E95}" srcOrd="0" destOrd="0" presId="urn:microsoft.com/office/officeart/2005/8/layout/cycle5"/>
    <dgm:cxn modelId="{B2603C5C-192A-4EAE-9BF5-7786795B08CB}" type="presOf" srcId="{2C13A688-C8A2-42F4-9A55-BB5B0B8F52E4}" destId="{AD41A01F-88ED-4154-A862-01336B4D7E15}" srcOrd="0" destOrd="0" presId="urn:microsoft.com/office/officeart/2005/8/layout/cycle5"/>
    <dgm:cxn modelId="{92302C44-337F-4E6F-85A9-C9ED0372B332}" type="presOf" srcId="{0C351FA2-7F0E-4E2E-9630-44F1B5188FA4}" destId="{0390DE79-6A92-4C9F-8E3B-D3F48A7A9237}" srcOrd="0" destOrd="0" presId="urn:microsoft.com/office/officeart/2005/8/layout/cycle5"/>
    <dgm:cxn modelId="{A5BF8A2F-5FFF-4280-9235-ECD15CFFE5CD}" type="presOf" srcId="{B8CFF2C6-DEA5-4F00-83AF-D1F456F4E011}" destId="{0190476F-A261-49F4-869A-55CC0FBE1251}" srcOrd="0" destOrd="0" presId="urn:microsoft.com/office/officeart/2005/8/layout/cycle5"/>
    <dgm:cxn modelId="{CE5F60B9-E61A-455B-9055-786F817386C8}" type="presOf" srcId="{40A8DD67-2308-4590-95CA-C3768D1A30CF}" destId="{DF33B544-D0D2-49C6-805C-5F18F3EC7268}" srcOrd="0" destOrd="0" presId="urn:microsoft.com/office/officeart/2005/8/layout/cycle5"/>
    <dgm:cxn modelId="{CD8AE571-A68B-482F-B8CA-BF2FA08B0D7D}" srcId="{0C351FA2-7F0E-4E2E-9630-44F1B5188FA4}" destId="{21682C3E-1CED-4DA2-8C5F-C7BA2927DDC0}" srcOrd="5" destOrd="0" parTransId="{3CE7C1CD-B7F5-47E9-A4E0-0E2633784404}" sibTransId="{67676EA9-04E4-47E1-AD9F-AB166F0FCA8F}"/>
    <dgm:cxn modelId="{970EF1C2-7C3E-4B61-AC49-902C9CF0D5A4}" type="presOf" srcId="{71555362-A766-4F98-9E6F-D1F10B271EF8}" destId="{1F970270-4FCD-4CDC-9854-181BC73CBED8}" srcOrd="0" destOrd="0" presId="urn:microsoft.com/office/officeart/2005/8/layout/cycle5"/>
    <dgm:cxn modelId="{0803A26C-8B8C-433E-9F1B-9D0FD649A4E0}" type="presOf" srcId="{EDEDEFCB-8CD4-4B85-A385-E4DB798828A6}" destId="{0E591B42-6597-4CB4-A46E-A6C8CC0E8A97}" srcOrd="0" destOrd="0" presId="urn:microsoft.com/office/officeart/2005/8/layout/cycle5"/>
    <dgm:cxn modelId="{88A0A19D-5076-4221-9EAB-59BB9CD92604}" type="presOf" srcId="{817A015D-2F67-44CB-8F0B-B494ACA80749}" destId="{673ABB8A-80A9-489F-A1E3-B95B7EA8A6E1}" srcOrd="0" destOrd="0" presId="urn:microsoft.com/office/officeart/2005/8/layout/cycle5"/>
    <dgm:cxn modelId="{B60670B1-4DD2-458D-8476-A47334CE806C}" type="presOf" srcId="{53395D85-4FDA-4694-AF7D-9CF1894B79D2}" destId="{7A751D71-B1B0-4A03-81A8-216894CE76C8}" srcOrd="0" destOrd="0" presId="urn:microsoft.com/office/officeart/2005/8/layout/cycle5"/>
    <dgm:cxn modelId="{E485BE35-387D-4EB3-AC69-9F00F1A2E7A6}" srcId="{0C351FA2-7F0E-4E2E-9630-44F1B5188FA4}" destId="{61FECFCB-E757-426B-A198-85F2B7F01BA4}" srcOrd="0" destOrd="0" parTransId="{5314DE08-3C88-4AA0-8706-D33007040E4D}" sibTransId="{71700E65-14AE-41B0-9147-6B11FE5AAAEF}"/>
    <dgm:cxn modelId="{B7F9B0E4-7682-4B60-86FB-55AAA466CF12}" type="presOf" srcId="{78A458E8-1636-4406-BEF4-53DE047AD56A}" destId="{A868790F-3C9C-4C1A-B512-7FB1E36AF1B6}" srcOrd="0" destOrd="0" presId="urn:microsoft.com/office/officeart/2005/8/layout/cycle5"/>
    <dgm:cxn modelId="{625ACD6B-2450-4DF5-ABD0-595BF618CB00}" type="presOf" srcId="{61FECFCB-E757-426B-A198-85F2B7F01BA4}" destId="{D6349717-D894-46D6-8BA3-2D823946FD49}" srcOrd="0" destOrd="0" presId="urn:microsoft.com/office/officeart/2005/8/layout/cycle5"/>
    <dgm:cxn modelId="{CD60A33E-3F0E-497B-8D64-8319AC155E4F}" type="presOf" srcId="{14618DA3-1A28-490B-B948-F30B874B6B94}" destId="{0964E552-CBA5-4B20-9322-B223E4069F41}" srcOrd="0" destOrd="0" presId="urn:microsoft.com/office/officeart/2005/8/layout/cycle5"/>
    <dgm:cxn modelId="{AE3E748F-F660-451C-9E0B-87D7D38D24C3}" srcId="{0C351FA2-7F0E-4E2E-9630-44F1B5188FA4}" destId="{817A015D-2F67-44CB-8F0B-B494ACA80749}" srcOrd="11" destOrd="0" parTransId="{7C49744E-B742-42F6-B261-3DC2BB4C440C}" sibTransId="{13FE059A-FEF6-4F6F-AF4F-637BF4ACD3C5}"/>
    <dgm:cxn modelId="{76908E29-8558-48A9-A67D-0BEBB5DAB73D}" srcId="{0C351FA2-7F0E-4E2E-9630-44F1B5188FA4}" destId="{343B4378-2BA6-4FCC-856F-C5C224BF9B6D}" srcOrd="3" destOrd="0" parTransId="{DD25C5C8-6F53-4B62-AC48-DD3F7D16BAF0}" sibTransId="{753EFB65-84D4-43F8-9217-C5F88F1323D1}"/>
    <dgm:cxn modelId="{FC37C855-4F06-4002-9CE6-9E0580099EA7}" type="presOf" srcId="{562F5AD6-78FF-4549-B42B-3E790E3CA594}" destId="{1C4CFF04-FC2B-43B0-8D69-311A3F708197}" srcOrd="0" destOrd="0" presId="urn:microsoft.com/office/officeart/2005/8/layout/cycle5"/>
    <dgm:cxn modelId="{BF7E5A3B-2EB1-4758-95EF-4418E1973A15}" type="presOf" srcId="{81C1240B-6311-4D95-8224-43FEB7901994}" destId="{529CF2AD-AD16-45F7-A64D-4A4543FBB994}" srcOrd="0" destOrd="0" presId="urn:microsoft.com/office/officeart/2005/8/layout/cycle5"/>
    <dgm:cxn modelId="{F0385A31-C162-405D-A5C1-490D4BA38A33}" type="presOf" srcId="{DA355F80-2840-4496-90FC-62EE29BE0064}" destId="{DA871843-81F8-4226-98C6-B1733E691E1F}" srcOrd="0" destOrd="0" presId="urn:microsoft.com/office/officeart/2005/8/layout/cycle5"/>
    <dgm:cxn modelId="{37ADBC1B-A054-4528-8E67-B7D1B86CE375}" type="presOf" srcId="{343B4378-2BA6-4FCC-856F-C5C224BF9B6D}" destId="{A0ED9FD3-FFA7-4DB8-AD1F-FD4F2E3EB0B3}" srcOrd="0" destOrd="0" presId="urn:microsoft.com/office/officeart/2005/8/layout/cycle5"/>
    <dgm:cxn modelId="{C7B230A9-3C15-424F-AA28-5A9357ED2F1B}" srcId="{0C351FA2-7F0E-4E2E-9630-44F1B5188FA4}" destId="{DA355F80-2840-4496-90FC-62EE29BE0064}" srcOrd="7" destOrd="0" parTransId="{3C05DBAB-AF24-4202-BFDD-18637506BE0E}" sibTransId="{78A458E8-1636-4406-BEF4-53DE047AD56A}"/>
    <dgm:cxn modelId="{0307D322-6E8A-4277-A628-A26FCD23EC8F}" type="presOf" srcId="{753EFB65-84D4-43F8-9217-C5F88F1323D1}" destId="{F007717D-A993-414F-A369-97CB46A7A799}" srcOrd="0" destOrd="0" presId="urn:microsoft.com/office/officeart/2005/8/layout/cycle5"/>
    <dgm:cxn modelId="{6454BEF1-D9DB-4176-B3AE-24998ECF193E}" srcId="{0C351FA2-7F0E-4E2E-9630-44F1B5188FA4}" destId="{A17D5F24-A4FE-4938-A4EF-51E53D812392}" srcOrd="1" destOrd="0" parTransId="{1E7C78EC-DEFE-4DBE-B6A6-A45E22968970}" sibTransId="{633D228E-D8C4-438A-902F-7E751E4DB4BC}"/>
    <dgm:cxn modelId="{B3BBCADD-1D96-403A-B42F-556E0B86963E}" type="presOf" srcId="{A17D5F24-A4FE-4938-A4EF-51E53D812392}" destId="{1DCAEBA1-79E0-4B07-8D95-41DC8246153E}" srcOrd="0" destOrd="0" presId="urn:microsoft.com/office/officeart/2005/8/layout/cycle5"/>
    <dgm:cxn modelId="{83A5FD3A-BF30-49B4-AF5D-27A45DCD9FB5}" type="presOf" srcId="{21682C3E-1CED-4DA2-8C5F-C7BA2927DDC0}" destId="{EFB4FA66-5E41-4797-9EB0-D766A7DAA892}" srcOrd="0" destOrd="0" presId="urn:microsoft.com/office/officeart/2005/8/layout/cycle5"/>
    <dgm:cxn modelId="{4018D5F8-F208-4C7A-B8F2-75295058F0A2}" type="presOf" srcId="{8BE1C781-4416-4EE4-816F-0A45460C77FC}" destId="{F38BC739-B581-40B2-9F6C-281EFEB4E3FB}" srcOrd="0" destOrd="0" presId="urn:microsoft.com/office/officeart/2005/8/layout/cycle5"/>
    <dgm:cxn modelId="{D0BEDFA3-FD78-4DDA-9DF6-8671FF1E82F2}" srcId="{0C351FA2-7F0E-4E2E-9630-44F1B5188FA4}" destId="{8BE1C781-4416-4EE4-816F-0A45460C77FC}" srcOrd="4" destOrd="0" parTransId="{3E892DA8-9030-4CBA-B7FD-1E146F483069}" sibTransId="{B8CFF2C6-DEA5-4F00-83AF-D1F456F4E011}"/>
    <dgm:cxn modelId="{0FE7C72B-88A0-4DB8-9865-08B981E01CA4}" srcId="{0C351FA2-7F0E-4E2E-9630-44F1B5188FA4}" destId="{40A8DD67-2308-4590-95CA-C3768D1A30CF}" srcOrd="9" destOrd="0" parTransId="{FD008003-4B05-4132-82BE-5905134BA3D0}" sibTransId="{14618DA3-1A28-490B-B948-F30B874B6B94}"/>
    <dgm:cxn modelId="{6043A222-584A-49B8-8124-F04AF4E101E0}" srcId="{0C351FA2-7F0E-4E2E-9630-44F1B5188FA4}" destId="{81C1240B-6311-4D95-8224-43FEB7901994}" srcOrd="2" destOrd="0" parTransId="{9DDAC264-24E8-4151-8C5E-E299D6F0B94D}" sibTransId="{562F5AD6-78FF-4549-B42B-3E790E3CA594}"/>
    <dgm:cxn modelId="{05A17D3D-2891-48EA-AF70-8692696FFA12}" type="presParOf" srcId="{0390DE79-6A92-4C9F-8E3B-D3F48A7A9237}" destId="{D6349717-D894-46D6-8BA3-2D823946FD49}" srcOrd="0" destOrd="0" presId="urn:microsoft.com/office/officeart/2005/8/layout/cycle5"/>
    <dgm:cxn modelId="{8FD72EFC-9702-4210-A639-40EBEFE584AD}" type="presParOf" srcId="{0390DE79-6A92-4C9F-8E3B-D3F48A7A9237}" destId="{DCD8793A-4625-4839-8369-E1EDF7A5412B}" srcOrd="1" destOrd="0" presId="urn:microsoft.com/office/officeart/2005/8/layout/cycle5"/>
    <dgm:cxn modelId="{49FAE639-1E22-4122-A4F9-417A9D12285A}" type="presParOf" srcId="{0390DE79-6A92-4C9F-8E3B-D3F48A7A9237}" destId="{46001524-ABA7-421A-B4A1-45C6AFDD7E95}" srcOrd="2" destOrd="0" presId="urn:microsoft.com/office/officeart/2005/8/layout/cycle5"/>
    <dgm:cxn modelId="{0757270C-AD30-44AD-A150-7FE3CE8C138C}" type="presParOf" srcId="{0390DE79-6A92-4C9F-8E3B-D3F48A7A9237}" destId="{1DCAEBA1-79E0-4B07-8D95-41DC8246153E}" srcOrd="3" destOrd="0" presId="urn:microsoft.com/office/officeart/2005/8/layout/cycle5"/>
    <dgm:cxn modelId="{7E4E0212-D34E-4FA2-91AC-73D794C79546}" type="presParOf" srcId="{0390DE79-6A92-4C9F-8E3B-D3F48A7A9237}" destId="{CEE003BF-BC8B-41DF-A893-618A0639603F}" srcOrd="4" destOrd="0" presId="urn:microsoft.com/office/officeart/2005/8/layout/cycle5"/>
    <dgm:cxn modelId="{6D5221A8-96C8-4E45-81C1-EE4AEA6F3658}" type="presParOf" srcId="{0390DE79-6A92-4C9F-8E3B-D3F48A7A9237}" destId="{EE4F2C74-537D-454A-B3C5-D05AE1C91802}" srcOrd="5" destOrd="0" presId="urn:microsoft.com/office/officeart/2005/8/layout/cycle5"/>
    <dgm:cxn modelId="{E9D74129-A28A-472C-8D1D-960045160F32}" type="presParOf" srcId="{0390DE79-6A92-4C9F-8E3B-D3F48A7A9237}" destId="{529CF2AD-AD16-45F7-A64D-4A4543FBB994}" srcOrd="6" destOrd="0" presId="urn:microsoft.com/office/officeart/2005/8/layout/cycle5"/>
    <dgm:cxn modelId="{FB2D2320-C21C-4C40-A21D-A1A00914E36E}" type="presParOf" srcId="{0390DE79-6A92-4C9F-8E3B-D3F48A7A9237}" destId="{8DD58305-741C-4762-8BA9-9C9AE6181846}" srcOrd="7" destOrd="0" presId="urn:microsoft.com/office/officeart/2005/8/layout/cycle5"/>
    <dgm:cxn modelId="{323B1AA6-F87B-40F7-8CF1-A010E51AABCF}" type="presParOf" srcId="{0390DE79-6A92-4C9F-8E3B-D3F48A7A9237}" destId="{1C4CFF04-FC2B-43B0-8D69-311A3F708197}" srcOrd="8" destOrd="0" presId="urn:microsoft.com/office/officeart/2005/8/layout/cycle5"/>
    <dgm:cxn modelId="{8519F531-4CEE-4826-A160-1E4864AC9FE5}" type="presParOf" srcId="{0390DE79-6A92-4C9F-8E3B-D3F48A7A9237}" destId="{A0ED9FD3-FFA7-4DB8-AD1F-FD4F2E3EB0B3}" srcOrd="9" destOrd="0" presId="urn:microsoft.com/office/officeart/2005/8/layout/cycle5"/>
    <dgm:cxn modelId="{5A88D828-62BB-4298-9E47-6B1CF1743C9E}" type="presParOf" srcId="{0390DE79-6A92-4C9F-8E3B-D3F48A7A9237}" destId="{457C2BB7-8C96-4CEE-BB48-5E45A1FDD947}" srcOrd="10" destOrd="0" presId="urn:microsoft.com/office/officeart/2005/8/layout/cycle5"/>
    <dgm:cxn modelId="{499D5002-E674-4BD9-AAAB-4C12E939E052}" type="presParOf" srcId="{0390DE79-6A92-4C9F-8E3B-D3F48A7A9237}" destId="{F007717D-A993-414F-A369-97CB46A7A799}" srcOrd="11" destOrd="0" presId="urn:microsoft.com/office/officeart/2005/8/layout/cycle5"/>
    <dgm:cxn modelId="{689CEC13-C6EF-43AD-BA4D-47E18C5A0B13}" type="presParOf" srcId="{0390DE79-6A92-4C9F-8E3B-D3F48A7A9237}" destId="{F38BC739-B581-40B2-9F6C-281EFEB4E3FB}" srcOrd="12" destOrd="0" presId="urn:microsoft.com/office/officeart/2005/8/layout/cycle5"/>
    <dgm:cxn modelId="{FDA968BC-BD64-4623-93C2-1E8D8E01F574}" type="presParOf" srcId="{0390DE79-6A92-4C9F-8E3B-D3F48A7A9237}" destId="{A81C62F7-C78F-4841-880B-0D61A8CBE333}" srcOrd="13" destOrd="0" presId="urn:microsoft.com/office/officeart/2005/8/layout/cycle5"/>
    <dgm:cxn modelId="{E14BFF89-7777-4E42-8BE9-B661F02CBD94}" type="presParOf" srcId="{0390DE79-6A92-4C9F-8E3B-D3F48A7A9237}" destId="{0190476F-A261-49F4-869A-55CC0FBE1251}" srcOrd="14" destOrd="0" presId="urn:microsoft.com/office/officeart/2005/8/layout/cycle5"/>
    <dgm:cxn modelId="{64FB8E56-2345-4D04-892E-A970AE441CCC}" type="presParOf" srcId="{0390DE79-6A92-4C9F-8E3B-D3F48A7A9237}" destId="{EFB4FA66-5E41-4797-9EB0-D766A7DAA892}" srcOrd="15" destOrd="0" presId="urn:microsoft.com/office/officeart/2005/8/layout/cycle5"/>
    <dgm:cxn modelId="{33B08F29-4E24-4CAC-B599-8C0F61DA3EEA}" type="presParOf" srcId="{0390DE79-6A92-4C9F-8E3B-D3F48A7A9237}" destId="{A76FB0C9-02B2-4AEA-8599-953E63780400}" srcOrd="16" destOrd="0" presId="urn:microsoft.com/office/officeart/2005/8/layout/cycle5"/>
    <dgm:cxn modelId="{A1F7951B-6255-4A43-A246-43A652E11A79}" type="presParOf" srcId="{0390DE79-6A92-4C9F-8E3B-D3F48A7A9237}" destId="{0C2900C2-10B0-49F4-85E3-7471DE5FA084}" srcOrd="17" destOrd="0" presId="urn:microsoft.com/office/officeart/2005/8/layout/cycle5"/>
    <dgm:cxn modelId="{64672E68-7871-43FE-887C-91F9F536E9C2}" type="presParOf" srcId="{0390DE79-6A92-4C9F-8E3B-D3F48A7A9237}" destId="{D43CADE9-C75D-4E09-B892-B3725E841EAB}" srcOrd="18" destOrd="0" presId="urn:microsoft.com/office/officeart/2005/8/layout/cycle5"/>
    <dgm:cxn modelId="{E93897EB-FFAE-4372-A03B-15B2EF6067E4}" type="presParOf" srcId="{0390DE79-6A92-4C9F-8E3B-D3F48A7A9237}" destId="{9AC3ED20-5EED-436D-9905-218185D547C7}" srcOrd="19" destOrd="0" presId="urn:microsoft.com/office/officeart/2005/8/layout/cycle5"/>
    <dgm:cxn modelId="{43B5778B-D831-43F9-AADF-E933831ABD1B}" type="presParOf" srcId="{0390DE79-6A92-4C9F-8E3B-D3F48A7A9237}" destId="{1F970270-4FCD-4CDC-9854-181BC73CBED8}" srcOrd="20" destOrd="0" presId="urn:microsoft.com/office/officeart/2005/8/layout/cycle5"/>
    <dgm:cxn modelId="{BAB0F351-CDD8-4A05-BDAF-82F137C232B6}" type="presParOf" srcId="{0390DE79-6A92-4C9F-8E3B-D3F48A7A9237}" destId="{DA871843-81F8-4226-98C6-B1733E691E1F}" srcOrd="21" destOrd="0" presId="urn:microsoft.com/office/officeart/2005/8/layout/cycle5"/>
    <dgm:cxn modelId="{D198E15C-9945-4ED0-BAD0-CF0AFE1DE97C}" type="presParOf" srcId="{0390DE79-6A92-4C9F-8E3B-D3F48A7A9237}" destId="{180A5354-8AE2-4683-A558-BE20903D3748}" srcOrd="22" destOrd="0" presId="urn:microsoft.com/office/officeart/2005/8/layout/cycle5"/>
    <dgm:cxn modelId="{F4C2D2D6-E453-4202-A122-D1A11676C6B5}" type="presParOf" srcId="{0390DE79-6A92-4C9F-8E3B-D3F48A7A9237}" destId="{A868790F-3C9C-4C1A-B512-7FB1E36AF1B6}" srcOrd="23" destOrd="0" presId="urn:microsoft.com/office/officeart/2005/8/layout/cycle5"/>
    <dgm:cxn modelId="{714C0655-9312-4873-A050-C20381792498}" type="presParOf" srcId="{0390DE79-6A92-4C9F-8E3B-D3F48A7A9237}" destId="{0E591B42-6597-4CB4-A46E-A6C8CC0E8A97}" srcOrd="24" destOrd="0" presId="urn:microsoft.com/office/officeart/2005/8/layout/cycle5"/>
    <dgm:cxn modelId="{B8FFE713-948F-48E8-A58D-0F5882A7EDFB}" type="presParOf" srcId="{0390DE79-6A92-4C9F-8E3B-D3F48A7A9237}" destId="{261C81A1-D24B-4CDC-9CBE-4B4C0A27A98D}" srcOrd="25" destOrd="0" presId="urn:microsoft.com/office/officeart/2005/8/layout/cycle5"/>
    <dgm:cxn modelId="{04F182BE-8210-4B67-AB40-E900117447C2}" type="presParOf" srcId="{0390DE79-6A92-4C9F-8E3B-D3F48A7A9237}" destId="{11E0687A-15EC-47B6-89B7-9C09C60EED8C}" srcOrd="26" destOrd="0" presId="urn:microsoft.com/office/officeart/2005/8/layout/cycle5"/>
    <dgm:cxn modelId="{CEBF3416-2AD8-4640-BFEF-E997C2917F7F}" type="presParOf" srcId="{0390DE79-6A92-4C9F-8E3B-D3F48A7A9237}" destId="{DF33B544-D0D2-49C6-805C-5F18F3EC7268}" srcOrd="27" destOrd="0" presId="urn:microsoft.com/office/officeart/2005/8/layout/cycle5"/>
    <dgm:cxn modelId="{B986471C-BB5C-42A8-ABB8-7B846B1CCB7D}" type="presParOf" srcId="{0390DE79-6A92-4C9F-8E3B-D3F48A7A9237}" destId="{18D74487-0FBD-4896-9A2B-30E6E3D8EE9A}" srcOrd="28" destOrd="0" presId="urn:microsoft.com/office/officeart/2005/8/layout/cycle5"/>
    <dgm:cxn modelId="{6C991090-8CEB-44D0-A95C-8238B0C7A496}" type="presParOf" srcId="{0390DE79-6A92-4C9F-8E3B-D3F48A7A9237}" destId="{0964E552-CBA5-4B20-9322-B223E4069F41}" srcOrd="29" destOrd="0" presId="urn:microsoft.com/office/officeart/2005/8/layout/cycle5"/>
    <dgm:cxn modelId="{728E6E27-7295-4877-AF0C-8806E2EF2976}" type="presParOf" srcId="{0390DE79-6A92-4C9F-8E3B-D3F48A7A9237}" destId="{7A751D71-B1B0-4A03-81A8-216894CE76C8}" srcOrd="30" destOrd="0" presId="urn:microsoft.com/office/officeart/2005/8/layout/cycle5"/>
    <dgm:cxn modelId="{6BE25036-A33A-4FDB-8A7D-00535B7AF7DB}" type="presParOf" srcId="{0390DE79-6A92-4C9F-8E3B-D3F48A7A9237}" destId="{A027C795-628B-42C9-A1AD-6C49B5591EA9}" srcOrd="31" destOrd="0" presId="urn:microsoft.com/office/officeart/2005/8/layout/cycle5"/>
    <dgm:cxn modelId="{B2B5C74B-BDA9-4D22-BF04-7A6F7FF37AC9}" type="presParOf" srcId="{0390DE79-6A92-4C9F-8E3B-D3F48A7A9237}" destId="{AD41A01F-88ED-4154-A862-01336B4D7E15}" srcOrd="32" destOrd="0" presId="urn:microsoft.com/office/officeart/2005/8/layout/cycle5"/>
    <dgm:cxn modelId="{3C6EE562-58FC-4DC7-9D7E-20A2EC0A5AF3}" type="presParOf" srcId="{0390DE79-6A92-4C9F-8E3B-D3F48A7A9237}" destId="{673ABB8A-80A9-489F-A1E3-B95B7EA8A6E1}" srcOrd="33" destOrd="0" presId="urn:microsoft.com/office/officeart/2005/8/layout/cycle5"/>
    <dgm:cxn modelId="{04583C84-DA0A-4276-8F18-2B064A8FABF5}" type="presParOf" srcId="{0390DE79-6A92-4C9F-8E3B-D3F48A7A9237}" destId="{7D31AF6F-DC7C-4BC9-ABEB-55C747BCCA56}" srcOrd="34" destOrd="0" presId="urn:microsoft.com/office/officeart/2005/8/layout/cycle5"/>
    <dgm:cxn modelId="{901367D2-883C-4BA4-978D-7985F7EB70D4}" type="presParOf" srcId="{0390DE79-6A92-4C9F-8E3B-D3F48A7A9237}" destId="{424F711C-F4C6-4481-8C13-E63564EF3498}" srcOrd="35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351FA2-7F0E-4E2E-9630-44F1B5188FA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1FECFCB-E757-426B-A198-85F2B7F01BA4}">
      <dgm:prSet phldrT="[Text]"/>
      <dgm:spPr>
        <a:solidFill>
          <a:srgbClr val="00B0F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leden</a:t>
          </a:r>
          <a:endParaRPr lang="cs-CZ" b="1" dirty="0">
            <a:solidFill>
              <a:schemeClr val="tx1"/>
            </a:solidFill>
          </a:endParaRPr>
        </a:p>
      </dgm:t>
    </dgm:pt>
    <dgm:pt modelId="{5314DE08-3C88-4AA0-8706-D33007040E4D}" type="parTrans" cxnId="{E485BE35-387D-4EB3-AC69-9F00F1A2E7A6}">
      <dgm:prSet/>
      <dgm:spPr/>
      <dgm:t>
        <a:bodyPr/>
        <a:lstStyle/>
        <a:p>
          <a:endParaRPr lang="cs-CZ"/>
        </a:p>
      </dgm:t>
    </dgm:pt>
    <dgm:pt modelId="{71700E65-14AE-41B0-9147-6B11FE5AAAEF}" type="sibTrans" cxnId="{E485BE35-387D-4EB3-AC69-9F00F1A2E7A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A17D5F24-A4FE-4938-A4EF-51E53D812392}">
      <dgm:prSet phldrT="[Text]"/>
      <dgm:spPr>
        <a:solidFill>
          <a:srgbClr val="00B0F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únor</a:t>
          </a:r>
          <a:endParaRPr lang="cs-CZ" b="1" dirty="0">
            <a:solidFill>
              <a:schemeClr val="tx1"/>
            </a:solidFill>
          </a:endParaRPr>
        </a:p>
      </dgm:t>
    </dgm:pt>
    <dgm:pt modelId="{1E7C78EC-DEFE-4DBE-B6A6-A45E22968970}" type="parTrans" cxnId="{6454BEF1-D9DB-4176-B3AE-24998ECF193E}">
      <dgm:prSet/>
      <dgm:spPr/>
      <dgm:t>
        <a:bodyPr/>
        <a:lstStyle/>
        <a:p>
          <a:endParaRPr lang="cs-CZ"/>
        </a:p>
      </dgm:t>
    </dgm:pt>
    <dgm:pt modelId="{633D228E-D8C4-438A-902F-7E751E4DB4BC}" type="sibTrans" cxnId="{6454BEF1-D9DB-4176-B3AE-24998ECF193E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C1240B-6311-4D95-8224-43FEB7901994}">
      <dgm:prSet phldrT="[Text]"/>
      <dgm:spPr>
        <a:solidFill>
          <a:srgbClr val="92D05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březen</a:t>
          </a:r>
          <a:endParaRPr lang="cs-CZ" b="1" dirty="0">
            <a:solidFill>
              <a:schemeClr val="tx1"/>
            </a:solidFill>
          </a:endParaRPr>
        </a:p>
      </dgm:t>
    </dgm:pt>
    <dgm:pt modelId="{9DDAC264-24E8-4151-8C5E-E299D6F0B94D}" type="parTrans" cxnId="{6043A222-584A-49B8-8124-F04AF4E101E0}">
      <dgm:prSet/>
      <dgm:spPr/>
      <dgm:t>
        <a:bodyPr/>
        <a:lstStyle/>
        <a:p>
          <a:endParaRPr lang="cs-CZ"/>
        </a:p>
      </dgm:t>
    </dgm:pt>
    <dgm:pt modelId="{562F5AD6-78FF-4549-B42B-3E790E3CA594}" type="sibTrans" cxnId="{6043A222-584A-49B8-8124-F04AF4E101E0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343B4378-2BA6-4FCC-856F-C5C224BF9B6D}">
      <dgm:prSet phldrT="[Text]"/>
      <dgm:spPr>
        <a:solidFill>
          <a:srgbClr val="92D05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duben</a:t>
          </a:r>
          <a:endParaRPr lang="cs-CZ" b="1" dirty="0">
            <a:solidFill>
              <a:schemeClr val="tx1"/>
            </a:solidFill>
          </a:endParaRPr>
        </a:p>
      </dgm:t>
    </dgm:pt>
    <dgm:pt modelId="{DD25C5C8-6F53-4B62-AC48-DD3F7D16BAF0}" type="parTrans" cxnId="{76908E29-8558-48A9-A67D-0BEBB5DAB73D}">
      <dgm:prSet/>
      <dgm:spPr/>
      <dgm:t>
        <a:bodyPr/>
        <a:lstStyle/>
        <a:p>
          <a:endParaRPr lang="cs-CZ"/>
        </a:p>
      </dgm:t>
    </dgm:pt>
    <dgm:pt modelId="{753EFB65-84D4-43F8-9217-C5F88F1323D1}" type="sibTrans" cxnId="{76908E29-8558-48A9-A67D-0BEBB5DAB73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1C781-4416-4EE4-816F-0A45460C77FC}">
      <dgm:prSet phldrT="[Text]"/>
      <dgm:spPr>
        <a:solidFill>
          <a:srgbClr val="92D05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květen</a:t>
          </a:r>
          <a:endParaRPr lang="cs-CZ" b="1" dirty="0">
            <a:solidFill>
              <a:schemeClr val="tx1"/>
            </a:solidFill>
          </a:endParaRPr>
        </a:p>
      </dgm:t>
    </dgm:pt>
    <dgm:pt modelId="{3E892DA8-9030-4CBA-B7FD-1E146F483069}" type="parTrans" cxnId="{D0BEDFA3-FD78-4DDA-9DF6-8671FF1E82F2}">
      <dgm:prSet/>
      <dgm:spPr/>
      <dgm:t>
        <a:bodyPr/>
        <a:lstStyle/>
        <a:p>
          <a:endParaRPr lang="cs-CZ"/>
        </a:p>
      </dgm:t>
    </dgm:pt>
    <dgm:pt modelId="{B8CFF2C6-DEA5-4F00-83AF-D1F456F4E011}" type="sibTrans" cxnId="{D0BEDFA3-FD78-4DDA-9DF6-8671FF1E82F2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3395D85-4FDA-4694-AF7D-9CF1894B79D2}">
      <dgm:prSet phldrT="[Text]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Listopad</a:t>
          </a:r>
          <a:endParaRPr lang="cs-CZ" b="1" dirty="0">
            <a:solidFill>
              <a:schemeClr val="tx1"/>
            </a:solidFill>
          </a:endParaRPr>
        </a:p>
      </dgm:t>
    </dgm:pt>
    <dgm:pt modelId="{21E11D0F-8BAC-402B-B6CD-79AF60D1546B}" type="parTrans" cxnId="{8CE5DE84-B6C5-498D-ADD8-1EBEB98D6AAB}">
      <dgm:prSet/>
      <dgm:spPr/>
      <dgm:t>
        <a:bodyPr/>
        <a:lstStyle/>
        <a:p>
          <a:endParaRPr lang="cs-CZ"/>
        </a:p>
      </dgm:t>
    </dgm:pt>
    <dgm:pt modelId="{2C13A688-C8A2-42F4-9A55-BB5B0B8F52E4}" type="sibTrans" cxnId="{8CE5DE84-B6C5-498D-ADD8-1EBEB98D6AA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1682C3E-1CED-4DA2-8C5F-C7BA2927DDC0}">
      <dgm:prSet phldrT="[Text]"/>
      <dgm:spPr>
        <a:solidFill>
          <a:srgbClr val="FF00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</a:t>
          </a:r>
          <a:endParaRPr lang="cs-CZ" b="1" dirty="0">
            <a:solidFill>
              <a:schemeClr val="tx1"/>
            </a:solidFill>
          </a:endParaRPr>
        </a:p>
      </dgm:t>
    </dgm:pt>
    <dgm:pt modelId="{3CE7C1CD-B7F5-47E9-A4E0-0E2633784404}" type="parTrans" cxnId="{CD8AE571-A68B-482F-B8CA-BF2FA08B0D7D}">
      <dgm:prSet/>
      <dgm:spPr/>
      <dgm:t>
        <a:bodyPr/>
        <a:lstStyle/>
        <a:p>
          <a:endParaRPr lang="cs-CZ"/>
        </a:p>
      </dgm:t>
    </dgm:pt>
    <dgm:pt modelId="{67676EA9-04E4-47E1-AD9F-AB166F0FCA8F}" type="sibTrans" cxnId="{CD8AE571-A68B-482F-B8CA-BF2FA08B0D7D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21DAC29-2822-4ADD-927F-A9F200058A83}">
      <dgm:prSet phldrT="[Text]"/>
      <dgm:spPr>
        <a:solidFill>
          <a:srgbClr val="FF00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červenec</a:t>
          </a:r>
          <a:endParaRPr lang="cs-CZ" b="1" dirty="0">
            <a:solidFill>
              <a:schemeClr val="tx1"/>
            </a:solidFill>
          </a:endParaRPr>
        </a:p>
      </dgm:t>
    </dgm:pt>
    <dgm:pt modelId="{3642F096-371B-4429-938F-41506800D53F}" type="parTrans" cxnId="{AB6100BD-E1F4-4940-9813-8DB0EEF21846}">
      <dgm:prSet/>
      <dgm:spPr/>
      <dgm:t>
        <a:bodyPr/>
        <a:lstStyle/>
        <a:p>
          <a:endParaRPr lang="cs-CZ"/>
        </a:p>
      </dgm:t>
    </dgm:pt>
    <dgm:pt modelId="{71555362-A766-4F98-9E6F-D1F10B271EF8}" type="sibTrans" cxnId="{AB6100BD-E1F4-4940-9813-8DB0EEF21846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DA355F80-2840-4496-90FC-62EE29BE0064}">
      <dgm:prSet phldrT="[Text]"/>
      <dgm:spPr>
        <a:solidFill>
          <a:srgbClr val="FF00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srpen</a:t>
          </a:r>
          <a:endParaRPr lang="cs-CZ" b="1" dirty="0">
            <a:solidFill>
              <a:schemeClr val="tx1"/>
            </a:solidFill>
          </a:endParaRPr>
        </a:p>
      </dgm:t>
    </dgm:pt>
    <dgm:pt modelId="{3C05DBAB-AF24-4202-BFDD-18637506BE0E}" type="parTrans" cxnId="{C7B230A9-3C15-424F-AA28-5A9357ED2F1B}">
      <dgm:prSet/>
      <dgm:spPr/>
      <dgm:t>
        <a:bodyPr/>
        <a:lstStyle/>
        <a:p>
          <a:endParaRPr lang="cs-CZ"/>
        </a:p>
      </dgm:t>
    </dgm:pt>
    <dgm:pt modelId="{78A458E8-1636-4406-BEF4-53DE047AD56A}" type="sibTrans" cxnId="{C7B230A9-3C15-424F-AA28-5A9357ED2F1B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DEDEFCB-8CD4-4B85-A385-E4DB798828A6}">
      <dgm:prSet phldrT="[Text]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září</a:t>
          </a:r>
          <a:endParaRPr lang="cs-CZ" b="1" dirty="0">
            <a:solidFill>
              <a:schemeClr val="tx1"/>
            </a:solidFill>
          </a:endParaRPr>
        </a:p>
      </dgm:t>
    </dgm:pt>
    <dgm:pt modelId="{DDF08877-7AC0-422E-9B70-8CC799088848}" type="parTrans" cxnId="{CA3E0ACB-CB69-4058-99A7-B2B7858C8798}">
      <dgm:prSet/>
      <dgm:spPr/>
      <dgm:t>
        <a:bodyPr/>
        <a:lstStyle/>
        <a:p>
          <a:endParaRPr lang="cs-CZ"/>
        </a:p>
      </dgm:t>
    </dgm:pt>
    <dgm:pt modelId="{8AEFF75B-B966-451C-8E3E-50C30E933D3A}" type="sibTrans" cxnId="{CA3E0ACB-CB69-4058-99A7-B2B7858C8798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0A8DD67-2308-4590-95CA-C3768D1A30CF}">
      <dgm:prSet phldrT="[Text]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říjen</a:t>
          </a:r>
          <a:endParaRPr lang="cs-CZ" b="1" dirty="0">
            <a:solidFill>
              <a:schemeClr val="tx1"/>
            </a:solidFill>
          </a:endParaRPr>
        </a:p>
      </dgm:t>
    </dgm:pt>
    <dgm:pt modelId="{FD008003-4B05-4132-82BE-5905134BA3D0}" type="parTrans" cxnId="{0FE7C72B-88A0-4DB8-9865-08B981E01CA4}">
      <dgm:prSet/>
      <dgm:spPr/>
      <dgm:t>
        <a:bodyPr/>
        <a:lstStyle/>
        <a:p>
          <a:endParaRPr lang="cs-CZ"/>
        </a:p>
      </dgm:t>
    </dgm:pt>
    <dgm:pt modelId="{14618DA3-1A28-490B-B948-F30B874B6B94}" type="sibTrans" cxnId="{0FE7C72B-88A0-4DB8-9865-08B981E01CA4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17A015D-2F67-44CB-8F0B-B494ACA80749}">
      <dgm:prSet phldrT="[Text]"/>
      <dgm:spPr>
        <a:solidFill>
          <a:srgbClr val="00B0F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prosinec</a:t>
          </a:r>
          <a:endParaRPr lang="cs-CZ" b="1" dirty="0">
            <a:solidFill>
              <a:schemeClr val="tx1"/>
            </a:solidFill>
          </a:endParaRPr>
        </a:p>
      </dgm:t>
    </dgm:pt>
    <dgm:pt modelId="{7C49744E-B742-42F6-B261-3DC2BB4C440C}" type="parTrans" cxnId="{AE3E748F-F660-451C-9E0B-87D7D38D24C3}">
      <dgm:prSet/>
      <dgm:spPr/>
      <dgm:t>
        <a:bodyPr/>
        <a:lstStyle/>
        <a:p>
          <a:endParaRPr lang="cs-CZ"/>
        </a:p>
      </dgm:t>
    </dgm:pt>
    <dgm:pt modelId="{13FE059A-FEF6-4F6F-AF4F-637BF4ACD3C5}" type="sibTrans" cxnId="{AE3E748F-F660-451C-9E0B-87D7D38D24C3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0390DE79-6A92-4C9F-8E3B-D3F48A7A9237}" type="pres">
      <dgm:prSet presAssocID="{0C351FA2-7F0E-4E2E-9630-44F1B5188FA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349717-D894-46D6-8BA3-2D823946FD49}" type="pres">
      <dgm:prSet presAssocID="{61FECFCB-E757-426B-A198-85F2B7F01BA4}" presName="node" presStyleLbl="node1" presStyleIdx="0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D8793A-4625-4839-8369-E1EDF7A5412B}" type="pres">
      <dgm:prSet presAssocID="{61FECFCB-E757-426B-A198-85F2B7F01BA4}" presName="spNode" presStyleCnt="0"/>
      <dgm:spPr/>
    </dgm:pt>
    <dgm:pt modelId="{46001524-ABA7-421A-B4A1-45C6AFDD7E95}" type="pres">
      <dgm:prSet presAssocID="{71700E65-14AE-41B0-9147-6B11FE5AAAEF}" presName="sibTrans" presStyleLbl="sibTrans1D1" presStyleIdx="0" presStyleCnt="12"/>
      <dgm:spPr/>
      <dgm:t>
        <a:bodyPr/>
        <a:lstStyle/>
        <a:p>
          <a:endParaRPr lang="cs-CZ"/>
        </a:p>
      </dgm:t>
    </dgm:pt>
    <dgm:pt modelId="{1DCAEBA1-79E0-4B07-8D95-41DC8246153E}" type="pres">
      <dgm:prSet presAssocID="{A17D5F24-A4FE-4938-A4EF-51E53D812392}" presName="node" presStyleLbl="node1" presStyleIdx="1" presStyleCnt="12" custScaleX="171257" custScaleY="111027" custRadScaleRad="97303" custRadScaleInc="62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003BF-BC8B-41DF-A893-618A0639603F}" type="pres">
      <dgm:prSet presAssocID="{A17D5F24-A4FE-4938-A4EF-51E53D812392}" presName="spNode" presStyleCnt="0"/>
      <dgm:spPr/>
    </dgm:pt>
    <dgm:pt modelId="{EE4F2C74-537D-454A-B3C5-D05AE1C91802}" type="pres">
      <dgm:prSet presAssocID="{633D228E-D8C4-438A-902F-7E751E4DB4BC}" presName="sibTrans" presStyleLbl="sibTrans1D1" presStyleIdx="1" presStyleCnt="12"/>
      <dgm:spPr/>
      <dgm:t>
        <a:bodyPr/>
        <a:lstStyle/>
        <a:p>
          <a:endParaRPr lang="cs-CZ"/>
        </a:p>
      </dgm:t>
    </dgm:pt>
    <dgm:pt modelId="{529CF2AD-AD16-45F7-A64D-4A4543FBB994}" type="pres">
      <dgm:prSet presAssocID="{81C1240B-6311-4D95-8224-43FEB7901994}" presName="node" presStyleLbl="node1" presStyleIdx="2" presStyleCnt="12" custScaleX="171257" custScaleY="111027" custRadScaleRad="96201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58305-741C-4762-8BA9-9C9AE6181846}" type="pres">
      <dgm:prSet presAssocID="{81C1240B-6311-4D95-8224-43FEB7901994}" presName="spNode" presStyleCnt="0"/>
      <dgm:spPr/>
    </dgm:pt>
    <dgm:pt modelId="{1C4CFF04-FC2B-43B0-8D69-311A3F708197}" type="pres">
      <dgm:prSet presAssocID="{562F5AD6-78FF-4549-B42B-3E790E3CA594}" presName="sibTrans" presStyleLbl="sibTrans1D1" presStyleIdx="2" presStyleCnt="12"/>
      <dgm:spPr/>
      <dgm:t>
        <a:bodyPr/>
        <a:lstStyle/>
        <a:p>
          <a:endParaRPr lang="cs-CZ"/>
        </a:p>
      </dgm:t>
    </dgm:pt>
    <dgm:pt modelId="{A0ED9FD3-FFA7-4DB8-AD1F-FD4F2E3EB0B3}" type="pres">
      <dgm:prSet presAssocID="{343B4378-2BA6-4FCC-856F-C5C224BF9B6D}" presName="node" presStyleLbl="node1" presStyleIdx="3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7C2BB7-8C96-4CEE-BB48-5E45A1FDD947}" type="pres">
      <dgm:prSet presAssocID="{343B4378-2BA6-4FCC-856F-C5C224BF9B6D}" presName="spNode" presStyleCnt="0"/>
      <dgm:spPr/>
    </dgm:pt>
    <dgm:pt modelId="{F007717D-A993-414F-A369-97CB46A7A799}" type="pres">
      <dgm:prSet presAssocID="{753EFB65-84D4-43F8-9217-C5F88F1323D1}" presName="sibTrans" presStyleLbl="sibTrans1D1" presStyleIdx="3" presStyleCnt="12"/>
      <dgm:spPr/>
      <dgm:t>
        <a:bodyPr/>
        <a:lstStyle/>
        <a:p>
          <a:endParaRPr lang="cs-CZ"/>
        </a:p>
      </dgm:t>
    </dgm:pt>
    <dgm:pt modelId="{F38BC739-B581-40B2-9F6C-281EFEB4E3FB}" type="pres">
      <dgm:prSet presAssocID="{8BE1C781-4416-4EE4-816F-0A45460C77FC}" presName="node" presStyleLbl="node1" presStyleIdx="4" presStyleCnt="12" custScaleX="171257" custScaleY="111027" custRadScaleRad="96202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C62F7-C78F-4841-880B-0D61A8CBE333}" type="pres">
      <dgm:prSet presAssocID="{8BE1C781-4416-4EE4-816F-0A45460C77FC}" presName="spNode" presStyleCnt="0"/>
      <dgm:spPr/>
    </dgm:pt>
    <dgm:pt modelId="{0190476F-A261-49F4-869A-55CC0FBE1251}" type="pres">
      <dgm:prSet presAssocID="{B8CFF2C6-DEA5-4F00-83AF-D1F456F4E011}" presName="sibTrans" presStyleLbl="sibTrans1D1" presStyleIdx="4" presStyleCnt="12"/>
      <dgm:spPr/>
      <dgm:t>
        <a:bodyPr/>
        <a:lstStyle/>
        <a:p>
          <a:endParaRPr lang="cs-CZ"/>
        </a:p>
      </dgm:t>
    </dgm:pt>
    <dgm:pt modelId="{EFB4FA66-5E41-4797-9EB0-D766A7DAA892}" type="pres">
      <dgm:prSet presAssocID="{21682C3E-1CED-4DA2-8C5F-C7BA2927DDC0}" presName="node" presStyleLbl="node1" presStyleIdx="5" presStyleCnt="12" custScaleX="171257" custScaleY="111027" custRadScaleRad="97411" custRadScaleInc="-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6FB0C9-02B2-4AEA-8599-953E63780400}" type="pres">
      <dgm:prSet presAssocID="{21682C3E-1CED-4DA2-8C5F-C7BA2927DDC0}" presName="spNode" presStyleCnt="0"/>
      <dgm:spPr/>
    </dgm:pt>
    <dgm:pt modelId="{0C2900C2-10B0-49F4-85E3-7471DE5FA084}" type="pres">
      <dgm:prSet presAssocID="{67676EA9-04E4-47E1-AD9F-AB166F0FCA8F}" presName="sibTrans" presStyleLbl="sibTrans1D1" presStyleIdx="5" presStyleCnt="12"/>
      <dgm:spPr/>
      <dgm:t>
        <a:bodyPr/>
        <a:lstStyle/>
        <a:p>
          <a:endParaRPr lang="cs-CZ"/>
        </a:p>
      </dgm:t>
    </dgm:pt>
    <dgm:pt modelId="{D43CADE9-C75D-4E09-B892-B3725E841EAB}" type="pres">
      <dgm:prSet presAssocID="{421DAC29-2822-4ADD-927F-A9F200058A83}" presName="node" presStyleLbl="node1" presStyleIdx="6" presStyleCnt="12" custScaleX="171257" custScaleY="1110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3ED20-5EED-436D-9905-218185D547C7}" type="pres">
      <dgm:prSet presAssocID="{421DAC29-2822-4ADD-927F-A9F200058A83}" presName="spNode" presStyleCnt="0"/>
      <dgm:spPr/>
    </dgm:pt>
    <dgm:pt modelId="{1F970270-4FCD-4CDC-9854-181BC73CBED8}" type="pres">
      <dgm:prSet presAssocID="{71555362-A766-4F98-9E6F-D1F10B271EF8}" presName="sibTrans" presStyleLbl="sibTrans1D1" presStyleIdx="6" presStyleCnt="12"/>
      <dgm:spPr/>
      <dgm:t>
        <a:bodyPr/>
        <a:lstStyle/>
        <a:p>
          <a:endParaRPr lang="cs-CZ"/>
        </a:p>
      </dgm:t>
    </dgm:pt>
    <dgm:pt modelId="{DA871843-81F8-4226-98C6-B1733E691E1F}" type="pres">
      <dgm:prSet presAssocID="{DA355F80-2840-4496-90FC-62EE29BE0064}" presName="node" presStyleLbl="node1" presStyleIdx="7" presStyleCnt="12" custScaleX="171257" custScaleY="111027" custRadScaleRad="97411" custRadScaleInc="616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A5354-8AE2-4683-A558-BE20903D3748}" type="pres">
      <dgm:prSet presAssocID="{DA355F80-2840-4496-90FC-62EE29BE0064}" presName="spNode" presStyleCnt="0"/>
      <dgm:spPr/>
    </dgm:pt>
    <dgm:pt modelId="{A868790F-3C9C-4C1A-B512-7FB1E36AF1B6}" type="pres">
      <dgm:prSet presAssocID="{78A458E8-1636-4406-BEF4-53DE047AD56A}" presName="sibTrans" presStyleLbl="sibTrans1D1" presStyleIdx="7" presStyleCnt="12"/>
      <dgm:spPr/>
      <dgm:t>
        <a:bodyPr/>
        <a:lstStyle/>
        <a:p>
          <a:endParaRPr lang="cs-CZ"/>
        </a:p>
      </dgm:t>
    </dgm:pt>
    <dgm:pt modelId="{0E591B42-6597-4CB4-A46E-A6C8CC0E8A97}" type="pres">
      <dgm:prSet presAssocID="{EDEDEFCB-8CD4-4B85-A385-E4DB798828A6}" presName="node" presStyleLbl="node1" presStyleIdx="8" presStyleCnt="12" custScaleX="171257" custScaleY="111027" custRadScaleRad="96202" custRadScaleInc="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C81A1-D24B-4CDC-9CBE-4B4C0A27A98D}" type="pres">
      <dgm:prSet presAssocID="{EDEDEFCB-8CD4-4B85-A385-E4DB798828A6}" presName="spNode" presStyleCnt="0"/>
      <dgm:spPr/>
    </dgm:pt>
    <dgm:pt modelId="{11E0687A-15EC-47B6-89B7-9C09C60EED8C}" type="pres">
      <dgm:prSet presAssocID="{8AEFF75B-B966-451C-8E3E-50C30E933D3A}" presName="sibTrans" presStyleLbl="sibTrans1D1" presStyleIdx="8" presStyleCnt="12"/>
      <dgm:spPr/>
      <dgm:t>
        <a:bodyPr/>
        <a:lstStyle/>
        <a:p>
          <a:endParaRPr lang="cs-CZ"/>
        </a:p>
      </dgm:t>
    </dgm:pt>
    <dgm:pt modelId="{DF33B544-D0D2-49C6-805C-5F18F3EC7268}" type="pres">
      <dgm:prSet presAssocID="{40A8DD67-2308-4590-95CA-C3768D1A30CF}" presName="node" presStyleLbl="node1" presStyleIdx="9" presStyleCnt="12" custScaleX="171257" custScaleY="111027" custRadScaleRad="1034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D74487-0FBD-4896-9A2B-30E6E3D8EE9A}" type="pres">
      <dgm:prSet presAssocID="{40A8DD67-2308-4590-95CA-C3768D1A30CF}" presName="spNode" presStyleCnt="0"/>
      <dgm:spPr/>
    </dgm:pt>
    <dgm:pt modelId="{0964E552-CBA5-4B20-9322-B223E4069F41}" type="pres">
      <dgm:prSet presAssocID="{14618DA3-1A28-490B-B948-F30B874B6B94}" presName="sibTrans" presStyleLbl="sibTrans1D1" presStyleIdx="9" presStyleCnt="12"/>
      <dgm:spPr/>
      <dgm:t>
        <a:bodyPr/>
        <a:lstStyle/>
        <a:p>
          <a:endParaRPr lang="cs-CZ"/>
        </a:p>
      </dgm:t>
    </dgm:pt>
    <dgm:pt modelId="{7A751D71-B1B0-4A03-81A8-216894CE76C8}" type="pres">
      <dgm:prSet presAssocID="{53395D85-4FDA-4694-AF7D-9CF1894B79D2}" presName="node" presStyleLbl="node1" presStyleIdx="10" presStyleCnt="12" custScaleX="171257" custScaleY="111027" custRadScaleRad="96201" custRadScaleInc="-41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7C795-628B-42C9-A1AD-6C49B5591EA9}" type="pres">
      <dgm:prSet presAssocID="{53395D85-4FDA-4694-AF7D-9CF1894B79D2}" presName="spNode" presStyleCnt="0"/>
      <dgm:spPr/>
    </dgm:pt>
    <dgm:pt modelId="{AD41A01F-88ED-4154-A862-01336B4D7E15}" type="pres">
      <dgm:prSet presAssocID="{2C13A688-C8A2-42F4-9A55-BB5B0B8F52E4}" presName="sibTrans" presStyleLbl="sibTrans1D1" presStyleIdx="10" presStyleCnt="12"/>
      <dgm:spPr/>
      <dgm:t>
        <a:bodyPr/>
        <a:lstStyle/>
        <a:p>
          <a:endParaRPr lang="cs-CZ"/>
        </a:p>
      </dgm:t>
    </dgm:pt>
    <dgm:pt modelId="{673ABB8A-80A9-489F-A1E3-B95B7EA8A6E1}" type="pres">
      <dgm:prSet presAssocID="{817A015D-2F67-44CB-8F0B-B494ACA80749}" presName="node" presStyleLbl="node1" presStyleIdx="11" presStyleCnt="12" custScaleX="171257" custScaleY="111027" custRadScaleRad="99249" custRadScaleInc="-759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1AF6F-DC7C-4BC9-ABEB-55C747BCCA56}" type="pres">
      <dgm:prSet presAssocID="{817A015D-2F67-44CB-8F0B-B494ACA80749}" presName="spNode" presStyleCnt="0"/>
      <dgm:spPr/>
    </dgm:pt>
    <dgm:pt modelId="{424F711C-F4C6-4481-8C13-E63564EF3498}" type="pres">
      <dgm:prSet presAssocID="{13FE059A-FEF6-4F6F-AF4F-637BF4ACD3C5}" presName="sibTrans" presStyleLbl="sibTrans1D1" presStyleIdx="11" presStyleCnt="12"/>
      <dgm:spPr/>
      <dgm:t>
        <a:bodyPr/>
        <a:lstStyle/>
        <a:p>
          <a:endParaRPr lang="cs-CZ"/>
        </a:p>
      </dgm:t>
    </dgm:pt>
  </dgm:ptLst>
  <dgm:cxnLst>
    <dgm:cxn modelId="{CA3E0ACB-CB69-4058-99A7-B2B7858C8798}" srcId="{0C351FA2-7F0E-4E2E-9630-44F1B5188FA4}" destId="{EDEDEFCB-8CD4-4B85-A385-E4DB798828A6}" srcOrd="8" destOrd="0" parTransId="{DDF08877-7AC0-422E-9B70-8CC799088848}" sibTransId="{8AEFF75B-B966-451C-8E3E-50C30E933D3A}"/>
    <dgm:cxn modelId="{396D3F65-560E-4AB2-BF57-8C92F764CAEC}" type="presOf" srcId="{562F5AD6-78FF-4549-B42B-3E790E3CA594}" destId="{1C4CFF04-FC2B-43B0-8D69-311A3F708197}" srcOrd="0" destOrd="0" presId="urn:microsoft.com/office/officeart/2005/8/layout/cycle5"/>
    <dgm:cxn modelId="{A09159CB-AEED-452C-8C53-A916498FA9AE}" type="presOf" srcId="{8AEFF75B-B966-451C-8E3E-50C30E933D3A}" destId="{11E0687A-15EC-47B6-89B7-9C09C60EED8C}" srcOrd="0" destOrd="0" presId="urn:microsoft.com/office/officeart/2005/8/layout/cycle5"/>
    <dgm:cxn modelId="{D1BFF0E5-1C82-44D7-8329-075ADD386991}" type="presOf" srcId="{343B4378-2BA6-4FCC-856F-C5C224BF9B6D}" destId="{A0ED9FD3-FFA7-4DB8-AD1F-FD4F2E3EB0B3}" srcOrd="0" destOrd="0" presId="urn:microsoft.com/office/officeart/2005/8/layout/cycle5"/>
    <dgm:cxn modelId="{EA24FE4C-E09C-4714-9B09-92F9E5A20903}" type="presOf" srcId="{633D228E-D8C4-438A-902F-7E751E4DB4BC}" destId="{EE4F2C74-537D-454A-B3C5-D05AE1C91802}" srcOrd="0" destOrd="0" presId="urn:microsoft.com/office/officeart/2005/8/layout/cycle5"/>
    <dgm:cxn modelId="{E2DBB1F9-0D96-4BB2-9F9A-ED8CDBB14A0A}" type="presOf" srcId="{53395D85-4FDA-4694-AF7D-9CF1894B79D2}" destId="{7A751D71-B1B0-4A03-81A8-216894CE76C8}" srcOrd="0" destOrd="0" presId="urn:microsoft.com/office/officeart/2005/8/layout/cycle5"/>
    <dgm:cxn modelId="{A88B0BEE-AD01-4566-A4CF-A0A2161C1052}" type="presOf" srcId="{817A015D-2F67-44CB-8F0B-B494ACA80749}" destId="{673ABB8A-80A9-489F-A1E3-B95B7EA8A6E1}" srcOrd="0" destOrd="0" presId="urn:microsoft.com/office/officeart/2005/8/layout/cycle5"/>
    <dgm:cxn modelId="{AB6100BD-E1F4-4940-9813-8DB0EEF21846}" srcId="{0C351FA2-7F0E-4E2E-9630-44F1B5188FA4}" destId="{421DAC29-2822-4ADD-927F-A9F200058A83}" srcOrd="6" destOrd="0" parTransId="{3642F096-371B-4429-938F-41506800D53F}" sibTransId="{71555362-A766-4F98-9E6F-D1F10B271EF8}"/>
    <dgm:cxn modelId="{8CE5DE84-B6C5-498D-ADD8-1EBEB98D6AAB}" srcId="{0C351FA2-7F0E-4E2E-9630-44F1B5188FA4}" destId="{53395D85-4FDA-4694-AF7D-9CF1894B79D2}" srcOrd="10" destOrd="0" parTransId="{21E11D0F-8BAC-402B-B6CD-79AF60D1546B}" sibTransId="{2C13A688-C8A2-42F4-9A55-BB5B0B8F52E4}"/>
    <dgm:cxn modelId="{8DAC587E-1C9B-49AF-BC4D-D9325114DB44}" type="presOf" srcId="{78A458E8-1636-4406-BEF4-53DE047AD56A}" destId="{A868790F-3C9C-4C1A-B512-7FB1E36AF1B6}" srcOrd="0" destOrd="0" presId="urn:microsoft.com/office/officeart/2005/8/layout/cycle5"/>
    <dgm:cxn modelId="{CD8AE571-A68B-482F-B8CA-BF2FA08B0D7D}" srcId="{0C351FA2-7F0E-4E2E-9630-44F1B5188FA4}" destId="{21682C3E-1CED-4DA2-8C5F-C7BA2927DDC0}" srcOrd="5" destOrd="0" parTransId="{3CE7C1CD-B7F5-47E9-A4E0-0E2633784404}" sibTransId="{67676EA9-04E4-47E1-AD9F-AB166F0FCA8F}"/>
    <dgm:cxn modelId="{4456F6DB-6B00-43A6-A351-13B6FA403299}" type="presOf" srcId="{61FECFCB-E757-426B-A198-85F2B7F01BA4}" destId="{D6349717-D894-46D6-8BA3-2D823946FD49}" srcOrd="0" destOrd="0" presId="urn:microsoft.com/office/officeart/2005/8/layout/cycle5"/>
    <dgm:cxn modelId="{56C36D9B-2FE2-4EB4-98A0-760C1AFF1D06}" type="presOf" srcId="{13FE059A-FEF6-4F6F-AF4F-637BF4ACD3C5}" destId="{424F711C-F4C6-4481-8C13-E63564EF3498}" srcOrd="0" destOrd="0" presId="urn:microsoft.com/office/officeart/2005/8/layout/cycle5"/>
    <dgm:cxn modelId="{41E2B411-D35D-422A-948C-017810173975}" type="presOf" srcId="{71700E65-14AE-41B0-9147-6B11FE5AAAEF}" destId="{46001524-ABA7-421A-B4A1-45C6AFDD7E95}" srcOrd="0" destOrd="0" presId="urn:microsoft.com/office/officeart/2005/8/layout/cycle5"/>
    <dgm:cxn modelId="{069AC0B7-6519-44DC-866F-8EA0E238330A}" type="presOf" srcId="{EDEDEFCB-8CD4-4B85-A385-E4DB798828A6}" destId="{0E591B42-6597-4CB4-A46E-A6C8CC0E8A97}" srcOrd="0" destOrd="0" presId="urn:microsoft.com/office/officeart/2005/8/layout/cycle5"/>
    <dgm:cxn modelId="{7609844F-A950-4759-B77F-0C82C5F7C72B}" type="presOf" srcId="{21682C3E-1CED-4DA2-8C5F-C7BA2927DDC0}" destId="{EFB4FA66-5E41-4797-9EB0-D766A7DAA892}" srcOrd="0" destOrd="0" presId="urn:microsoft.com/office/officeart/2005/8/layout/cycle5"/>
    <dgm:cxn modelId="{D8554E4C-6E90-444A-B187-38C05DEE94B8}" type="presOf" srcId="{421DAC29-2822-4ADD-927F-A9F200058A83}" destId="{D43CADE9-C75D-4E09-B892-B3725E841EAB}" srcOrd="0" destOrd="0" presId="urn:microsoft.com/office/officeart/2005/8/layout/cycle5"/>
    <dgm:cxn modelId="{E485BE35-387D-4EB3-AC69-9F00F1A2E7A6}" srcId="{0C351FA2-7F0E-4E2E-9630-44F1B5188FA4}" destId="{61FECFCB-E757-426B-A198-85F2B7F01BA4}" srcOrd="0" destOrd="0" parTransId="{5314DE08-3C88-4AA0-8706-D33007040E4D}" sibTransId="{71700E65-14AE-41B0-9147-6B11FE5AAAEF}"/>
    <dgm:cxn modelId="{240091C3-0132-4A39-98EA-9BE7C8ABF1CC}" type="presOf" srcId="{DA355F80-2840-4496-90FC-62EE29BE0064}" destId="{DA871843-81F8-4226-98C6-B1733E691E1F}" srcOrd="0" destOrd="0" presId="urn:microsoft.com/office/officeart/2005/8/layout/cycle5"/>
    <dgm:cxn modelId="{AE3E748F-F660-451C-9E0B-87D7D38D24C3}" srcId="{0C351FA2-7F0E-4E2E-9630-44F1B5188FA4}" destId="{817A015D-2F67-44CB-8F0B-B494ACA80749}" srcOrd="11" destOrd="0" parTransId="{7C49744E-B742-42F6-B261-3DC2BB4C440C}" sibTransId="{13FE059A-FEF6-4F6F-AF4F-637BF4ACD3C5}"/>
    <dgm:cxn modelId="{7E79785C-BD84-4180-B491-D14DBD40688C}" type="presOf" srcId="{A17D5F24-A4FE-4938-A4EF-51E53D812392}" destId="{1DCAEBA1-79E0-4B07-8D95-41DC8246153E}" srcOrd="0" destOrd="0" presId="urn:microsoft.com/office/officeart/2005/8/layout/cycle5"/>
    <dgm:cxn modelId="{C9FA88DC-2691-478E-B1A8-16E74D40D98E}" type="presOf" srcId="{2C13A688-C8A2-42F4-9A55-BB5B0B8F52E4}" destId="{AD41A01F-88ED-4154-A862-01336B4D7E15}" srcOrd="0" destOrd="0" presId="urn:microsoft.com/office/officeart/2005/8/layout/cycle5"/>
    <dgm:cxn modelId="{87AFFD4D-04EB-46D0-974C-4990E79A53A0}" type="presOf" srcId="{8BE1C781-4416-4EE4-816F-0A45460C77FC}" destId="{F38BC739-B581-40B2-9F6C-281EFEB4E3FB}" srcOrd="0" destOrd="0" presId="urn:microsoft.com/office/officeart/2005/8/layout/cycle5"/>
    <dgm:cxn modelId="{76908E29-8558-48A9-A67D-0BEBB5DAB73D}" srcId="{0C351FA2-7F0E-4E2E-9630-44F1B5188FA4}" destId="{343B4378-2BA6-4FCC-856F-C5C224BF9B6D}" srcOrd="3" destOrd="0" parTransId="{DD25C5C8-6F53-4B62-AC48-DD3F7D16BAF0}" sibTransId="{753EFB65-84D4-43F8-9217-C5F88F1323D1}"/>
    <dgm:cxn modelId="{93E37425-F7AE-41D6-BB62-422F7342AB58}" type="presOf" srcId="{81C1240B-6311-4D95-8224-43FEB7901994}" destId="{529CF2AD-AD16-45F7-A64D-4A4543FBB994}" srcOrd="0" destOrd="0" presId="urn:microsoft.com/office/officeart/2005/8/layout/cycle5"/>
    <dgm:cxn modelId="{DFB20035-5186-4A88-9D9A-2C7BD6EBA868}" type="presOf" srcId="{14618DA3-1A28-490B-B948-F30B874B6B94}" destId="{0964E552-CBA5-4B20-9322-B223E4069F41}" srcOrd="0" destOrd="0" presId="urn:microsoft.com/office/officeart/2005/8/layout/cycle5"/>
    <dgm:cxn modelId="{C7B230A9-3C15-424F-AA28-5A9357ED2F1B}" srcId="{0C351FA2-7F0E-4E2E-9630-44F1B5188FA4}" destId="{DA355F80-2840-4496-90FC-62EE29BE0064}" srcOrd="7" destOrd="0" parTransId="{3C05DBAB-AF24-4202-BFDD-18637506BE0E}" sibTransId="{78A458E8-1636-4406-BEF4-53DE047AD56A}"/>
    <dgm:cxn modelId="{6454BEF1-D9DB-4176-B3AE-24998ECF193E}" srcId="{0C351FA2-7F0E-4E2E-9630-44F1B5188FA4}" destId="{A17D5F24-A4FE-4938-A4EF-51E53D812392}" srcOrd="1" destOrd="0" parTransId="{1E7C78EC-DEFE-4DBE-B6A6-A45E22968970}" sibTransId="{633D228E-D8C4-438A-902F-7E751E4DB4BC}"/>
    <dgm:cxn modelId="{60B6AC28-454F-49CC-95CD-D3A200046BBD}" type="presOf" srcId="{67676EA9-04E4-47E1-AD9F-AB166F0FCA8F}" destId="{0C2900C2-10B0-49F4-85E3-7471DE5FA084}" srcOrd="0" destOrd="0" presId="urn:microsoft.com/office/officeart/2005/8/layout/cycle5"/>
    <dgm:cxn modelId="{CC793669-7AF3-4474-87C0-EF2628584FC7}" type="presOf" srcId="{B8CFF2C6-DEA5-4F00-83AF-D1F456F4E011}" destId="{0190476F-A261-49F4-869A-55CC0FBE1251}" srcOrd="0" destOrd="0" presId="urn:microsoft.com/office/officeart/2005/8/layout/cycle5"/>
    <dgm:cxn modelId="{E34F2259-4DB4-432C-88B8-A44C6E1A7CD8}" type="presOf" srcId="{753EFB65-84D4-43F8-9217-C5F88F1323D1}" destId="{F007717D-A993-414F-A369-97CB46A7A799}" srcOrd="0" destOrd="0" presId="urn:microsoft.com/office/officeart/2005/8/layout/cycle5"/>
    <dgm:cxn modelId="{D0BEDFA3-FD78-4DDA-9DF6-8671FF1E82F2}" srcId="{0C351FA2-7F0E-4E2E-9630-44F1B5188FA4}" destId="{8BE1C781-4416-4EE4-816F-0A45460C77FC}" srcOrd="4" destOrd="0" parTransId="{3E892DA8-9030-4CBA-B7FD-1E146F483069}" sibTransId="{B8CFF2C6-DEA5-4F00-83AF-D1F456F4E011}"/>
    <dgm:cxn modelId="{5319C664-47FC-4EB6-A721-E754F9D2B292}" type="presOf" srcId="{71555362-A766-4F98-9E6F-D1F10B271EF8}" destId="{1F970270-4FCD-4CDC-9854-181BC73CBED8}" srcOrd="0" destOrd="0" presId="urn:microsoft.com/office/officeart/2005/8/layout/cycle5"/>
    <dgm:cxn modelId="{0FE7C72B-88A0-4DB8-9865-08B981E01CA4}" srcId="{0C351FA2-7F0E-4E2E-9630-44F1B5188FA4}" destId="{40A8DD67-2308-4590-95CA-C3768D1A30CF}" srcOrd="9" destOrd="0" parTransId="{FD008003-4B05-4132-82BE-5905134BA3D0}" sibTransId="{14618DA3-1A28-490B-B948-F30B874B6B94}"/>
    <dgm:cxn modelId="{6043A222-584A-49B8-8124-F04AF4E101E0}" srcId="{0C351FA2-7F0E-4E2E-9630-44F1B5188FA4}" destId="{81C1240B-6311-4D95-8224-43FEB7901994}" srcOrd="2" destOrd="0" parTransId="{9DDAC264-24E8-4151-8C5E-E299D6F0B94D}" sibTransId="{562F5AD6-78FF-4549-B42B-3E790E3CA594}"/>
    <dgm:cxn modelId="{F1F02CCF-50E4-4E6E-BB54-81EB14F751BF}" type="presOf" srcId="{40A8DD67-2308-4590-95CA-C3768D1A30CF}" destId="{DF33B544-D0D2-49C6-805C-5F18F3EC7268}" srcOrd="0" destOrd="0" presId="urn:microsoft.com/office/officeart/2005/8/layout/cycle5"/>
    <dgm:cxn modelId="{2BBFAE7B-2890-4A91-AC25-5A52E2CCE5DD}" type="presOf" srcId="{0C351FA2-7F0E-4E2E-9630-44F1B5188FA4}" destId="{0390DE79-6A92-4C9F-8E3B-D3F48A7A9237}" srcOrd="0" destOrd="0" presId="urn:microsoft.com/office/officeart/2005/8/layout/cycle5"/>
    <dgm:cxn modelId="{20D7C3B3-0A11-494D-B1DB-CD91CEBDEAB8}" type="presParOf" srcId="{0390DE79-6A92-4C9F-8E3B-D3F48A7A9237}" destId="{D6349717-D894-46D6-8BA3-2D823946FD49}" srcOrd="0" destOrd="0" presId="urn:microsoft.com/office/officeart/2005/8/layout/cycle5"/>
    <dgm:cxn modelId="{D74A7E26-F617-4B1E-89BF-25007BDB5BB2}" type="presParOf" srcId="{0390DE79-6A92-4C9F-8E3B-D3F48A7A9237}" destId="{DCD8793A-4625-4839-8369-E1EDF7A5412B}" srcOrd="1" destOrd="0" presId="urn:microsoft.com/office/officeart/2005/8/layout/cycle5"/>
    <dgm:cxn modelId="{0A69198C-B1A1-4F52-91FC-6FF714A58D4A}" type="presParOf" srcId="{0390DE79-6A92-4C9F-8E3B-D3F48A7A9237}" destId="{46001524-ABA7-421A-B4A1-45C6AFDD7E95}" srcOrd="2" destOrd="0" presId="urn:microsoft.com/office/officeart/2005/8/layout/cycle5"/>
    <dgm:cxn modelId="{D925878C-0ED2-4AAF-A713-2D75E72798DA}" type="presParOf" srcId="{0390DE79-6A92-4C9F-8E3B-D3F48A7A9237}" destId="{1DCAEBA1-79E0-4B07-8D95-41DC8246153E}" srcOrd="3" destOrd="0" presId="urn:microsoft.com/office/officeart/2005/8/layout/cycle5"/>
    <dgm:cxn modelId="{BE3E2621-7FB4-47C5-B56E-D3FB2AE9E3E6}" type="presParOf" srcId="{0390DE79-6A92-4C9F-8E3B-D3F48A7A9237}" destId="{CEE003BF-BC8B-41DF-A893-618A0639603F}" srcOrd="4" destOrd="0" presId="urn:microsoft.com/office/officeart/2005/8/layout/cycle5"/>
    <dgm:cxn modelId="{CAEEB294-3C14-4120-B5EF-C91B81516678}" type="presParOf" srcId="{0390DE79-6A92-4C9F-8E3B-D3F48A7A9237}" destId="{EE4F2C74-537D-454A-B3C5-D05AE1C91802}" srcOrd="5" destOrd="0" presId="urn:microsoft.com/office/officeart/2005/8/layout/cycle5"/>
    <dgm:cxn modelId="{22DCC210-3406-417C-93E3-92B0E25A265C}" type="presParOf" srcId="{0390DE79-6A92-4C9F-8E3B-D3F48A7A9237}" destId="{529CF2AD-AD16-45F7-A64D-4A4543FBB994}" srcOrd="6" destOrd="0" presId="urn:microsoft.com/office/officeart/2005/8/layout/cycle5"/>
    <dgm:cxn modelId="{EAC83141-ED13-4FC4-93A1-E3EC1E6930B8}" type="presParOf" srcId="{0390DE79-6A92-4C9F-8E3B-D3F48A7A9237}" destId="{8DD58305-741C-4762-8BA9-9C9AE6181846}" srcOrd="7" destOrd="0" presId="urn:microsoft.com/office/officeart/2005/8/layout/cycle5"/>
    <dgm:cxn modelId="{8F3C2DAC-43A0-47B2-9B8B-077CD520C3D1}" type="presParOf" srcId="{0390DE79-6A92-4C9F-8E3B-D3F48A7A9237}" destId="{1C4CFF04-FC2B-43B0-8D69-311A3F708197}" srcOrd="8" destOrd="0" presId="urn:microsoft.com/office/officeart/2005/8/layout/cycle5"/>
    <dgm:cxn modelId="{E9667BEB-9352-4C51-8AF9-20E4A7EB4076}" type="presParOf" srcId="{0390DE79-6A92-4C9F-8E3B-D3F48A7A9237}" destId="{A0ED9FD3-FFA7-4DB8-AD1F-FD4F2E3EB0B3}" srcOrd="9" destOrd="0" presId="urn:microsoft.com/office/officeart/2005/8/layout/cycle5"/>
    <dgm:cxn modelId="{0F8BE9E1-549F-44FD-A5EE-A9E8FC41D2CD}" type="presParOf" srcId="{0390DE79-6A92-4C9F-8E3B-D3F48A7A9237}" destId="{457C2BB7-8C96-4CEE-BB48-5E45A1FDD947}" srcOrd="10" destOrd="0" presId="urn:microsoft.com/office/officeart/2005/8/layout/cycle5"/>
    <dgm:cxn modelId="{2DD0F435-9281-4343-B51D-39E2D6B17A31}" type="presParOf" srcId="{0390DE79-6A92-4C9F-8E3B-D3F48A7A9237}" destId="{F007717D-A993-414F-A369-97CB46A7A799}" srcOrd="11" destOrd="0" presId="urn:microsoft.com/office/officeart/2005/8/layout/cycle5"/>
    <dgm:cxn modelId="{FB17A112-BE03-4BA0-91DA-791D09EF016E}" type="presParOf" srcId="{0390DE79-6A92-4C9F-8E3B-D3F48A7A9237}" destId="{F38BC739-B581-40B2-9F6C-281EFEB4E3FB}" srcOrd="12" destOrd="0" presId="urn:microsoft.com/office/officeart/2005/8/layout/cycle5"/>
    <dgm:cxn modelId="{D7FB70A4-8CD0-4E21-9FF9-AFCD9D891EBA}" type="presParOf" srcId="{0390DE79-6A92-4C9F-8E3B-D3F48A7A9237}" destId="{A81C62F7-C78F-4841-880B-0D61A8CBE333}" srcOrd="13" destOrd="0" presId="urn:microsoft.com/office/officeart/2005/8/layout/cycle5"/>
    <dgm:cxn modelId="{929E0FB8-F599-4BA8-920E-13D6233E6AEB}" type="presParOf" srcId="{0390DE79-6A92-4C9F-8E3B-D3F48A7A9237}" destId="{0190476F-A261-49F4-869A-55CC0FBE1251}" srcOrd="14" destOrd="0" presId="urn:microsoft.com/office/officeart/2005/8/layout/cycle5"/>
    <dgm:cxn modelId="{9B2CE0B9-F9AF-4A58-A117-80BE8A797BBC}" type="presParOf" srcId="{0390DE79-6A92-4C9F-8E3B-D3F48A7A9237}" destId="{EFB4FA66-5E41-4797-9EB0-D766A7DAA892}" srcOrd="15" destOrd="0" presId="urn:microsoft.com/office/officeart/2005/8/layout/cycle5"/>
    <dgm:cxn modelId="{B9541178-712B-472B-A750-F5341B753AF8}" type="presParOf" srcId="{0390DE79-6A92-4C9F-8E3B-D3F48A7A9237}" destId="{A76FB0C9-02B2-4AEA-8599-953E63780400}" srcOrd="16" destOrd="0" presId="urn:microsoft.com/office/officeart/2005/8/layout/cycle5"/>
    <dgm:cxn modelId="{7AEE7596-FF7D-4799-B28B-1A64102CD1C9}" type="presParOf" srcId="{0390DE79-6A92-4C9F-8E3B-D3F48A7A9237}" destId="{0C2900C2-10B0-49F4-85E3-7471DE5FA084}" srcOrd="17" destOrd="0" presId="urn:microsoft.com/office/officeart/2005/8/layout/cycle5"/>
    <dgm:cxn modelId="{6EDAA323-E7F4-4CBD-8ED1-325ACB05AFFF}" type="presParOf" srcId="{0390DE79-6A92-4C9F-8E3B-D3F48A7A9237}" destId="{D43CADE9-C75D-4E09-B892-B3725E841EAB}" srcOrd="18" destOrd="0" presId="urn:microsoft.com/office/officeart/2005/8/layout/cycle5"/>
    <dgm:cxn modelId="{DD986559-9337-4073-92A8-987DAFD9F4D1}" type="presParOf" srcId="{0390DE79-6A92-4C9F-8E3B-D3F48A7A9237}" destId="{9AC3ED20-5EED-436D-9905-218185D547C7}" srcOrd="19" destOrd="0" presId="urn:microsoft.com/office/officeart/2005/8/layout/cycle5"/>
    <dgm:cxn modelId="{66E42C94-6840-4E20-B6E2-CEA984700381}" type="presParOf" srcId="{0390DE79-6A92-4C9F-8E3B-D3F48A7A9237}" destId="{1F970270-4FCD-4CDC-9854-181BC73CBED8}" srcOrd="20" destOrd="0" presId="urn:microsoft.com/office/officeart/2005/8/layout/cycle5"/>
    <dgm:cxn modelId="{F34E1301-EF9E-486E-B0FA-D53220C3C47A}" type="presParOf" srcId="{0390DE79-6A92-4C9F-8E3B-D3F48A7A9237}" destId="{DA871843-81F8-4226-98C6-B1733E691E1F}" srcOrd="21" destOrd="0" presId="urn:microsoft.com/office/officeart/2005/8/layout/cycle5"/>
    <dgm:cxn modelId="{82AB5066-4ECE-4772-9FC1-E697358A1E7F}" type="presParOf" srcId="{0390DE79-6A92-4C9F-8E3B-D3F48A7A9237}" destId="{180A5354-8AE2-4683-A558-BE20903D3748}" srcOrd="22" destOrd="0" presId="urn:microsoft.com/office/officeart/2005/8/layout/cycle5"/>
    <dgm:cxn modelId="{2D91E1C8-F971-4DC8-97E3-4B949A5B00B9}" type="presParOf" srcId="{0390DE79-6A92-4C9F-8E3B-D3F48A7A9237}" destId="{A868790F-3C9C-4C1A-B512-7FB1E36AF1B6}" srcOrd="23" destOrd="0" presId="urn:microsoft.com/office/officeart/2005/8/layout/cycle5"/>
    <dgm:cxn modelId="{77A8E495-5715-40BF-AA28-ED5C1220CE22}" type="presParOf" srcId="{0390DE79-6A92-4C9F-8E3B-D3F48A7A9237}" destId="{0E591B42-6597-4CB4-A46E-A6C8CC0E8A97}" srcOrd="24" destOrd="0" presId="urn:microsoft.com/office/officeart/2005/8/layout/cycle5"/>
    <dgm:cxn modelId="{D630086A-CB52-453C-B3AB-5CFFA6C97F23}" type="presParOf" srcId="{0390DE79-6A92-4C9F-8E3B-D3F48A7A9237}" destId="{261C81A1-D24B-4CDC-9CBE-4B4C0A27A98D}" srcOrd="25" destOrd="0" presId="urn:microsoft.com/office/officeart/2005/8/layout/cycle5"/>
    <dgm:cxn modelId="{2CAEEBF3-77DA-48AA-B8E1-E04B0E27E079}" type="presParOf" srcId="{0390DE79-6A92-4C9F-8E3B-D3F48A7A9237}" destId="{11E0687A-15EC-47B6-89B7-9C09C60EED8C}" srcOrd="26" destOrd="0" presId="urn:microsoft.com/office/officeart/2005/8/layout/cycle5"/>
    <dgm:cxn modelId="{F5AA0FA6-4DDA-43DE-BF3D-684D465AAB37}" type="presParOf" srcId="{0390DE79-6A92-4C9F-8E3B-D3F48A7A9237}" destId="{DF33B544-D0D2-49C6-805C-5F18F3EC7268}" srcOrd="27" destOrd="0" presId="urn:microsoft.com/office/officeart/2005/8/layout/cycle5"/>
    <dgm:cxn modelId="{E10E645B-373F-40D5-8865-C74FFFB7B646}" type="presParOf" srcId="{0390DE79-6A92-4C9F-8E3B-D3F48A7A9237}" destId="{18D74487-0FBD-4896-9A2B-30E6E3D8EE9A}" srcOrd="28" destOrd="0" presId="urn:microsoft.com/office/officeart/2005/8/layout/cycle5"/>
    <dgm:cxn modelId="{CE7A4AF4-28D1-4506-B713-A1EA1B3C477C}" type="presParOf" srcId="{0390DE79-6A92-4C9F-8E3B-D3F48A7A9237}" destId="{0964E552-CBA5-4B20-9322-B223E4069F41}" srcOrd="29" destOrd="0" presId="urn:microsoft.com/office/officeart/2005/8/layout/cycle5"/>
    <dgm:cxn modelId="{ACC09097-EA79-4037-8DDF-996BD896CD7F}" type="presParOf" srcId="{0390DE79-6A92-4C9F-8E3B-D3F48A7A9237}" destId="{7A751D71-B1B0-4A03-81A8-216894CE76C8}" srcOrd="30" destOrd="0" presId="urn:microsoft.com/office/officeart/2005/8/layout/cycle5"/>
    <dgm:cxn modelId="{909EBF4E-4F55-437B-BCA7-69B4F768CD28}" type="presParOf" srcId="{0390DE79-6A92-4C9F-8E3B-D3F48A7A9237}" destId="{A027C795-628B-42C9-A1AD-6C49B5591EA9}" srcOrd="31" destOrd="0" presId="urn:microsoft.com/office/officeart/2005/8/layout/cycle5"/>
    <dgm:cxn modelId="{C54202B5-9859-4053-A15B-CA3815647CC5}" type="presParOf" srcId="{0390DE79-6A92-4C9F-8E3B-D3F48A7A9237}" destId="{AD41A01F-88ED-4154-A862-01336B4D7E15}" srcOrd="32" destOrd="0" presId="urn:microsoft.com/office/officeart/2005/8/layout/cycle5"/>
    <dgm:cxn modelId="{0BD357CD-CC53-459B-85DE-82FE3EE5C045}" type="presParOf" srcId="{0390DE79-6A92-4C9F-8E3B-D3F48A7A9237}" destId="{673ABB8A-80A9-489F-A1E3-B95B7EA8A6E1}" srcOrd="33" destOrd="0" presId="urn:microsoft.com/office/officeart/2005/8/layout/cycle5"/>
    <dgm:cxn modelId="{E24EEA82-B983-47FC-98FB-71506DAA0A18}" type="presParOf" srcId="{0390DE79-6A92-4C9F-8E3B-D3F48A7A9237}" destId="{7D31AF6F-DC7C-4BC9-ABEB-55C747BCCA56}" srcOrd="34" destOrd="0" presId="urn:microsoft.com/office/officeart/2005/8/layout/cycle5"/>
    <dgm:cxn modelId="{5E64D6FE-11AF-4C98-BBA4-2FC662F56AFC}" type="presParOf" srcId="{0390DE79-6A92-4C9F-8E3B-D3F48A7A9237}" destId="{424F711C-F4C6-4481-8C13-E63564EF3498}" srcOrd="35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49717-D894-46D6-8BA3-2D823946FD49}">
      <dsp:nvSpPr>
        <dsp:cNvPr id="0" name=""/>
        <dsp:cNvSpPr/>
      </dsp:nvSpPr>
      <dsp:spPr>
        <a:xfrm>
          <a:off x="3872013" y="-23850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leden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2007"/>
        <a:ext cx="1205258" cy="477972"/>
      </dsp:txXfrm>
    </dsp:sp>
    <dsp:sp modelId="{46001524-ABA7-421A-B4A1-45C6AFDD7E95}">
      <dsp:nvSpPr>
        <dsp:cNvPr id="0" name=""/>
        <dsp:cNvSpPr/>
      </dsp:nvSpPr>
      <dsp:spPr>
        <a:xfrm>
          <a:off x="1683326" y="5634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498022" y="298588"/>
              </a:moveTo>
              <a:arcTo wR="2351294" hR="2351294" stAng="17951374" swAng="261554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CAEBA1-79E0-4B07-8D95-41DC8246153E}">
      <dsp:nvSpPr>
        <dsp:cNvPr id="0" name=""/>
        <dsp:cNvSpPr/>
      </dsp:nvSpPr>
      <dsp:spPr>
        <a:xfrm>
          <a:off x="5223741" y="481576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únor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8" y="507433"/>
        <a:ext cx="1205258" cy="477972"/>
      </dsp:txXfrm>
    </dsp:sp>
    <dsp:sp modelId="{EE4F2C74-537D-454A-B3C5-D05AE1C91802}">
      <dsp:nvSpPr>
        <dsp:cNvPr id="0" name=""/>
        <dsp:cNvSpPr/>
      </dsp:nvSpPr>
      <dsp:spPr>
        <a:xfrm>
          <a:off x="1998990" y="168094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05997" y="906073"/>
              </a:moveTo>
              <a:arcTo wR="2351294" hR="2351294" stAng="19324414" swAng="35533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9CF2AD-AD16-45F7-A64D-4A4543FBB994}">
      <dsp:nvSpPr>
        <dsp:cNvPr id="0" name=""/>
        <dsp:cNvSpPr/>
      </dsp:nvSpPr>
      <dsp:spPr>
        <a:xfrm>
          <a:off x="5908293" y="134252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březen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50" y="1368381"/>
        <a:ext cx="1205258" cy="477972"/>
      </dsp:txXfrm>
    </dsp:sp>
    <dsp:sp modelId="{1C4CFF04-FC2B-43B0-8D69-311A3F708197}">
      <dsp:nvSpPr>
        <dsp:cNvPr id="0" name=""/>
        <dsp:cNvSpPr/>
      </dsp:nvSpPr>
      <dsp:spPr>
        <a:xfrm>
          <a:off x="2426621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80793" y="1007561"/>
              </a:moveTo>
              <a:arcTo wR="2351294" hR="2351294" stAng="19508763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ED9FD3-FFA7-4DB8-AD1F-FD4F2E3EB0B3}">
      <dsp:nvSpPr>
        <dsp:cNvPr id="0" name=""/>
        <dsp:cNvSpPr/>
      </dsp:nvSpPr>
      <dsp:spPr>
        <a:xfrm>
          <a:off x="6303863" y="232744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duben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6329720" y="2353301"/>
        <a:ext cx="1205258" cy="477972"/>
      </dsp:txXfrm>
    </dsp:sp>
    <dsp:sp modelId="{F007717D-A993-414F-A369-97CB46A7A799}">
      <dsp:nvSpPr>
        <dsp:cNvPr id="0" name=""/>
        <dsp:cNvSpPr/>
      </dsp:nvSpPr>
      <dsp:spPr>
        <a:xfrm>
          <a:off x="2426579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445153" y="3421034"/>
              </a:moveTo>
              <a:arcTo wR="2351294" hR="2351294" stAng="1623733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8BC739-B581-40B2-9F6C-281EFEB4E3FB}">
      <dsp:nvSpPr>
        <dsp:cNvPr id="0" name=""/>
        <dsp:cNvSpPr/>
      </dsp:nvSpPr>
      <dsp:spPr>
        <a:xfrm>
          <a:off x="5908315" y="331237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květen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72" y="3338231"/>
        <a:ext cx="1205258" cy="477972"/>
      </dsp:txXfrm>
    </dsp:sp>
    <dsp:sp modelId="{0190476F-A261-49F4-869A-55CC0FBE1251}">
      <dsp:nvSpPr>
        <dsp:cNvPr id="0" name=""/>
        <dsp:cNvSpPr/>
      </dsp:nvSpPr>
      <dsp:spPr>
        <a:xfrm>
          <a:off x="1992122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352270" y="3586075"/>
              </a:moveTo>
              <a:arcTo wR="2351294" hR="2351294" stAng="1900698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4FA66-5E41-4797-9EB0-D766A7DAA892}">
      <dsp:nvSpPr>
        <dsp:cNvPr id="0" name=""/>
        <dsp:cNvSpPr/>
      </dsp:nvSpPr>
      <dsp:spPr>
        <a:xfrm>
          <a:off x="5223742" y="4176458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9" y="4202315"/>
        <a:ext cx="1205258" cy="477972"/>
      </dsp:txXfrm>
    </dsp:sp>
    <dsp:sp modelId="{0C2900C2-10B0-49F4-85E3-7471DE5FA084}">
      <dsp:nvSpPr>
        <dsp:cNvPr id="0" name=""/>
        <dsp:cNvSpPr/>
      </dsp:nvSpPr>
      <dsp:spPr>
        <a:xfrm>
          <a:off x="1697736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635518" y="4320902"/>
              </a:moveTo>
              <a:arcTo wR="2351294" hR="2351294" stAng="341369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3CADE9-C75D-4E09-B892-B3725E841EAB}">
      <dsp:nvSpPr>
        <dsp:cNvPr id="0" name=""/>
        <dsp:cNvSpPr/>
      </dsp:nvSpPr>
      <dsp:spPr>
        <a:xfrm>
          <a:off x="3872013" y="4678739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4704596"/>
        <a:ext cx="1205258" cy="477972"/>
      </dsp:txXfrm>
    </dsp:sp>
    <dsp:sp modelId="{1F970270-4FCD-4CDC-9854-181BC73CBED8}">
      <dsp:nvSpPr>
        <dsp:cNvPr id="0" name=""/>
        <dsp:cNvSpPr/>
      </dsp:nvSpPr>
      <dsp:spPr>
        <a:xfrm>
          <a:off x="2600674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219208" y="4412112"/>
              </a:moveTo>
              <a:arcTo wR="2351294" hR="2351294" stAng="712690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871843-81F8-4226-98C6-B1733E691E1F}">
      <dsp:nvSpPr>
        <dsp:cNvPr id="0" name=""/>
        <dsp:cNvSpPr/>
      </dsp:nvSpPr>
      <dsp:spPr>
        <a:xfrm>
          <a:off x="2520285" y="4176458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srpen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546142" y="4202315"/>
        <a:ext cx="1205258" cy="477972"/>
      </dsp:txXfrm>
    </dsp:sp>
    <dsp:sp modelId="{A868790F-3C9C-4C1A-B512-7FB1E36AF1B6}">
      <dsp:nvSpPr>
        <dsp:cNvPr id="0" name=""/>
        <dsp:cNvSpPr/>
      </dsp:nvSpPr>
      <dsp:spPr>
        <a:xfrm>
          <a:off x="2306288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89247" y="3787040"/>
              </a:moveTo>
              <a:arcTo wR="2351294" hR="2351294" stAng="8541942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91B42-6597-4CB4-A46E-A6C8CC0E8A97}">
      <dsp:nvSpPr>
        <dsp:cNvPr id="0" name=""/>
        <dsp:cNvSpPr/>
      </dsp:nvSpPr>
      <dsp:spPr>
        <a:xfrm>
          <a:off x="1835712" y="331237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září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69" y="3338231"/>
        <a:ext cx="1205258" cy="477972"/>
      </dsp:txXfrm>
    </dsp:sp>
    <dsp:sp modelId="{11E0687A-15EC-47B6-89B7-9C09C60EED8C}">
      <dsp:nvSpPr>
        <dsp:cNvPr id="0" name=""/>
        <dsp:cNvSpPr/>
      </dsp:nvSpPr>
      <dsp:spPr>
        <a:xfrm>
          <a:off x="1871831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1735" y="3694941"/>
              </a:moveTo>
              <a:arcTo wR="2351294" hR="2351294" stAng="8708916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33B544-D0D2-49C6-805C-5F18F3EC7268}">
      <dsp:nvSpPr>
        <dsp:cNvPr id="0" name=""/>
        <dsp:cNvSpPr/>
      </dsp:nvSpPr>
      <dsp:spPr>
        <a:xfrm>
          <a:off x="1440163" y="232744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říjen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466020" y="2353301"/>
        <a:ext cx="1205258" cy="477972"/>
      </dsp:txXfrm>
    </dsp:sp>
    <dsp:sp modelId="{0964E552-CBA5-4B20-9322-B223E4069F41}">
      <dsp:nvSpPr>
        <dsp:cNvPr id="0" name=""/>
        <dsp:cNvSpPr/>
      </dsp:nvSpPr>
      <dsp:spPr>
        <a:xfrm>
          <a:off x="1871788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57483" y="1281462"/>
              </a:moveTo>
              <a:arcTo wR="2351294" hR="2351294" stAng="12423885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751D71-B1B0-4A03-81A8-216894CE76C8}">
      <dsp:nvSpPr>
        <dsp:cNvPr id="0" name=""/>
        <dsp:cNvSpPr/>
      </dsp:nvSpPr>
      <dsp:spPr>
        <a:xfrm>
          <a:off x="1835733" y="134252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Listopad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90" y="1368381"/>
        <a:ext cx="1205258" cy="477972"/>
      </dsp:txXfrm>
    </dsp:sp>
    <dsp:sp modelId="{AD41A01F-88ED-4154-A862-01336B4D7E15}">
      <dsp:nvSpPr>
        <dsp:cNvPr id="0" name=""/>
        <dsp:cNvSpPr/>
      </dsp:nvSpPr>
      <dsp:spPr>
        <a:xfrm>
          <a:off x="2434466" y="-10490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10678" y="1378489"/>
              </a:moveTo>
              <a:arcTo wR="2351294" hR="2351294" stAng="12266369" swAng="330388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3ABB8A-80A9-489F-A1E3-B95B7EA8A6E1}">
      <dsp:nvSpPr>
        <dsp:cNvPr id="0" name=""/>
        <dsp:cNvSpPr/>
      </dsp:nvSpPr>
      <dsp:spPr>
        <a:xfrm>
          <a:off x="2448276" y="478436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prosinec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474133" y="504293"/>
        <a:ext cx="1205258" cy="477972"/>
      </dsp:txXfrm>
    </dsp:sp>
    <dsp:sp modelId="{424F711C-F4C6-4481-8C13-E63564EF3498}">
      <dsp:nvSpPr>
        <dsp:cNvPr id="0" name=""/>
        <dsp:cNvSpPr/>
      </dsp:nvSpPr>
      <dsp:spPr>
        <a:xfrm>
          <a:off x="2251073" y="21023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330599" y="233095"/>
              </a:moveTo>
              <a:arcTo wR="2351294" hR="2351294" stAng="14656321" swAng="34358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49717-D894-46D6-8BA3-2D823946FD49}">
      <dsp:nvSpPr>
        <dsp:cNvPr id="0" name=""/>
        <dsp:cNvSpPr/>
      </dsp:nvSpPr>
      <dsp:spPr>
        <a:xfrm>
          <a:off x="3872013" y="-23850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leden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2007"/>
        <a:ext cx="1205258" cy="477972"/>
      </dsp:txXfrm>
    </dsp:sp>
    <dsp:sp modelId="{46001524-ABA7-421A-B4A1-45C6AFDD7E95}">
      <dsp:nvSpPr>
        <dsp:cNvPr id="0" name=""/>
        <dsp:cNvSpPr/>
      </dsp:nvSpPr>
      <dsp:spPr>
        <a:xfrm>
          <a:off x="1683326" y="5634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498022" y="298588"/>
              </a:moveTo>
              <a:arcTo wR="2351294" hR="2351294" stAng="17951374" swAng="261554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CAEBA1-79E0-4B07-8D95-41DC8246153E}">
      <dsp:nvSpPr>
        <dsp:cNvPr id="0" name=""/>
        <dsp:cNvSpPr/>
      </dsp:nvSpPr>
      <dsp:spPr>
        <a:xfrm>
          <a:off x="5223741" y="481576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únor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8" y="507433"/>
        <a:ext cx="1205258" cy="477972"/>
      </dsp:txXfrm>
    </dsp:sp>
    <dsp:sp modelId="{EE4F2C74-537D-454A-B3C5-D05AE1C91802}">
      <dsp:nvSpPr>
        <dsp:cNvPr id="0" name=""/>
        <dsp:cNvSpPr/>
      </dsp:nvSpPr>
      <dsp:spPr>
        <a:xfrm>
          <a:off x="1998990" y="168094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05997" y="906073"/>
              </a:moveTo>
              <a:arcTo wR="2351294" hR="2351294" stAng="19324414" swAng="35533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9CF2AD-AD16-45F7-A64D-4A4543FBB994}">
      <dsp:nvSpPr>
        <dsp:cNvPr id="0" name=""/>
        <dsp:cNvSpPr/>
      </dsp:nvSpPr>
      <dsp:spPr>
        <a:xfrm>
          <a:off x="5908293" y="134252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březen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50" y="1368381"/>
        <a:ext cx="1205258" cy="477972"/>
      </dsp:txXfrm>
    </dsp:sp>
    <dsp:sp modelId="{1C4CFF04-FC2B-43B0-8D69-311A3F708197}">
      <dsp:nvSpPr>
        <dsp:cNvPr id="0" name=""/>
        <dsp:cNvSpPr/>
      </dsp:nvSpPr>
      <dsp:spPr>
        <a:xfrm>
          <a:off x="2426621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80793" y="1007561"/>
              </a:moveTo>
              <a:arcTo wR="2351294" hR="2351294" stAng="19508763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ED9FD3-FFA7-4DB8-AD1F-FD4F2E3EB0B3}">
      <dsp:nvSpPr>
        <dsp:cNvPr id="0" name=""/>
        <dsp:cNvSpPr/>
      </dsp:nvSpPr>
      <dsp:spPr>
        <a:xfrm>
          <a:off x="6303863" y="232744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duben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6329720" y="2353301"/>
        <a:ext cx="1205258" cy="477972"/>
      </dsp:txXfrm>
    </dsp:sp>
    <dsp:sp modelId="{F007717D-A993-414F-A369-97CB46A7A799}">
      <dsp:nvSpPr>
        <dsp:cNvPr id="0" name=""/>
        <dsp:cNvSpPr/>
      </dsp:nvSpPr>
      <dsp:spPr>
        <a:xfrm>
          <a:off x="2426579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445153" y="3421034"/>
              </a:moveTo>
              <a:arcTo wR="2351294" hR="2351294" stAng="1623733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8BC739-B581-40B2-9F6C-281EFEB4E3FB}">
      <dsp:nvSpPr>
        <dsp:cNvPr id="0" name=""/>
        <dsp:cNvSpPr/>
      </dsp:nvSpPr>
      <dsp:spPr>
        <a:xfrm>
          <a:off x="5908315" y="331237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květen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72" y="3338231"/>
        <a:ext cx="1205258" cy="477972"/>
      </dsp:txXfrm>
    </dsp:sp>
    <dsp:sp modelId="{0190476F-A261-49F4-869A-55CC0FBE1251}">
      <dsp:nvSpPr>
        <dsp:cNvPr id="0" name=""/>
        <dsp:cNvSpPr/>
      </dsp:nvSpPr>
      <dsp:spPr>
        <a:xfrm>
          <a:off x="1992122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352270" y="3586075"/>
              </a:moveTo>
              <a:arcTo wR="2351294" hR="2351294" stAng="1900698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4FA66-5E41-4797-9EB0-D766A7DAA892}">
      <dsp:nvSpPr>
        <dsp:cNvPr id="0" name=""/>
        <dsp:cNvSpPr/>
      </dsp:nvSpPr>
      <dsp:spPr>
        <a:xfrm>
          <a:off x="5223742" y="4176458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9" y="4202315"/>
        <a:ext cx="1205258" cy="477972"/>
      </dsp:txXfrm>
    </dsp:sp>
    <dsp:sp modelId="{0C2900C2-10B0-49F4-85E3-7471DE5FA084}">
      <dsp:nvSpPr>
        <dsp:cNvPr id="0" name=""/>
        <dsp:cNvSpPr/>
      </dsp:nvSpPr>
      <dsp:spPr>
        <a:xfrm>
          <a:off x="1697736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635518" y="4320902"/>
              </a:moveTo>
              <a:arcTo wR="2351294" hR="2351294" stAng="341369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3CADE9-C75D-4E09-B892-B3725E841EAB}">
      <dsp:nvSpPr>
        <dsp:cNvPr id="0" name=""/>
        <dsp:cNvSpPr/>
      </dsp:nvSpPr>
      <dsp:spPr>
        <a:xfrm>
          <a:off x="3872013" y="4678739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4704596"/>
        <a:ext cx="1205258" cy="477972"/>
      </dsp:txXfrm>
    </dsp:sp>
    <dsp:sp modelId="{1F970270-4FCD-4CDC-9854-181BC73CBED8}">
      <dsp:nvSpPr>
        <dsp:cNvPr id="0" name=""/>
        <dsp:cNvSpPr/>
      </dsp:nvSpPr>
      <dsp:spPr>
        <a:xfrm>
          <a:off x="2600674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219208" y="4412112"/>
              </a:moveTo>
              <a:arcTo wR="2351294" hR="2351294" stAng="712690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871843-81F8-4226-98C6-B1733E691E1F}">
      <dsp:nvSpPr>
        <dsp:cNvPr id="0" name=""/>
        <dsp:cNvSpPr/>
      </dsp:nvSpPr>
      <dsp:spPr>
        <a:xfrm>
          <a:off x="2520285" y="4176458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srpen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546142" y="4202315"/>
        <a:ext cx="1205258" cy="477972"/>
      </dsp:txXfrm>
    </dsp:sp>
    <dsp:sp modelId="{A868790F-3C9C-4C1A-B512-7FB1E36AF1B6}">
      <dsp:nvSpPr>
        <dsp:cNvPr id="0" name=""/>
        <dsp:cNvSpPr/>
      </dsp:nvSpPr>
      <dsp:spPr>
        <a:xfrm>
          <a:off x="2306288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89247" y="3787040"/>
              </a:moveTo>
              <a:arcTo wR="2351294" hR="2351294" stAng="8541942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91B42-6597-4CB4-A46E-A6C8CC0E8A97}">
      <dsp:nvSpPr>
        <dsp:cNvPr id="0" name=""/>
        <dsp:cNvSpPr/>
      </dsp:nvSpPr>
      <dsp:spPr>
        <a:xfrm>
          <a:off x="1835712" y="331237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září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69" y="3338231"/>
        <a:ext cx="1205258" cy="477972"/>
      </dsp:txXfrm>
    </dsp:sp>
    <dsp:sp modelId="{11E0687A-15EC-47B6-89B7-9C09C60EED8C}">
      <dsp:nvSpPr>
        <dsp:cNvPr id="0" name=""/>
        <dsp:cNvSpPr/>
      </dsp:nvSpPr>
      <dsp:spPr>
        <a:xfrm>
          <a:off x="1871831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1735" y="3694941"/>
              </a:moveTo>
              <a:arcTo wR="2351294" hR="2351294" stAng="8708916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33B544-D0D2-49C6-805C-5F18F3EC7268}">
      <dsp:nvSpPr>
        <dsp:cNvPr id="0" name=""/>
        <dsp:cNvSpPr/>
      </dsp:nvSpPr>
      <dsp:spPr>
        <a:xfrm>
          <a:off x="1440163" y="232744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říjen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466020" y="2353301"/>
        <a:ext cx="1205258" cy="477972"/>
      </dsp:txXfrm>
    </dsp:sp>
    <dsp:sp modelId="{0964E552-CBA5-4B20-9322-B223E4069F41}">
      <dsp:nvSpPr>
        <dsp:cNvPr id="0" name=""/>
        <dsp:cNvSpPr/>
      </dsp:nvSpPr>
      <dsp:spPr>
        <a:xfrm>
          <a:off x="1871788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57483" y="1281462"/>
              </a:moveTo>
              <a:arcTo wR="2351294" hR="2351294" stAng="12423885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751D71-B1B0-4A03-81A8-216894CE76C8}">
      <dsp:nvSpPr>
        <dsp:cNvPr id="0" name=""/>
        <dsp:cNvSpPr/>
      </dsp:nvSpPr>
      <dsp:spPr>
        <a:xfrm>
          <a:off x="1835733" y="1342524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Listopad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90" y="1368381"/>
        <a:ext cx="1205258" cy="477972"/>
      </dsp:txXfrm>
    </dsp:sp>
    <dsp:sp modelId="{AD41A01F-88ED-4154-A862-01336B4D7E15}">
      <dsp:nvSpPr>
        <dsp:cNvPr id="0" name=""/>
        <dsp:cNvSpPr/>
      </dsp:nvSpPr>
      <dsp:spPr>
        <a:xfrm>
          <a:off x="2434466" y="-10490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10678" y="1378489"/>
              </a:moveTo>
              <a:arcTo wR="2351294" hR="2351294" stAng="12266369" swAng="330388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3ABB8A-80A9-489F-A1E3-B95B7EA8A6E1}">
      <dsp:nvSpPr>
        <dsp:cNvPr id="0" name=""/>
        <dsp:cNvSpPr/>
      </dsp:nvSpPr>
      <dsp:spPr>
        <a:xfrm>
          <a:off x="2448276" y="478436"/>
          <a:ext cx="1256972" cy="529686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prosinec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474133" y="504293"/>
        <a:ext cx="1205258" cy="477972"/>
      </dsp:txXfrm>
    </dsp:sp>
    <dsp:sp modelId="{424F711C-F4C6-4481-8C13-E63564EF3498}">
      <dsp:nvSpPr>
        <dsp:cNvPr id="0" name=""/>
        <dsp:cNvSpPr/>
      </dsp:nvSpPr>
      <dsp:spPr>
        <a:xfrm>
          <a:off x="2251073" y="21023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330599" y="233095"/>
              </a:moveTo>
              <a:arcTo wR="2351294" hR="2351294" stAng="14656321" swAng="34358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49717-D894-46D6-8BA3-2D823946FD49}">
      <dsp:nvSpPr>
        <dsp:cNvPr id="0" name=""/>
        <dsp:cNvSpPr/>
      </dsp:nvSpPr>
      <dsp:spPr>
        <a:xfrm>
          <a:off x="3872013" y="-23850"/>
          <a:ext cx="1256972" cy="529686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leden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2007"/>
        <a:ext cx="1205258" cy="477972"/>
      </dsp:txXfrm>
    </dsp:sp>
    <dsp:sp modelId="{46001524-ABA7-421A-B4A1-45C6AFDD7E95}">
      <dsp:nvSpPr>
        <dsp:cNvPr id="0" name=""/>
        <dsp:cNvSpPr/>
      </dsp:nvSpPr>
      <dsp:spPr>
        <a:xfrm>
          <a:off x="1683326" y="5634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498022" y="298588"/>
              </a:moveTo>
              <a:arcTo wR="2351294" hR="2351294" stAng="17951374" swAng="261554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CAEBA1-79E0-4B07-8D95-41DC8246153E}">
      <dsp:nvSpPr>
        <dsp:cNvPr id="0" name=""/>
        <dsp:cNvSpPr/>
      </dsp:nvSpPr>
      <dsp:spPr>
        <a:xfrm>
          <a:off x="5223741" y="481576"/>
          <a:ext cx="1256972" cy="529686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únor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8" y="507433"/>
        <a:ext cx="1205258" cy="477972"/>
      </dsp:txXfrm>
    </dsp:sp>
    <dsp:sp modelId="{EE4F2C74-537D-454A-B3C5-D05AE1C91802}">
      <dsp:nvSpPr>
        <dsp:cNvPr id="0" name=""/>
        <dsp:cNvSpPr/>
      </dsp:nvSpPr>
      <dsp:spPr>
        <a:xfrm>
          <a:off x="1998990" y="168094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05997" y="906073"/>
              </a:moveTo>
              <a:arcTo wR="2351294" hR="2351294" stAng="19324414" swAng="35533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9CF2AD-AD16-45F7-A64D-4A4543FBB994}">
      <dsp:nvSpPr>
        <dsp:cNvPr id="0" name=""/>
        <dsp:cNvSpPr/>
      </dsp:nvSpPr>
      <dsp:spPr>
        <a:xfrm>
          <a:off x="5908293" y="1342524"/>
          <a:ext cx="1256972" cy="529686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březen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50" y="1368381"/>
        <a:ext cx="1205258" cy="477972"/>
      </dsp:txXfrm>
    </dsp:sp>
    <dsp:sp modelId="{1C4CFF04-FC2B-43B0-8D69-311A3F708197}">
      <dsp:nvSpPr>
        <dsp:cNvPr id="0" name=""/>
        <dsp:cNvSpPr/>
      </dsp:nvSpPr>
      <dsp:spPr>
        <a:xfrm>
          <a:off x="2426621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80793" y="1007561"/>
              </a:moveTo>
              <a:arcTo wR="2351294" hR="2351294" stAng="19508763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ED9FD3-FFA7-4DB8-AD1F-FD4F2E3EB0B3}">
      <dsp:nvSpPr>
        <dsp:cNvPr id="0" name=""/>
        <dsp:cNvSpPr/>
      </dsp:nvSpPr>
      <dsp:spPr>
        <a:xfrm>
          <a:off x="6303863" y="2327444"/>
          <a:ext cx="1256972" cy="529686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duben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6329720" y="2353301"/>
        <a:ext cx="1205258" cy="477972"/>
      </dsp:txXfrm>
    </dsp:sp>
    <dsp:sp modelId="{F007717D-A993-414F-A369-97CB46A7A799}">
      <dsp:nvSpPr>
        <dsp:cNvPr id="0" name=""/>
        <dsp:cNvSpPr/>
      </dsp:nvSpPr>
      <dsp:spPr>
        <a:xfrm>
          <a:off x="2426579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445153" y="3421034"/>
              </a:moveTo>
              <a:arcTo wR="2351294" hR="2351294" stAng="1623733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8BC739-B581-40B2-9F6C-281EFEB4E3FB}">
      <dsp:nvSpPr>
        <dsp:cNvPr id="0" name=""/>
        <dsp:cNvSpPr/>
      </dsp:nvSpPr>
      <dsp:spPr>
        <a:xfrm>
          <a:off x="5908315" y="3312374"/>
          <a:ext cx="1256972" cy="529686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květen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934172" y="3338231"/>
        <a:ext cx="1205258" cy="477972"/>
      </dsp:txXfrm>
    </dsp:sp>
    <dsp:sp modelId="{0190476F-A261-49F4-869A-55CC0FBE1251}">
      <dsp:nvSpPr>
        <dsp:cNvPr id="0" name=""/>
        <dsp:cNvSpPr/>
      </dsp:nvSpPr>
      <dsp:spPr>
        <a:xfrm>
          <a:off x="1992122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352270" y="3586075"/>
              </a:moveTo>
              <a:arcTo wR="2351294" hR="2351294" stAng="1900698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4FA66-5E41-4797-9EB0-D766A7DAA892}">
      <dsp:nvSpPr>
        <dsp:cNvPr id="0" name=""/>
        <dsp:cNvSpPr/>
      </dsp:nvSpPr>
      <dsp:spPr>
        <a:xfrm>
          <a:off x="5223742" y="4176458"/>
          <a:ext cx="1256972" cy="52968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5249599" y="4202315"/>
        <a:ext cx="1205258" cy="477972"/>
      </dsp:txXfrm>
    </dsp:sp>
    <dsp:sp modelId="{0C2900C2-10B0-49F4-85E3-7471DE5FA084}">
      <dsp:nvSpPr>
        <dsp:cNvPr id="0" name=""/>
        <dsp:cNvSpPr/>
      </dsp:nvSpPr>
      <dsp:spPr>
        <a:xfrm>
          <a:off x="1697736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3635518" y="4320902"/>
              </a:moveTo>
              <a:arcTo wR="2351294" hR="2351294" stAng="341369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3CADE9-C75D-4E09-B892-B3725E841EAB}">
      <dsp:nvSpPr>
        <dsp:cNvPr id="0" name=""/>
        <dsp:cNvSpPr/>
      </dsp:nvSpPr>
      <dsp:spPr>
        <a:xfrm>
          <a:off x="3872013" y="4678739"/>
          <a:ext cx="1256972" cy="52968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červenec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3897870" y="4704596"/>
        <a:ext cx="1205258" cy="477972"/>
      </dsp:txXfrm>
    </dsp:sp>
    <dsp:sp modelId="{1F970270-4FCD-4CDC-9854-181BC73CBED8}">
      <dsp:nvSpPr>
        <dsp:cNvPr id="0" name=""/>
        <dsp:cNvSpPr/>
      </dsp:nvSpPr>
      <dsp:spPr>
        <a:xfrm>
          <a:off x="2600674" y="418128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219208" y="4412112"/>
              </a:moveTo>
              <a:arcTo wR="2351294" hR="2351294" stAng="7126900" swAng="259410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871843-81F8-4226-98C6-B1733E691E1F}">
      <dsp:nvSpPr>
        <dsp:cNvPr id="0" name=""/>
        <dsp:cNvSpPr/>
      </dsp:nvSpPr>
      <dsp:spPr>
        <a:xfrm>
          <a:off x="2520285" y="4176458"/>
          <a:ext cx="1256972" cy="52968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srpen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546142" y="4202315"/>
        <a:ext cx="1205258" cy="477972"/>
      </dsp:txXfrm>
    </dsp:sp>
    <dsp:sp modelId="{A868790F-3C9C-4C1A-B512-7FB1E36AF1B6}">
      <dsp:nvSpPr>
        <dsp:cNvPr id="0" name=""/>
        <dsp:cNvSpPr/>
      </dsp:nvSpPr>
      <dsp:spPr>
        <a:xfrm>
          <a:off x="2306288" y="325901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89247" y="3787040"/>
              </a:moveTo>
              <a:arcTo wR="2351294" hR="2351294" stAng="8541942" swAng="35736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91B42-6597-4CB4-A46E-A6C8CC0E8A97}">
      <dsp:nvSpPr>
        <dsp:cNvPr id="0" name=""/>
        <dsp:cNvSpPr/>
      </dsp:nvSpPr>
      <dsp:spPr>
        <a:xfrm>
          <a:off x="1835712" y="3312374"/>
          <a:ext cx="1256972" cy="52968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září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69" y="3338231"/>
        <a:ext cx="1205258" cy="477972"/>
      </dsp:txXfrm>
    </dsp:sp>
    <dsp:sp modelId="{11E0687A-15EC-47B6-89B7-9C09C60EED8C}">
      <dsp:nvSpPr>
        <dsp:cNvPr id="0" name=""/>
        <dsp:cNvSpPr/>
      </dsp:nvSpPr>
      <dsp:spPr>
        <a:xfrm>
          <a:off x="1871831" y="-468296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421735" y="3694941"/>
              </a:moveTo>
              <a:arcTo wR="2351294" hR="2351294" stAng="8708916" swAng="467351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33B544-D0D2-49C6-805C-5F18F3EC7268}">
      <dsp:nvSpPr>
        <dsp:cNvPr id="0" name=""/>
        <dsp:cNvSpPr/>
      </dsp:nvSpPr>
      <dsp:spPr>
        <a:xfrm>
          <a:off x="1440163" y="2327444"/>
          <a:ext cx="1256972" cy="52968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říjen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466020" y="2353301"/>
        <a:ext cx="1205258" cy="477972"/>
      </dsp:txXfrm>
    </dsp:sp>
    <dsp:sp modelId="{0964E552-CBA5-4B20-9322-B223E4069F41}">
      <dsp:nvSpPr>
        <dsp:cNvPr id="0" name=""/>
        <dsp:cNvSpPr/>
      </dsp:nvSpPr>
      <dsp:spPr>
        <a:xfrm>
          <a:off x="1871788" y="95037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57483" y="1281462"/>
              </a:moveTo>
              <a:arcTo wR="2351294" hR="2351294" stAng="12423885" swAng="46735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751D71-B1B0-4A03-81A8-216894CE76C8}">
      <dsp:nvSpPr>
        <dsp:cNvPr id="0" name=""/>
        <dsp:cNvSpPr/>
      </dsp:nvSpPr>
      <dsp:spPr>
        <a:xfrm>
          <a:off x="1835733" y="1342524"/>
          <a:ext cx="1256972" cy="52968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Listopad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1861590" y="1368381"/>
        <a:ext cx="1205258" cy="477972"/>
      </dsp:txXfrm>
    </dsp:sp>
    <dsp:sp modelId="{AD41A01F-88ED-4154-A862-01336B4D7E15}">
      <dsp:nvSpPr>
        <dsp:cNvPr id="0" name=""/>
        <dsp:cNvSpPr/>
      </dsp:nvSpPr>
      <dsp:spPr>
        <a:xfrm>
          <a:off x="2434466" y="-104903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210678" y="1378489"/>
              </a:moveTo>
              <a:arcTo wR="2351294" hR="2351294" stAng="12266369" swAng="330388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3ABB8A-80A9-489F-A1E3-B95B7EA8A6E1}">
      <dsp:nvSpPr>
        <dsp:cNvPr id="0" name=""/>
        <dsp:cNvSpPr/>
      </dsp:nvSpPr>
      <dsp:spPr>
        <a:xfrm>
          <a:off x="2448276" y="478436"/>
          <a:ext cx="1256972" cy="529686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prosinec</a:t>
          </a:r>
          <a:endParaRPr lang="cs-CZ" sz="1900" b="1" kern="1200" dirty="0">
            <a:solidFill>
              <a:schemeClr val="tx1"/>
            </a:solidFill>
          </a:endParaRPr>
        </a:p>
      </dsp:txBody>
      <dsp:txXfrm>
        <a:off x="2474133" y="504293"/>
        <a:ext cx="1205258" cy="477972"/>
      </dsp:txXfrm>
    </dsp:sp>
    <dsp:sp modelId="{424F711C-F4C6-4481-8C13-E63564EF3498}">
      <dsp:nvSpPr>
        <dsp:cNvPr id="0" name=""/>
        <dsp:cNvSpPr/>
      </dsp:nvSpPr>
      <dsp:spPr>
        <a:xfrm>
          <a:off x="2251073" y="210237"/>
          <a:ext cx="4702589" cy="4702589"/>
        </a:xfrm>
        <a:custGeom>
          <a:avLst/>
          <a:gdLst/>
          <a:ahLst/>
          <a:cxnLst/>
          <a:rect l="0" t="0" r="0" b="0"/>
          <a:pathLst>
            <a:path>
              <a:moveTo>
                <a:pt x="1330599" y="233095"/>
              </a:moveTo>
              <a:arcTo wR="2351294" hR="2351294" stAng="14656321" swAng="343583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2C0821-B572-4119-8D91-A7ECAFCB959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E36A6-F0E9-4837-BA1B-5E86001530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793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E36A6-F0E9-4837-BA1B-5E860015302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48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E36A6-F0E9-4837-BA1B-5E860015302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48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87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54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8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56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8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21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07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051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01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352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58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479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0914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869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659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2802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430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928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939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9932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138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3782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0316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763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660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7284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2187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103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1834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1801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338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2507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4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E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016DA-C18A-4BF1-9278-409A931D87F6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52AF4-4E4F-45B5-B943-0B7C42CCC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91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996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801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3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openxmlformats.org/officeDocument/2006/relationships/audio" Target="../media/audio2.wav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audio" Target="../media/audio1.wav"/><Relationship Id="rId7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7.png"/><Relationship Id="rId10" Type="http://schemas.microsoft.com/office/2007/relationships/hdphoto" Target="../media/hdphoto8.wdp"/><Relationship Id="rId4" Type="http://schemas.openxmlformats.org/officeDocument/2006/relationships/audio" Target="../media/audio2.wav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audio" Target="../media/audio1.wav"/><Relationship Id="rId7" Type="http://schemas.openxmlformats.org/officeDocument/2006/relationships/image" Target="../media/image1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5" Type="http://schemas.openxmlformats.org/officeDocument/2006/relationships/image" Target="../media/image10.png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5" Type="http://schemas.openxmlformats.org/officeDocument/2006/relationships/image" Target="../media/image12.png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5.wav"/><Relationship Id="rId7" Type="http://schemas.microsoft.com/office/2007/relationships/hdphoto" Target="../media/hdphoto14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16.wdp"/><Relationship Id="rId5" Type="http://schemas.microsoft.com/office/2007/relationships/hdphoto" Target="../media/hdphoto13.wdp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microsoft.com/office/2007/relationships/hdphoto" Target="../media/hdphoto15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audio" Target="../media/audio5.wav"/><Relationship Id="rId7" Type="http://schemas.microsoft.com/office/2007/relationships/hdphoto" Target="../media/hdphoto18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microsoft.com/office/2007/relationships/hdphoto" Target="../media/hdphoto17.wdp"/><Relationship Id="rId4" Type="http://schemas.openxmlformats.org/officeDocument/2006/relationships/image" Target="../media/image18.png"/><Relationship Id="rId9" Type="http://schemas.microsoft.com/office/2007/relationships/hdphoto" Target="../media/hdphoto19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3" Type="http://schemas.openxmlformats.org/officeDocument/2006/relationships/audio" Target="../media/audio3.wav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5" Type="http://schemas.openxmlformats.org/officeDocument/2006/relationships/image" Target="../media/image21.png"/><Relationship Id="rId4" Type="http://schemas.openxmlformats.org/officeDocument/2006/relationships/audio" Target="../media/audio5.wav"/><Relationship Id="rId9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audio" Target="../media/audio3.wav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5" Type="http://schemas.openxmlformats.org/officeDocument/2006/relationships/image" Target="../media/image24.png"/><Relationship Id="rId4" Type="http://schemas.openxmlformats.org/officeDocument/2006/relationships/audio" Target="../media/audio5.wav"/><Relationship Id="rId9" Type="http://schemas.microsoft.com/office/2007/relationships/hdphoto" Target="../media/hdphoto21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17.wdp"/><Relationship Id="rId18" Type="http://schemas.openxmlformats.org/officeDocument/2006/relationships/image" Target="../media/image12.png"/><Relationship Id="rId3" Type="http://schemas.openxmlformats.org/officeDocument/2006/relationships/audio" Target="../media/audio3.wav"/><Relationship Id="rId21" Type="http://schemas.microsoft.com/office/2007/relationships/hdphoto" Target="../media/hdphoto21.wdp"/><Relationship Id="rId7" Type="http://schemas.microsoft.com/office/2007/relationships/hdphoto" Target="../media/hdphoto14.wdp"/><Relationship Id="rId12" Type="http://schemas.openxmlformats.org/officeDocument/2006/relationships/image" Target="../media/image18.png"/><Relationship Id="rId17" Type="http://schemas.microsoft.com/office/2007/relationships/hdphoto" Target="../media/hdphoto19.wdp"/><Relationship Id="rId25" Type="http://schemas.microsoft.com/office/2007/relationships/hdphoto" Target="../media/hdphoto10.wdp"/><Relationship Id="rId2" Type="http://schemas.openxmlformats.org/officeDocument/2006/relationships/audio" Target="../media/audio5.wav"/><Relationship Id="rId16" Type="http://schemas.openxmlformats.org/officeDocument/2006/relationships/image" Target="../media/image20.pn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16.wdp"/><Relationship Id="rId24" Type="http://schemas.openxmlformats.org/officeDocument/2006/relationships/image" Target="../media/image11.png"/><Relationship Id="rId5" Type="http://schemas.microsoft.com/office/2007/relationships/hdphoto" Target="../media/hdphoto22.wdp"/><Relationship Id="rId15" Type="http://schemas.microsoft.com/office/2007/relationships/hdphoto" Target="../media/hdphoto23.wdp"/><Relationship Id="rId23" Type="http://schemas.microsoft.com/office/2007/relationships/hdphoto" Target="../media/hdphoto20.wdp"/><Relationship Id="rId10" Type="http://schemas.openxmlformats.org/officeDocument/2006/relationships/image" Target="../media/image17.png"/><Relationship Id="rId19" Type="http://schemas.microsoft.com/office/2007/relationships/hdphoto" Target="../media/hdphoto11.wdp"/><Relationship Id="rId4" Type="http://schemas.openxmlformats.org/officeDocument/2006/relationships/image" Target="../media/image27.png"/><Relationship Id="rId9" Type="http://schemas.microsoft.com/office/2007/relationships/hdphoto" Target="../media/hdphoto15.wdp"/><Relationship Id="rId14" Type="http://schemas.openxmlformats.org/officeDocument/2006/relationships/image" Target="../media/image29.png"/><Relationship Id="rId22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4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5.wdp"/><Relationship Id="rId5" Type="http://schemas.openxmlformats.org/officeDocument/2006/relationships/image" Target="../media/image31.png"/><Relationship Id="rId4" Type="http://schemas.microsoft.com/office/2007/relationships/hdphoto" Target="../media/hdphoto2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VY_32_INOVACE_80_PRV1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Roční období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Kalendářní a školní rok, měsíce, roční období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99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HV, ČJ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s </a:t>
            </a:r>
            <a:r>
              <a:rPr lang="cs-CZ" sz="1400" dirty="0" smtClean="0">
                <a:latin typeface="Arial" charset="0"/>
                <a:cs typeface="Arial" charset="0"/>
              </a:rPr>
              <a:t>kalendářním a školním rokem, ročním obdobím /list č. 4 – 7/. Na listu č. 8 – 11 jsou rozděleny jednotlivé měsíce do ročních období. Na listu č. 12 – 16 děti samy rozčleňují měsíce podle ročních období a na závěr na listu č. 17 luští křížovku.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Děti  vcelku znají pořadí </a:t>
            </a:r>
            <a:r>
              <a:rPr lang="cs-CZ" sz="1400" dirty="0" smtClean="0">
                <a:latin typeface="Arial" charset="0"/>
                <a:cs typeface="Arial" charset="0"/>
              </a:rPr>
              <a:t>měsíců v roce, ale potíže jim dělá rozčlenit je podle ročních období, nebo určit počátky kalendářního </a:t>
            </a:r>
            <a:r>
              <a:rPr lang="cs-CZ" sz="1400" smtClean="0">
                <a:latin typeface="Arial" charset="0"/>
                <a:cs typeface="Arial" charset="0"/>
              </a:rPr>
              <a:t>a školního roku.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44133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E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03120522"/>
              </p:ext>
            </p:extLst>
          </p:nvPr>
        </p:nvGraphicFramePr>
        <p:xfrm>
          <a:off x="827584" y="1052736"/>
          <a:ext cx="90010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42154" y1="12923" x2="34154" y2="48923"/>
                        <a14:foregroundMark x1="56923" y1="15385" x2="57846" y2="48923"/>
                        <a14:foregroundMark x1="43692" y1="44615" x2="44923" y2="39385"/>
                        <a14:foregroundMark x1="68923" y1="46154" x2="84308" y2="93231"/>
                        <a14:foregroundMark x1="83385" y1="59077" x2="56923" y2="72000"/>
                        <a14:foregroundMark x1="85538" y1="59077" x2="67077" y2="51692"/>
                        <a14:foregroundMark x1="80923" y1="72308" x2="83692" y2="90462"/>
                        <a14:foregroundMark x1="71692" y1="88308" x2="56308" y2="69846"/>
                        <a14:foregroundMark x1="73846" y1="91077" x2="84308" y2="94769"/>
                        <a14:foregroundMark x1="74769" y1="82154" x2="83385" y2="91692"/>
                        <a14:foregroundMark x1="84615" y1="82154" x2="84308" y2="93846"/>
                        <a14:foregroundMark x1="80923" y1="76923" x2="82462" y2="87692"/>
                        <a14:foregroundMark x1="68923" y1="87385" x2="76000" y2="94769"/>
                        <a14:foregroundMark x1="61538" y1="83077" x2="66154" y2="85231"/>
                        <a14:foregroundMark x1="70154" y1="81231" x2="75692" y2="80000"/>
                        <a14:foregroundMark x1="59385" y1="84000" x2="61846" y2="84308"/>
                        <a14:foregroundMark x1="44923" y1="5231" x2="42154" y2="1231"/>
                        <a14:foregroundMark x1="53538" y1="7692" x2="55077" y2="1846"/>
                        <a14:foregroundMark x1="69231" y1="37538" x2="59692" y2="42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31" r="9331"/>
          <a:stretch/>
        </p:blipFill>
        <p:spPr bwMode="auto">
          <a:xfrm>
            <a:off x="4069127" y="1988840"/>
            <a:ext cx="2517914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251520" y="476672"/>
            <a:ext cx="2592288" cy="2677070"/>
          </a:xfrm>
          <a:prstGeom prst="cloudCallout">
            <a:avLst>
              <a:gd name="adj1" fmla="val 123085"/>
              <a:gd name="adj2" fmla="val 7981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to tady točí stále dokola???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519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78739" y="44624"/>
            <a:ext cx="4386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Kalendářní rok</a:t>
            </a:r>
            <a:endParaRPr lang="cs-CZ" sz="5400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12896665"/>
              </p:ext>
            </p:extLst>
          </p:nvPr>
        </p:nvGraphicFramePr>
        <p:xfrm>
          <a:off x="71500" y="1268760"/>
          <a:ext cx="90010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197564" y="3212976"/>
            <a:ext cx="2748874" cy="119181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kalendářní rok</a:t>
            </a:r>
          </a:p>
          <a:p>
            <a:pPr algn="ctr"/>
            <a:r>
              <a:rPr lang="cs-CZ" sz="3200" b="1" dirty="0" smtClean="0"/>
              <a:t>má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3200" b="1" dirty="0" smtClean="0"/>
              <a:t> měsíců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8166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5">
                                            <p:graphicEl>
                                              <a:dgm id="{D6349717-D894-46D6-8BA3-2D823946FD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1DCAEBA1-79E0-4B07-8D95-41DC82461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graphicEl>
                                              <a:dgm id="{529CF2AD-AD16-45F7-A64D-4A4543FBB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A0ED9FD3-FFA7-4DB8-AD1F-FD4F2E3EB0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F38BC739-B581-40B2-9F6C-281EFEB4E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EFB4FA66-5E41-4797-9EB0-D766A7DAA8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500"/>
                            </p:stCondLst>
                            <p:childTnLst>
                              <p:par>
                                <p:cTn id="23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D43CADE9-C75D-4E09-B892-B3725E841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DA871843-81F8-4226-98C6-B1733E691E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500"/>
                            </p:stCondLst>
                            <p:childTnLst>
                              <p:par>
                                <p:cTn id="29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0E591B42-6597-4CB4-A46E-A6C8CC0E8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DF33B544-D0D2-49C6-805C-5F18F3EC72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500"/>
                            </p:stCondLst>
                            <p:childTnLst>
                              <p:par>
                                <p:cTn id="35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7A751D71-B1B0-4A03-81A8-216894CE76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673ABB8A-80A9-489F-A1E3-B95B7EA8A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1585" y="-27384"/>
            <a:ext cx="74808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Kalendářní rok má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měsíců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838279" y="1484784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029" y="1484784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březen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5014743" y="1484784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1484784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listopad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838279" y="2348880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029" y="2348880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říjen</a:t>
            </a:r>
            <a:endParaRPr lang="cs-CZ" sz="3600" dirty="0"/>
          </a:p>
        </p:txBody>
      </p:sp>
      <p:sp>
        <p:nvSpPr>
          <p:cNvPr id="10" name="Ovál 9"/>
          <p:cNvSpPr/>
          <p:nvPr/>
        </p:nvSpPr>
        <p:spPr>
          <a:xfrm>
            <a:off x="838279" y="3212976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7029" y="3212976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květen</a:t>
            </a:r>
            <a:endParaRPr lang="cs-CZ" sz="3600" dirty="0"/>
          </a:p>
        </p:txBody>
      </p:sp>
      <p:sp>
        <p:nvSpPr>
          <p:cNvPr id="12" name="Ovál 11"/>
          <p:cNvSpPr/>
          <p:nvPr/>
        </p:nvSpPr>
        <p:spPr>
          <a:xfrm>
            <a:off x="838279" y="4077072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8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07029" y="4077072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srpen</a:t>
            </a:r>
            <a:endParaRPr lang="cs-CZ" sz="3600" dirty="0"/>
          </a:p>
        </p:txBody>
      </p:sp>
      <p:sp>
        <p:nvSpPr>
          <p:cNvPr id="14" name="Ovál 13"/>
          <p:cNvSpPr/>
          <p:nvPr/>
        </p:nvSpPr>
        <p:spPr>
          <a:xfrm>
            <a:off x="838279" y="4941168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07029" y="4941168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leden</a:t>
            </a:r>
            <a:endParaRPr lang="cs-CZ" sz="3600" dirty="0"/>
          </a:p>
        </p:txBody>
      </p:sp>
      <p:sp>
        <p:nvSpPr>
          <p:cNvPr id="16" name="Ovál 15"/>
          <p:cNvSpPr/>
          <p:nvPr/>
        </p:nvSpPr>
        <p:spPr>
          <a:xfrm>
            <a:off x="838279" y="5805264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07029" y="5805264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červen</a:t>
            </a:r>
            <a:endParaRPr lang="cs-CZ" sz="3600" dirty="0"/>
          </a:p>
        </p:txBody>
      </p:sp>
      <p:sp>
        <p:nvSpPr>
          <p:cNvPr id="18" name="Ovál 17"/>
          <p:cNvSpPr/>
          <p:nvPr/>
        </p:nvSpPr>
        <p:spPr>
          <a:xfrm>
            <a:off x="5014743" y="2348880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83493" y="2348880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duben</a:t>
            </a:r>
            <a:endParaRPr lang="cs-CZ" sz="3600" dirty="0"/>
          </a:p>
        </p:txBody>
      </p:sp>
      <p:sp>
        <p:nvSpPr>
          <p:cNvPr id="20" name="Ovál 19"/>
          <p:cNvSpPr/>
          <p:nvPr/>
        </p:nvSpPr>
        <p:spPr>
          <a:xfrm>
            <a:off x="5014743" y="3212976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083493" y="3212976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září</a:t>
            </a:r>
            <a:endParaRPr lang="cs-CZ" sz="3600" dirty="0"/>
          </a:p>
        </p:txBody>
      </p:sp>
      <p:sp>
        <p:nvSpPr>
          <p:cNvPr id="22" name="Ovál 21"/>
          <p:cNvSpPr/>
          <p:nvPr/>
        </p:nvSpPr>
        <p:spPr>
          <a:xfrm>
            <a:off x="5004048" y="4077072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83493" y="4077072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únor</a:t>
            </a:r>
            <a:endParaRPr lang="cs-CZ" sz="3600" dirty="0"/>
          </a:p>
        </p:txBody>
      </p:sp>
      <p:sp>
        <p:nvSpPr>
          <p:cNvPr id="24" name="Ovál 23"/>
          <p:cNvSpPr/>
          <p:nvPr/>
        </p:nvSpPr>
        <p:spPr>
          <a:xfrm>
            <a:off x="5004048" y="4941168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3493" y="4941168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prosinec</a:t>
            </a:r>
            <a:endParaRPr lang="cs-CZ" sz="3600" dirty="0"/>
          </a:p>
        </p:txBody>
      </p:sp>
      <p:sp>
        <p:nvSpPr>
          <p:cNvPr id="26" name="Ovál 25"/>
          <p:cNvSpPr/>
          <p:nvPr/>
        </p:nvSpPr>
        <p:spPr>
          <a:xfrm>
            <a:off x="5004048" y="5805264"/>
            <a:ext cx="792088" cy="720080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3493" y="5805264"/>
            <a:ext cx="2016224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červenec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63099" y="692696"/>
            <a:ext cx="4617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názvy měsíců – klikni na číslo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01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50"/>
                            </p:stCondLst>
                            <p:childTnLst>
                              <p:par>
                                <p:cTn id="4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50"/>
                            </p:stCondLst>
                            <p:childTnLst>
                              <p:par>
                                <p:cTn id="5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250"/>
                            </p:stCondLst>
                            <p:childTnLst>
                              <p:par>
                                <p:cTn id="6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500"/>
                            </p:stCondLst>
                            <p:childTnLst>
                              <p:par>
                                <p:cTn id="7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750"/>
                            </p:stCondLst>
                            <p:childTnLst>
                              <p:par>
                                <p:cTn id="8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000"/>
                            </p:stCondLst>
                            <p:childTnLst>
                              <p:par>
                                <p:cTn id="8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0927" y="260648"/>
            <a:ext cx="62021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kolní rok má </a:t>
            </a:r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měsíců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827584" y="148478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07704" y="148478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5004048" y="148478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148478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827584" y="220486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220486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827584" y="292494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7704" y="292494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827584" y="364502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07704" y="364502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  <p:sp>
        <p:nvSpPr>
          <p:cNvPr id="14" name="Ovál 13"/>
          <p:cNvSpPr/>
          <p:nvPr/>
        </p:nvSpPr>
        <p:spPr>
          <a:xfrm>
            <a:off x="827584" y="436510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07704" y="436510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16" name="Ovál 15"/>
          <p:cNvSpPr/>
          <p:nvPr/>
        </p:nvSpPr>
        <p:spPr>
          <a:xfrm>
            <a:off x="827584" y="5949280"/>
            <a:ext cx="648072" cy="576064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07704" y="5949280"/>
            <a:ext cx="1872208" cy="576064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8" name="Ovál 17"/>
          <p:cNvSpPr/>
          <p:nvPr/>
        </p:nvSpPr>
        <p:spPr>
          <a:xfrm>
            <a:off x="5004048" y="220486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084168" y="220486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20" name="Ovál 19"/>
          <p:cNvSpPr/>
          <p:nvPr/>
        </p:nvSpPr>
        <p:spPr>
          <a:xfrm>
            <a:off x="5004048" y="292494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84168" y="292494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22" name="Ovál 21"/>
          <p:cNvSpPr/>
          <p:nvPr/>
        </p:nvSpPr>
        <p:spPr>
          <a:xfrm>
            <a:off x="5004048" y="364502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84168" y="364502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5004048" y="4365104"/>
            <a:ext cx="648072" cy="576064"/>
          </a:xfrm>
          <a:prstGeom prst="ellipse">
            <a:avLst/>
          </a:prstGeom>
          <a:solidFill>
            <a:srgbClr val="FFFF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4168" y="4365104"/>
            <a:ext cx="1872208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26" name="Ovál 25"/>
          <p:cNvSpPr/>
          <p:nvPr/>
        </p:nvSpPr>
        <p:spPr>
          <a:xfrm>
            <a:off x="5004048" y="5949280"/>
            <a:ext cx="648072" cy="576064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5949280"/>
            <a:ext cx="1872208" cy="576064"/>
          </a:xfrm>
          <a:prstGeom prst="rect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39846" y="5035823"/>
            <a:ext cx="56643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Prázdniny mají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měsíce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903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500"/>
                            </p:stCondLst>
                            <p:childTnLst>
                              <p:par>
                                <p:cTn id="57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000"/>
                            </p:stCondLst>
                            <p:childTnLst>
                              <p:par>
                                <p:cTn id="70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3500"/>
                            </p:stCondLst>
                            <p:childTnLst>
                              <p:par>
                                <p:cTn id="77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4500"/>
                            </p:stCondLst>
                            <p:childTnLst>
                              <p:par>
                                <p:cTn id="83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6000"/>
                            </p:stCondLst>
                            <p:childTnLst>
                              <p:par>
                                <p:cTn id="9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7000"/>
                            </p:stCondLst>
                            <p:childTnLst>
                              <p:par>
                                <p:cTn id="96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8500"/>
                            </p:stCondLst>
                            <p:childTnLst>
                              <p:par>
                                <p:cTn id="103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9500"/>
                            </p:stCondLst>
                            <p:childTnLst>
                              <p:par>
                                <p:cTn id="109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1000"/>
                            </p:stCondLst>
                            <p:childTnLst>
                              <p:par>
                                <p:cTn id="11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2000"/>
                            </p:stCondLst>
                            <p:childTnLst>
                              <p:par>
                                <p:cTn id="122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3500"/>
                            </p:stCondLst>
                            <p:childTnLst>
                              <p:par>
                                <p:cTn id="129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35" presetID="41" presetClass="entr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6950"/>
                            </p:stCondLst>
                            <p:childTnLst>
                              <p:par>
                                <p:cTn id="143" presetID="3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28950"/>
                            </p:stCondLst>
                            <p:childTnLst>
                              <p:par>
                                <p:cTn id="15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9950"/>
                            </p:stCondLst>
                            <p:childTnLst>
                              <p:par>
                                <p:cTn id="156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1450"/>
                            </p:stCondLst>
                            <p:childTnLst>
                              <p:par>
                                <p:cTn id="163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2450"/>
                            </p:stCondLst>
                            <p:childTnLst>
                              <p:par>
                                <p:cTn id="169" presetID="6" presetClass="emph" presetSubtype="0" autoRev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170" dur="15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5950"/>
                            </p:stCondLst>
                            <p:childTnLst>
                              <p:par>
                                <p:cTn id="172" presetID="6" presetClass="emph" presetSubtype="0" autoRev="1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73" dur="15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/>
      <p:bldP spid="2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95818" y="188640"/>
            <a:ext cx="39523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Roční období</a:t>
            </a:r>
            <a:endParaRPr lang="cs-CZ" sz="5400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74361099"/>
              </p:ext>
            </p:extLst>
          </p:nvPr>
        </p:nvGraphicFramePr>
        <p:xfrm>
          <a:off x="71500" y="1268760"/>
          <a:ext cx="90010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3" name="Přímá spojnice 2"/>
          <p:cNvCxnSpPr/>
          <p:nvPr/>
        </p:nvCxnSpPr>
        <p:spPr>
          <a:xfrm>
            <a:off x="2771800" y="2276872"/>
            <a:ext cx="3528392" cy="30963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843808" y="2276872"/>
            <a:ext cx="3528392" cy="30963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77950" y="3570198"/>
            <a:ext cx="1334010" cy="578882"/>
          </a:xfrm>
          <a:prstGeom prst="round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18869" y="2492896"/>
            <a:ext cx="936543" cy="578882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zima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69941" y="3553852"/>
            <a:ext cx="822353" cy="578882"/>
          </a:xfrm>
          <a:prstGeom prst="round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jaro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4705980"/>
            <a:ext cx="817219" cy="578882"/>
          </a:xfrm>
          <a:prstGeom prst="round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léto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24295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8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82437" y="116632"/>
            <a:ext cx="61791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má čtyři 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611560" y="2793866"/>
            <a:ext cx="4562321" cy="3587462"/>
            <a:chOff x="678846" y="5167545"/>
            <a:chExt cx="2528706" cy="1571238"/>
          </a:xfrm>
        </p:grpSpPr>
        <p:pic>
          <p:nvPicPr>
            <p:cNvPr id="6" name="Picture 4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08" r="17037"/>
            <a:stretch/>
          </p:blipFill>
          <p:spPr bwMode="auto">
            <a:xfrm rot="890152">
              <a:off x="793555" y="5596788"/>
              <a:ext cx="623950" cy="940329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3" name="Skupina 2"/>
            <p:cNvGrpSpPr/>
            <p:nvPr/>
          </p:nvGrpSpPr>
          <p:grpSpPr>
            <a:xfrm>
              <a:off x="678846" y="5167545"/>
              <a:ext cx="2528706" cy="1571238"/>
              <a:chOff x="678846" y="4653136"/>
              <a:chExt cx="3317090" cy="2085647"/>
            </a:xfrm>
          </p:grpSpPr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9538" b="89538" l="1538" r="92615">
                            <a14:backgroundMark x1="65846" y1="24000" x2="76000" y2="4308"/>
                            <a14:backgroundMark x1="83077" y1="34769" x2="84308" y2="34769"/>
                            <a14:backgroundMark x1="86462" y1="42769" x2="74769" y2="89846"/>
                            <a14:backgroundMark x1="40000" y1="69846" x2="7077" y2="68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479" t="15004" r="7190" b="12221"/>
              <a:stretch/>
            </p:blipFill>
            <p:spPr bwMode="auto">
              <a:xfrm>
                <a:off x="2843808" y="5489622"/>
                <a:ext cx="1152128" cy="96010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0" b="100000" l="308" r="100000">
                            <a14:foregroundMark x1="73846" y1="72000" x2="65538" y2="80615"/>
                            <a14:foregroundMark x1="72308" y1="42462" x2="61231" y2="51692"/>
                            <a14:foregroundMark x1="68000" y1="41231" x2="63692" y2="43385"/>
                            <a14:foregroundMark x1="88000" y1="88923" x2="80923" y2="82154"/>
                            <a14:backgroundMark x1="47077" y1="59385" x2="47077" y2="59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191" t="3445" r="10187"/>
              <a:stretch/>
            </p:blipFill>
            <p:spPr bwMode="auto">
              <a:xfrm>
                <a:off x="1644635" y="4653136"/>
                <a:ext cx="1784684" cy="208564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0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608" r="17037"/>
              <a:stretch/>
            </p:blipFill>
            <p:spPr bwMode="auto">
              <a:xfrm>
                <a:off x="678846" y="5333908"/>
                <a:ext cx="790571" cy="11914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19" name="TextovéPole 18"/>
          <p:cNvSpPr txBox="1"/>
          <p:nvPr/>
        </p:nvSpPr>
        <p:spPr>
          <a:xfrm>
            <a:off x="1835696" y="1061631"/>
            <a:ext cx="1804220" cy="1328023"/>
          </a:xfrm>
          <a:prstGeom prst="round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jaro</a:t>
            </a:r>
            <a:endParaRPr lang="cs-CZ" sz="7200" b="1" dirty="0"/>
          </a:p>
        </p:txBody>
      </p:sp>
      <p:sp>
        <p:nvSpPr>
          <p:cNvPr id="24" name="Obdélník 23"/>
          <p:cNvSpPr/>
          <p:nvPr/>
        </p:nvSpPr>
        <p:spPr>
          <a:xfrm>
            <a:off x="6084168" y="2092635"/>
            <a:ext cx="2448272" cy="720080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4168" y="3300878"/>
            <a:ext cx="2448272" cy="720080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84168" y="4509120"/>
            <a:ext cx="2448272" cy="720080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788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7.86309E-7 L 0 -0.07285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54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 animBg="1"/>
      <p:bldP spid="24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1" y="2492897"/>
            <a:ext cx="4032448" cy="4176463"/>
            <a:chOff x="5366106" y="3775652"/>
            <a:chExt cx="2913788" cy="2712971"/>
          </a:xfrm>
        </p:grpSpPr>
        <p:pic>
          <p:nvPicPr>
            <p:cNvPr id="3" name="Picture 7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9538" r="89538">
                          <a14:backgroundMark x1="27385" y1="37231" x2="25231" y2="4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234" r="23458"/>
            <a:stretch/>
          </p:blipFill>
          <p:spPr bwMode="auto">
            <a:xfrm>
              <a:off x="7197025" y="3861048"/>
              <a:ext cx="1082869" cy="19939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89538">
                          <a14:foregroundMark x1="66769" y1="49538" x2="69231" y2="5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896" r="16181"/>
            <a:stretch/>
          </p:blipFill>
          <p:spPr bwMode="auto">
            <a:xfrm>
              <a:off x="5366106" y="3775652"/>
              <a:ext cx="1348463" cy="1956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6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8615" b="94154" l="0" r="100000">
                          <a14:backgroundMark x1="2462" y1="61538" x2="2462" y2="66769"/>
                          <a14:backgroundMark x1="96308" y1="54462" x2="96308" y2="57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294" b="10508"/>
            <a:stretch/>
          </p:blipFill>
          <p:spPr bwMode="auto">
            <a:xfrm>
              <a:off x="6171091" y="4863599"/>
              <a:ext cx="2051868" cy="16250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1772539" y="1164873"/>
            <a:ext cx="1791349" cy="1328023"/>
          </a:xfrm>
          <a:prstGeom prst="round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léto</a:t>
            </a:r>
            <a:endParaRPr lang="cs-CZ" sz="7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82437" y="116632"/>
            <a:ext cx="61791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má čtyři 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4168" y="2092635"/>
            <a:ext cx="2448272" cy="72008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8" y="3300878"/>
            <a:ext cx="2448272" cy="72008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168" y="4509120"/>
            <a:ext cx="2448272" cy="72008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131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7.86309E-7 L 0 -0.07285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54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18142" y="2092635"/>
            <a:ext cx="5045945" cy="4576725"/>
            <a:chOff x="-442963" y="417923"/>
            <a:chExt cx="4360360" cy="3274146"/>
          </a:xfrm>
        </p:grpSpPr>
        <p:pic>
          <p:nvPicPr>
            <p:cNvPr id="3" name="Picture 8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68000" y1="66462" x2="44923" y2="92923"/>
                          <a14:foregroundMark x1="44000" y1="76615" x2="73846" y2="91077"/>
                        </a14:backgroundRemoval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6096" y="1340768"/>
              <a:ext cx="2351301" cy="2351301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9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4615" r="93538">
                          <a14:foregroundMark x1="71692" y1="86154" x2="71692" y2="91077"/>
                          <a14:foregroundMark x1="38154" y1="44615" x2="35077" y2="45846"/>
                          <a14:foregroundMark x1="74462" y1="87692" x2="69231" y2="8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82" r="13184"/>
            <a:stretch/>
          </p:blipFill>
          <p:spPr bwMode="auto">
            <a:xfrm>
              <a:off x="-442963" y="417923"/>
              <a:ext cx="2160240" cy="29179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1331640" y="1340768"/>
            <a:ext cx="3133891" cy="1328023"/>
          </a:xfrm>
          <a:prstGeom prst="round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podzim</a:t>
            </a:r>
            <a:endParaRPr lang="cs-CZ" sz="7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2437" y="116632"/>
            <a:ext cx="61791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má čtyři 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2092635"/>
            <a:ext cx="2448272" cy="72008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4168" y="3300878"/>
            <a:ext cx="2448272" cy="72008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8" y="4509120"/>
            <a:ext cx="2448272" cy="72008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850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7.86309E-7 L 0 -0.07285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54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412776"/>
            <a:ext cx="2100013" cy="1328023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zima</a:t>
            </a:r>
            <a:endParaRPr lang="cs-CZ" sz="72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68246" y="2852936"/>
            <a:ext cx="5039858" cy="3375145"/>
            <a:chOff x="5479908" y="4590359"/>
            <a:chExt cx="3228203" cy="1646953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19692" y1="42769" x2="95077" y2="89538"/>
                          <a14:foregroundMark x1="78154" y1="32615" x2="49538" y2="88308"/>
                          <a14:foregroundMark x1="6462" y1="87692" x2="92923" y2="88308"/>
                          <a14:foregroundMark x1="17538" y1="85231" x2="27385" y2="49231"/>
                          <a14:foregroundMark x1="22154" y1="41231" x2="16923" y2="80000"/>
                          <a14:foregroundMark x1="1231" y1="87385" x2="8615" y2="83385"/>
                          <a14:foregroundMark x1="9846" y1="84000" x2="17846" y2="73231"/>
                          <a14:foregroundMark x1="29846" y1="88308" x2="76000" y2="79692"/>
                          <a14:foregroundMark x1="38462" y1="84923" x2="56923" y2="71385"/>
                          <a14:foregroundMark x1="35077" y1="73538" x2="41846" y2="80923"/>
                          <a14:foregroundMark x1="32000" y1="41538" x2="33231" y2="86154"/>
                          <a14:foregroundMark x1="47077" y1="36308" x2="38462" y2="88615"/>
                          <a14:foregroundMark x1="40000" y1="39692" x2="35385" y2="79692"/>
                          <a14:foregroundMark x1="30769" y1="41231" x2="24615" y2="88308"/>
                          <a14:foregroundMark x1="24615" y1="77846" x2="84615" y2="69231"/>
                          <a14:foregroundMark x1="59385" y1="80615" x2="70462" y2="75385"/>
                          <a14:foregroundMark x1="84615" y1="81231" x2="81231" y2="42769"/>
                          <a14:foregroundMark x1="84615" y1="48923" x2="84615" y2="57231"/>
                          <a14:foregroundMark x1="80000" y1="32615" x2="69538" y2="77538"/>
                          <a14:foregroundMark x1="59077" y1="84923" x2="91385" y2="84308"/>
                          <a14:foregroundMark x1="83385" y1="54462" x2="38769" y2="70154"/>
                          <a14:foregroundMark x1="69538" y1="41538" x2="42769" y2="65846"/>
                          <a14:foregroundMark x1="53846" y1="41846" x2="63692" y2="65846"/>
                          <a14:foregroundMark x1="48308" y1="44615" x2="52923" y2="61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298" b="7940"/>
            <a:stretch/>
          </p:blipFill>
          <p:spPr bwMode="auto">
            <a:xfrm>
              <a:off x="6804248" y="4590359"/>
              <a:ext cx="1903863" cy="16137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67077" y1="20615" x2="52923" y2="80615"/>
                          <a14:foregroundMark x1="80000" y1="28308" x2="64000" y2="83385"/>
                          <a14:foregroundMark x1="38154" y1="84923" x2="80308" y2="86154"/>
                          <a14:foregroundMark x1="64000" y1="89846" x2="85846" y2="84923"/>
                          <a14:backgroundMark x1="36615" y1="78462" x2="37538" y2="76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19" t="3895" b="4514"/>
            <a:stretch/>
          </p:blipFill>
          <p:spPr bwMode="auto">
            <a:xfrm>
              <a:off x="5479908" y="4725144"/>
              <a:ext cx="1602835" cy="1512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1482437" y="116632"/>
            <a:ext cx="61791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má čtyři 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84168" y="2092635"/>
            <a:ext cx="2448272" cy="72008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4168" y="3300878"/>
            <a:ext cx="2448272" cy="72008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8" y="4509120"/>
            <a:ext cx="2448272" cy="72008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478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7.86309E-7 L 0 -0.07285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54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82449" y="1700808"/>
            <a:ext cx="1179103" cy="851297"/>
          </a:xfrm>
          <a:prstGeom prst="round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jaro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78615" y="-27384"/>
            <a:ext cx="31867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8" r="17037"/>
          <a:stretch/>
        </p:blipFill>
        <p:spPr bwMode="auto">
          <a:xfrm rot="890152">
            <a:off x="954637" y="4536565"/>
            <a:ext cx="934985" cy="163757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1538" r="92615">
                        <a14:backgroundMark x1="65846" y1="24000" x2="76000" y2="4308"/>
                        <a14:backgroundMark x1="83077" y1="34769" x2="84308" y2="34769"/>
                        <a14:backgroundMark x1="86462" y1="42769" x2="74769" y2="89846"/>
                        <a14:backgroundMark x1="40000" y1="69846" x2="7077" y2="6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79" t="15004" r="7190" b="12221"/>
          <a:stretch/>
        </p:blipFill>
        <p:spPr bwMode="auto">
          <a:xfrm>
            <a:off x="3255876" y="4886484"/>
            <a:ext cx="1316124" cy="1259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308" r="100000">
                        <a14:foregroundMark x1="73846" y1="72000" x2="65538" y2="80615"/>
                        <a14:foregroundMark x1="72308" y1="42462" x2="61231" y2="51692"/>
                        <a14:foregroundMark x1="68000" y1="41231" x2="63692" y2="43385"/>
                        <a14:foregroundMark x1="88000" y1="88923" x2="80923" y2="82154"/>
                        <a14:backgroundMark x1="47077" y1="59385" x2="47077" y2="59385"/>
                        <a14:backgroundMark x1="12969" y1="28713" x2="11945" y2="41914"/>
                        <a14:backgroundMark x1="51195" y1="34653" x2="55290" y2="31023"/>
                        <a14:backgroundMark x1="57338" y1="45545" x2="55973" y2="478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91" t="3445" r="10187"/>
          <a:stretch/>
        </p:blipFill>
        <p:spPr bwMode="auto">
          <a:xfrm>
            <a:off x="1886007" y="3789040"/>
            <a:ext cx="203871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8" r="17037"/>
          <a:stretch/>
        </p:blipFill>
        <p:spPr bwMode="auto">
          <a:xfrm>
            <a:off x="782746" y="4682192"/>
            <a:ext cx="903102" cy="1563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1331640" y="19888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březen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5701536" y="1089653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listopad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2213405" y="28889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říjen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2218532" y="1089653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květen</a:t>
            </a:r>
            <a:endParaRPr lang="cs-CZ" sz="2000" dirty="0"/>
          </a:p>
        </p:txBody>
      </p:sp>
      <p:sp>
        <p:nvSpPr>
          <p:cNvPr id="27" name="Obdélník 26"/>
          <p:cNvSpPr/>
          <p:nvPr/>
        </p:nvSpPr>
        <p:spPr>
          <a:xfrm>
            <a:off x="5724128" y="28889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srpen</a:t>
            </a:r>
            <a:endParaRPr lang="cs-CZ" sz="2000" dirty="0"/>
          </a:p>
        </p:txBody>
      </p:sp>
      <p:sp>
        <p:nvSpPr>
          <p:cNvPr id="28" name="Obdélník 27"/>
          <p:cNvSpPr/>
          <p:nvPr/>
        </p:nvSpPr>
        <p:spPr>
          <a:xfrm>
            <a:off x="3968766" y="28889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leden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485213" y="28889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7469989" y="28889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duben</a:t>
            </a:r>
            <a:endParaRPr lang="cs-CZ" sz="2000" dirty="0"/>
          </a:p>
        </p:txBody>
      </p:sp>
      <p:sp>
        <p:nvSpPr>
          <p:cNvPr id="31" name="Obdélník 30"/>
          <p:cNvSpPr/>
          <p:nvPr/>
        </p:nvSpPr>
        <p:spPr>
          <a:xfrm>
            <a:off x="3960034" y="1089653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září</a:t>
            </a:r>
            <a:endParaRPr lang="cs-CZ" sz="2000" dirty="0"/>
          </a:p>
        </p:txBody>
      </p:sp>
      <p:sp>
        <p:nvSpPr>
          <p:cNvPr id="32" name="Obdélník 31"/>
          <p:cNvSpPr/>
          <p:nvPr/>
        </p:nvSpPr>
        <p:spPr>
          <a:xfrm>
            <a:off x="477030" y="1089653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únor</a:t>
            </a:r>
            <a:endParaRPr lang="cs-CZ" sz="2000" dirty="0"/>
          </a:p>
        </p:txBody>
      </p:sp>
      <p:sp>
        <p:nvSpPr>
          <p:cNvPr id="33" name="Obdélník 32"/>
          <p:cNvSpPr/>
          <p:nvPr/>
        </p:nvSpPr>
        <p:spPr>
          <a:xfrm>
            <a:off x="6588224" y="1988840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prosinec</a:t>
            </a:r>
            <a:endParaRPr lang="cs-CZ" sz="2000" dirty="0"/>
          </a:p>
        </p:txBody>
      </p:sp>
      <p:sp>
        <p:nvSpPr>
          <p:cNvPr id="34" name="Obdélník 33"/>
          <p:cNvSpPr/>
          <p:nvPr/>
        </p:nvSpPr>
        <p:spPr>
          <a:xfrm>
            <a:off x="7443037" y="1089653"/>
            <a:ext cx="1206467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červenec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94630" y="548680"/>
            <a:ext cx="21547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Vyber jarní měsíce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5243565" y="3933056"/>
            <a:ext cx="2568795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243565" y="4749471"/>
            <a:ext cx="2568795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43565" y="5557453"/>
            <a:ext cx="2568795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8457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75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25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75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25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75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25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75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825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750"/>
                            </p:stCondLst>
                            <p:childTnLst>
                              <p:par>
                                <p:cTn id="8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925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975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/>
      <p:bldP spid="36" grpId="0" animBg="1"/>
      <p:bldP spid="37" grpId="0" animBg="1"/>
      <p:bldP spid="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82449" y="1700808"/>
            <a:ext cx="1169587" cy="851297"/>
          </a:xfrm>
          <a:prstGeom prst="round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léto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78615" y="-27384"/>
            <a:ext cx="31867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331640" y="19888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březen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01536" y="1089653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listopad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13405" y="28889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říjen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18532" y="1089653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květen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28889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srpen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68766" y="28889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leden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85213" y="28889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červen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469989" y="28889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duben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60034" y="1089653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září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7030" y="1089653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únor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588224" y="1988840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prosinec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443037" y="1089653"/>
            <a:ext cx="1206467" cy="360040"/>
          </a:xfrm>
          <a:prstGeom prst="rect">
            <a:avLst/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červenec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94630" y="548680"/>
            <a:ext cx="21547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Vyber letní měsíce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5243565" y="3933056"/>
            <a:ext cx="2568795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243565" y="4749471"/>
            <a:ext cx="2568795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43565" y="5557453"/>
            <a:ext cx="2568795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" name="Picture 7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>
                        <a14:backgroundMark x1="27385" y1="37231" x2="25231" y2="4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34" r="23458"/>
          <a:stretch/>
        </p:blipFill>
        <p:spPr bwMode="auto">
          <a:xfrm>
            <a:off x="2741513" y="3675013"/>
            <a:ext cx="1326431" cy="2381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66769" y1="49538" x2="69231" y2="5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96" r="16181"/>
          <a:stretch/>
        </p:blipFill>
        <p:spPr bwMode="auto">
          <a:xfrm>
            <a:off x="498778" y="3573016"/>
            <a:ext cx="1651763" cy="2336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615" b="94154" l="0" r="100000">
                        <a14:backgroundMark x1="2462" y1="61538" x2="2462" y2="66769"/>
                        <a14:backgroundMark x1="96308" y1="54462" x2="96308" y2="5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294" b="10508"/>
          <a:stretch/>
        </p:blipFill>
        <p:spPr bwMode="auto">
          <a:xfrm>
            <a:off x="1484823" y="4872455"/>
            <a:ext cx="2513380" cy="1940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7030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5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75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25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75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25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75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25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75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25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750"/>
                            </p:stCondLst>
                            <p:childTnLst>
                              <p:par>
                                <p:cTn id="8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25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75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00"/>
                            </p:stCondLst>
                            <p:childTnLst>
                              <p:par>
                                <p:cTn id="13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/>
      <p:bldP spid="36" grpId="0" animBg="1"/>
      <p:bldP spid="37" grpId="0" animBg="1"/>
      <p:bldP spid="3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395536" y="3448010"/>
            <a:ext cx="4104456" cy="3149342"/>
            <a:chOff x="-314094" y="1026710"/>
            <a:chExt cx="4231491" cy="2917904"/>
          </a:xfrm>
        </p:grpSpPr>
        <p:pic>
          <p:nvPicPr>
            <p:cNvPr id="44" name="Picture 9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35385" b="100000" l="31077" r="87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82" r="13184"/>
            <a:stretch/>
          </p:blipFill>
          <p:spPr bwMode="auto">
            <a:xfrm>
              <a:off x="-314094" y="1026710"/>
              <a:ext cx="2160240" cy="2917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3" name="Picture 8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68000" y1="66462" x2="44923" y2="92923"/>
                          <a14:foregroundMark x1="44000" y1="76615" x2="73846" y2="91077"/>
                        </a14:backgroundRemoval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6096" y="1340768"/>
              <a:ext cx="2351301" cy="2351301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5" name="Picture 9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50769" l="12308" r="42154">
                        <a14:backgroundMark x1="35692" y1="48923" x2="38769" y2="5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82" r="60125" b="48406"/>
          <a:stretch/>
        </p:blipFill>
        <p:spPr bwMode="auto">
          <a:xfrm>
            <a:off x="395536" y="3431016"/>
            <a:ext cx="766816" cy="1624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77820" y="1700808"/>
            <a:ext cx="1988361" cy="851297"/>
          </a:xfrm>
          <a:prstGeom prst="round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podzim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78615" y="-27384"/>
            <a:ext cx="31867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331640" y="19888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březen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01536" y="1089653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listopad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13405" y="28889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říjen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18532" y="1089653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květen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28889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srpen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68766" y="28889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leden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469989" y="28889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duben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60034" y="1089653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září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7030" y="1089653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únor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588224" y="19888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prosinec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36623" y="548680"/>
            <a:ext cx="2670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Vyber podzimní měsíce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5243565" y="3933056"/>
            <a:ext cx="2568795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243565" y="4749471"/>
            <a:ext cx="2568795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43565" y="5557453"/>
            <a:ext cx="2568795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85213" y="2888940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červen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443037" y="1089653"/>
            <a:ext cx="1206467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červenec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10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9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9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4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9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4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9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4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9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4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90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400"/>
                            </p:stCondLst>
                            <p:childTnLst>
                              <p:par>
                                <p:cTn id="8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90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400"/>
                            </p:stCondLst>
                            <p:childTnLst>
                              <p:par>
                                <p:cTn id="9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00"/>
                            </p:stCondLst>
                            <p:childTnLst>
                              <p:par>
                                <p:cTn id="13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5" grpId="0"/>
      <p:bldP spid="36" grpId="0" animBg="1"/>
      <p:bldP spid="37" grpId="0" animBg="1"/>
      <p:bldP spid="38" grpId="0" animBg="1"/>
      <p:bldP spid="46" grpId="0" animBg="1"/>
      <p:bldP spid="46" grpId="1" animBg="1"/>
      <p:bldP spid="47" grpId="0" animBg="1"/>
      <p:bldP spid="47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4" b="41846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18" t="7298" r="27523" b="57549"/>
          <a:stretch/>
        </p:blipFill>
        <p:spPr bwMode="auto">
          <a:xfrm>
            <a:off x="2968013" y="3789040"/>
            <a:ext cx="1099931" cy="1111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92574" y="1700808"/>
            <a:ext cx="1358852" cy="851297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zima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78615" y="-27384"/>
            <a:ext cx="31867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331640" y="19888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březen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01536" y="1089653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listopad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13405" y="28889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říjen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18532" y="1089653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květen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28889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srpen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68766" y="28889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leden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469989" y="28889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duben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60034" y="1089653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září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7030" y="1089653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únor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588224" y="19888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prosinec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36260" y="548680"/>
            <a:ext cx="22714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Vyber zimní měsíce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5243565" y="3933056"/>
            <a:ext cx="2568795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243565" y="4749471"/>
            <a:ext cx="2568795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43565" y="5557453"/>
            <a:ext cx="2568795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85213" y="2888940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červen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7443037" y="1089653"/>
            <a:ext cx="1206467" cy="3600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červenec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462" b="100000" l="0" r="100000">
                        <a14:foregroundMark x1="19692" y1="42769" x2="95077" y2="89538"/>
                        <a14:foregroundMark x1="78154" y1="32615" x2="49538" y2="88308"/>
                        <a14:foregroundMark x1="6462" y1="87692" x2="92923" y2="88308"/>
                        <a14:foregroundMark x1="17538" y1="85231" x2="27385" y2="49231"/>
                        <a14:foregroundMark x1="22154" y1="41231" x2="16923" y2="80000"/>
                        <a14:foregroundMark x1="1231" y1="87385" x2="8615" y2="83385"/>
                        <a14:foregroundMark x1="9846" y1="84000" x2="17846" y2="73231"/>
                        <a14:foregroundMark x1="29846" y1="88308" x2="76000" y2="79692"/>
                        <a14:foregroundMark x1="38462" y1="84923" x2="56923" y2="71385"/>
                        <a14:foregroundMark x1="35077" y1="73538" x2="41846" y2="80923"/>
                        <a14:foregroundMark x1="32000" y1="41538" x2="33231" y2="86154"/>
                        <a14:foregroundMark x1="40000" y1="39692" x2="35385" y2="79692"/>
                        <a14:foregroundMark x1="30769" y1="41231" x2="24615" y2="88308"/>
                        <a14:foregroundMark x1="24615" y1="77846" x2="84615" y2="69231"/>
                        <a14:foregroundMark x1="59385" y1="80615" x2="70462" y2="75385"/>
                        <a14:foregroundMark x1="84615" y1="81231" x2="81231" y2="42769"/>
                        <a14:foregroundMark x1="84615" y1="48923" x2="84615" y2="57231"/>
                        <a14:foregroundMark x1="80000" y1="32615" x2="69538" y2="77538"/>
                        <a14:foregroundMark x1="59077" y1="84923" x2="91385" y2="84308"/>
                        <a14:foregroundMark x1="83385" y1="54462" x2="38769" y2="70154"/>
                        <a14:foregroundMark x1="69538" y1="41538" x2="42769" y2="65846"/>
                        <a14:foregroundMark x1="53846" y1="41846" x2="63692" y2="65846"/>
                        <a14:foregroundMark x1="48308" y1="44615" x2="52923" y2="61231"/>
                        <a14:foregroundMark x1="64000" y1="40308" x2="64923" y2="39077"/>
                        <a14:foregroundMark x1="66154" y1="38462" x2="71077" y2="38462"/>
                        <a14:foregroundMark x1="59385" y1="40000" x2="53846" y2="37846"/>
                        <a14:foregroundMark x1="47692" y1="39077" x2="51692" y2="39077"/>
                        <a14:foregroundMark x1="28308" y1="37846" x2="39077" y2="39077"/>
                        <a14:foregroundMark x1="31692" y1="37231" x2="36308" y2="37846"/>
                        <a14:backgroundMark x1="31385" y1="35692" x2="64923" y2="3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861" b="7940"/>
          <a:stretch/>
        </p:blipFill>
        <p:spPr bwMode="auto">
          <a:xfrm>
            <a:off x="2197513" y="4439478"/>
            <a:ext cx="2590511" cy="2030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67077" y1="20615" x2="52923" y2="80615"/>
                        <a14:foregroundMark x1="80000" y1="28308" x2="64000" y2="83385"/>
                        <a14:foregroundMark x1="38154" y1="84923" x2="80308" y2="86154"/>
                        <a14:foregroundMark x1="64000" y1="89846" x2="85846" y2="84923"/>
                        <a14:backgroundMark x1="36615" y1="78462" x2="37538" y2="7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9" t="3895" b="4514"/>
          <a:stretch/>
        </p:blipFill>
        <p:spPr bwMode="auto">
          <a:xfrm>
            <a:off x="395536" y="4012976"/>
            <a:ext cx="2180914" cy="25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22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5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75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25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75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25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75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25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75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825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750"/>
                            </p:stCondLst>
                            <p:childTnLst>
                              <p:par>
                                <p:cTn id="8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925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750"/>
                            </p:stCondLst>
                            <p:childTnLst>
                              <p:par>
                                <p:cTn id="92" presetID="42" presetClass="path" presetSubtype="0" repeatCount="indefinite" accel="12000" decel="88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2766E-6 L -0.00487 0.20236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" y="10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"/>
                            </p:stCondLst>
                            <p:childTnLst>
                              <p:par>
                                <p:cTn id="15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5" grpId="0"/>
      <p:bldP spid="36" grpId="0" animBg="1"/>
      <p:bldP spid="37" grpId="0" animBg="1"/>
      <p:bldP spid="38" grpId="0" animBg="1"/>
      <p:bldP spid="46" grpId="0" animBg="1"/>
      <p:bldP spid="46" grpId="1" animBg="1"/>
      <p:bldP spid="47" grpId="0" animBg="1"/>
      <p:bldP spid="47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27584" y="6166390"/>
            <a:ext cx="910667" cy="646986"/>
          </a:xfrm>
          <a:prstGeom prst="round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jaro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6166390"/>
            <a:ext cx="906971" cy="646986"/>
          </a:xfrm>
          <a:prstGeom prst="round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léto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95504" y="6166390"/>
            <a:ext cx="1041696" cy="646986"/>
          </a:xfrm>
          <a:prstGeom prst="round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zima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88024" y="6166390"/>
            <a:ext cx="1498847" cy="646986"/>
          </a:xfrm>
          <a:prstGeom prst="round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podzim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18702" y="-27384"/>
            <a:ext cx="77065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ještě jednou všechna roční období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79512" y="5093301"/>
            <a:ext cx="1872208" cy="1216019"/>
            <a:chOff x="678846" y="5167545"/>
            <a:chExt cx="2528708" cy="1571238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08" r="17037"/>
            <a:stretch/>
          </p:blipFill>
          <p:spPr bwMode="auto">
            <a:xfrm rot="890152">
              <a:off x="793555" y="5596788"/>
              <a:ext cx="623950" cy="940329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678846" y="5167545"/>
              <a:ext cx="2528708" cy="1571238"/>
              <a:chOff x="678846" y="4653136"/>
              <a:chExt cx="3317093" cy="2085647"/>
            </a:xfrm>
          </p:grpSpPr>
          <p:pic>
            <p:nvPicPr>
              <p:cNvPr id="6" name="Picture 3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9538" b="89538" l="1538" r="92615">
                            <a14:backgroundMark x1="65846" y1="24000" x2="76000" y2="4308"/>
                            <a14:backgroundMark x1="83077" y1="34769" x2="84308" y2="34769"/>
                            <a14:backgroundMark x1="86462" y1="42769" x2="74769" y2="89846"/>
                            <a14:backgroundMark x1="40000" y1="69846" x2="7077" y2="68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479" t="15004" r="7190" b="12221"/>
              <a:stretch/>
            </p:blipFill>
            <p:spPr bwMode="auto">
              <a:xfrm>
                <a:off x="2843811" y="5489622"/>
                <a:ext cx="1152128" cy="96010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100000" l="308" r="100000">
                            <a14:foregroundMark x1="73846" y1="72000" x2="65538" y2="80615"/>
                            <a14:foregroundMark x1="72308" y1="42462" x2="61231" y2="51692"/>
                            <a14:foregroundMark x1="68000" y1="41231" x2="63692" y2="43385"/>
                            <a14:foregroundMark x1="88000" y1="88923" x2="80923" y2="82154"/>
                            <a14:backgroundMark x1="47077" y1="59385" x2="47077" y2="59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191" t="3445" r="10187"/>
              <a:stretch/>
            </p:blipFill>
            <p:spPr bwMode="auto">
              <a:xfrm>
                <a:off x="1644635" y="4653136"/>
                <a:ext cx="1784684" cy="208564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" name="Picture 4"/>
              <p:cNvPicPr>
                <a:picLocks noChangeAspect="1" noChangeArrowheads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0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608" r="17037"/>
              <a:stretch/>
            </p:blipFill>
            <p:spPr bwMode="auto">
              <a:xfrm>
                <a:off x="678846" y="5333908"/>
                <a:ext cx="790571" cy="11914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10" name="Skupina 9"/>
          <p:cNvGrpSpPr/>
          <p:nvPr/>
        </p:nvGrpSpPr>
        <p:grpSpPr>
          <a:xfrm>
            <a:off x="2627784" y="4835396"/>
            <a:ext cx="1426595" cy="1472838"/>
            <a:chOff x="5366106" y="3775652"/>
            <a:chExt cx="2913788" cy="2712971"/>
          </a:xfrm>
        </p:grpSpPr>
        <p:pic>
          <p:nvPicPr>
            <p:cNvPr id="11" name="Picture 7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100000" l="9538" r="89538">
                          <a14:backgroundMark x1="27385" y1="37231" x2="25231" y2="4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234" r="23458"/>
            <a:stretch/>
          </p:blipFill>
          <p:spPr bwMode="auto">
            <a:xfrm>
              <a:off x="7197025" y="3861048"/>
              <a:ext cx="1082869" cy="19939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5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9538" r="89538">
                          <a14:foregroundMark x1="66769" y1="49538" x2="69231" y2="5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896" r="16181"/>
            <a:stretch/>
          </p:blipFill>
          <p:spPr bwMode="auto">
            <a:xfrm>
              <a:off x="5366106" y="3775652"/>
              <a:ext cx="1348463" cy="1956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6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8615" b="94154" l="0" r="100000">
                          <a14:backgroundMark x1="2462" y1="61538" x2="2462" y2="66769"/>
                          <a14:backgroundMark x1="96308" y1="54462" x2="96308" y2="57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294" b="10508"/>
            <a:stretch/>
          </p:blipFill>
          <p:spPr bwMode="auto">
            <a:xfrm>
              <a:off x="6171091" y="4863599"/>
              <a:ext cx="2051868" cy="16250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6948264" y="4931073"/>
            <a:ext cx="1979712" cy="1306239"/>
            <a:chOff x="5479908" y="4590359"/>
            <a:chExt cx="3228203" cy="1646953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0" b="100000" l="0" r="100000">
                          <a14:foregroundMark x1="19692" y1="42769" x2="95077" y2="89538"/>
                          <a14:foregroundMark x1="78154" y1="32615" x2="49538" y2="88308"/>
                          <a14:foregroundMark x1="6462" y1="87692" x2="92923" y2="88308"/>
                          <a14:foregroundMark x1="17538" y1="85231" x2="27385" y2="49231"/>
                          <a14:foregroundMark x1="22154" y1="41231" x2="16923" y2="80000"/>
                          <a14:foregroundMark x1="1231" y1="87385" x2="8615" y2="83385"/>
                          <a14:foregroundMark x1="9846" y1="84000" x2="17846" y2="73231"/>
                          <a14:foregroundMark x1="29846" y1="88308" x2="76000" y2="79692"/>
                          <a14:foregroundMark x1="38462" y1="84923" x2="56923" y2="71385"/>
                          <a14:foregroundMark x1="35077" y1="73538" x2="41846" y2="80923"/>
                          <a14:foregroundMark x1="32000" y1="41538" x2="33231" y2="86154"/>
                          <a14:foregroundMark x1="47077" y1="36308" x2="38462" y2="88615"/>
                          <a14:foregroundMark x1="40000" y1="39692" x2="35385" y2="79692"/>
                          <a14:foregroundMark x1="30769" y1="41231" x2="24615" y2="88308"/>
                          <a14:foregroundMark x1="24615" y1="77846" x2="84615" y2="69231"/>
                          <a14:foregroundMark x1="59385" y1="80615" x2="70462" y2="75385"/>
                          <a14:foregroundMark x1="84615" y1="81231" x2="81231" y2="42769"/>
                          <a14:foregroundMark x1="84615" y1="48923" x2="84615" y2="57231"/>
                          <a14:foregroundMark x1="80000" y1="32615" x2="69538" y2="77538"/>
                          <a14:foregroundMark x1="59077" y1="84923" x2="91385" y2="84308"/>
                          <a14:foregroundMark x1="83385" y1="54462" x2="38769" y2="70154"/>
                          <a14:foregroundMark x1="69538" y1="41538" x2="42769" y2="65846"/>
                          <a14:foregroundMark x1="53846" y1="41846" x2="63692" y2="65846"/>
                          <a14:foregroundMark x1="48308" y1="44615" x2="52923" y2="61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298" b="7940"/>
            <a:stretch/>
          </p:blipFill>
          <p:spPr bwMode="auto">
            <a:xfrm>
              <a:off x="6804248" y="4590359"/>
              <a:ext cx="1903863" cy="16137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3"/>
            <p:cNvPicPr>
              <a:picLocks noChangeAspect="1" noChangeArrowheads="1"/>
            </p:cNvPicPr>
            <p:nvPr/>
          </p:nvPicPr>
          <p:blipFill rotWithShape="1">
            <a:blip r:embed="rId20" cstate="print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0" b="100000" l="0" r="100000">
                          <a14:foregroundMark x1="67077" y1="20615" x2="52923" y2="80615"/>
                          <a14:foregroundMark x1="80000" y1="28308" x2="64000" y2="83385"/>
                          <a14:foregroundMark x1="38154" y1="84923" x2="80308" y2="86154"/>
                          <a14:foregroundMark x1="64000" y1="89846" x2="85846" y2="84923"/>
                          <a14:backgroundMark x1="36615" y1="78462" x2="37538" y2="76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19" t="3895" b="4514"/>
            <a:stretch/>
          </p:blipFill>
          <p:spPr bwMode="auto">
            <a:xfrm>
              <a:off x="5479908" y="4725144"/>
              <a:ext cx="1602835" cy="1512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4644008" y="4769070"/>
            <a:ext cx="1856461" cy="1612258"/>
            <a:chOff x="149544" y="1026710"/>
            <a:chExt cx="3767853" cy="2917904"/>
          </a:xfrm>
        </p:grpSpPr>
        <p:pic>
          <p:nvPicPr>
            <p:cNvPr id="20" name="Picture 8"/>
            <p:cNvPicPr>
              <a:picLocks noChangeAspect="1" noChangeArrowheads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0" b="100000" l="0" r="100000">
                          <a14:foregroundMark x1="68000" y1="66462" x2="44923" y2="92923"/>
                          <a14:foregroundMark x1="44000" y1="76615" x2="73846" y2="91077"/>
                        </a14:backgroundRemoval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6096" y="1340768"/>
              <a:ext cx="2351301" cy="2351301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9"/>
            <p:cNvPicPr>
              <a:picLocks noChangeAspect="1" noChangeArrowheads="1"/>
            </p:cNvPicPr>
            <p:nvPr/>
          </p:nvPicPr>
          <p:blipFill rotWithShape="1"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0" b="100000" l="4615" r="93538">
                          <a14:foregroundMark x1="71692" y1="86154" x2="71692" y2="91077"/>
                          <a14:foregroundMark x1="38154" y1="44615" x2="35077" y2="45846"/>
                          <a14:foregroundMark x1="74462" y1="87692" x2="69231" y2="8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782" r="13184"/>
            <a:stretch/>
          </p:blipFill>
          <p:spPr bwMode="auto">
            <a:xfrm>
              <a:off x="149544" y="1026710"/>
              <a:ext cx="2160240" cy="2917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3" name="Obdélník 22"/>
          <p:cNvSpPr/>
          <p:nvPr/>
        </p:nvSpPr>
        <p:spPr>
          <a:xfrm>
            <a:off x="1331640" y="1664804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březen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5701536" y="1089653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listopad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2213405" y="2276872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říjen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2218532" y="1089653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květen</a:t>
            </a:r>
            <a:endParaRPr lang="cs-CZ" sz="2000" dirty="0"/>
          </a:p>
        </p:txBody>
      </p:sp>
      <p:sp>
        <p:nvSpPr>
          <p:cNvPr id="27" name="Obdélník 26"/>
          <p:cNvSpPr/>
          <p:nvPr/>
        </p:nvSpPr>
        <p:spPr>
          <a:xfrm>
            <a:off x="5724128" y="2276872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srpen</a:t>
            </a:r>
            <a:endParaRPr lang="cs-CZ" sz="2000" dirty="0"/>
          </a:p>
        </p:txBody>
      </p:sp>
      <p:sp>
        <p:nvSpPr>
          <p:cNvPr id="28" name="Obdélník 27"/>
          <p:cNvSpPr/>
          <p:nvPr/>
        </p:nvSpPr>
        <p:spPr>
          <a:xfrm>
            <a:off x="3968766" y="2276872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leden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3083835" y="1664804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4836030" y="1664804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duben</a:t>
            </a:r>
            <a:endParaRPr lang="cs-CZ" sz="2000" dirty="0"/>
          </a:p>
        </p:txBody>
      </p:sp>
      <p:sp>
        <p:nvSpPr>
          <p:cNvPr id="31" name="Obdélník 30"/>
          <p:cNvSpPr/>
          <p:nvPr/>
        </p:nvSpPr>
        <p:spPr>
          <a:xfrm>
            <a:off x="3960034" y="1089653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září</a:t>
            </a:r>
            <a:endParaRPr lang="cs-CZ" sz="2000" dirty="0"/>
          </a:p>
        </p:txBody>
      </p:sp>
      <p:sp>
        <p:nvSpPr>
          <p:cNvPr id="32" name="Obdélník 31"/>
          <p:cNvSpPr/>
          <p:nvPr/>
        </p:nvSpPr>
        <p:spPr>
          <a:xfrm>
            <a:off x="477030" y="1089653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únor</a:t>
            </a:r>
            <a:endParaRPr lang="cs-CZ" sz="2000" dirty="0"/>
          </a:p>
        </p:txBody>
      </p:sp>
      <p:sp>
        <p:nvSpPr>
          <p:cNvPr id="33" name="Obdélník 32"/>
          <p:cNvSpPr/>
          <p:nvPr/>
        </p:nvSpPr>
        <p:spPr>
          <a:xfrm>
            <a:off x="6588224" y="1664804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prosinec</a:t>
            </a:r>
            <a:endParaRPr lang="cs-CZ" sz="2000" dirty="0"/>
          </a:p>
        </p:txBody>
      </p:sp>
      <p:sp>
        <p:nvSpPr>
          <p:cNvPr id="34" name="Obdélník 33"/>
          <p:cNvSpPr/>
          <p:nvPr/>
        </p:nvSpPr>
        <p:spPr>
          <a:xfrm>
            <a:off x="7443037" y="1089653"/>
            <a:ext cx="1206467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červenec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89268" y="548680"/>
            <a:ext cx="4165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Přiřaď názvy měsíců – klikni na měsíce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251520" y="3063688"/>
            <a:ext cx="1749538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51520" y="3655645"/>
            <a:ext cx="1749538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51520" y="4247603"/>
            <a:ext cx="1749538" cy="607851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345685" y="3063688"/>
            <a:ext cx="1749538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345685" y="3597343"/>
            <a:ext cx="1749538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345685" y="4189301"/>
            <a:ext cx="1749538" cy="607851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439850" y="3005386"/>
            <a:ext cx="2090006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439850" y="3597343"/>
            <a:ext cx="2090006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439850" y="4189301"/>
            <a:ext cx="2090006" cy="607851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874482" y="3005386"/>
            <a:ext cx="2090006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874482" y="3597343"/>
            <a:ext cx="2090006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74482" y="4189301"/>
            <a:ext cx="2090006" cy="607851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  <a:endParaRPr lang="cs-CZ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683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"/>
                            </p:stCondLst>
                            <p:childTnLst>
                              <p:par>
                                <p:cTn id="15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"/>
                            </p:stCondLst>
                            <p:childTnLst>
                              <p:par>
                                <p:cTn id="16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00"/>
                            </p:stCondLst>
                            <p:childTnLst>
                              <p:par>
                                <p:cTn id="17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00"/>
                            </p:stCondLst>
                            <p:childTnLst>
                              <p:par>
                                <p:cTn id="18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500"/>
                            </p:stCondLst>
                            <p:childTnLst>
                              <p:par>
                                <p:cTn id="20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/>
      <p:bldP spid="36" grpId="0" animBg="1"/>
      <p:bldP spid="37" grpId="0" animBg="1"/>
      <p:bldP spid="38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5880284" y="2906376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880284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8316416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7695855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671519" y="2330312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485474" y="2906376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7695855" y="2906376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7090664" y="2906376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4067944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464369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671519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4688505" y="4044843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6462926" y="405850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275094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5275094" y="2330312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5275094" y="2906376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5275094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5275094" y="405850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7090664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3457630" y="2330312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4067944" y="2330312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5869010" y="405850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6485474" y="175424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2843808" y="2330312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5362346" y="2979029"/>
            <a:ext cx="2803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      E       D      E       N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333620" y="1815207"/>
            <a:ext cx="3672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      V       Ě      T      </a:t>
            </a:r>
            <a:r>
              <a:rPr lang="cs-CZ" sz="2400" b="1" dirty="0"/>
              <a:t> </a:t>
            </a:r>
            <a:r>
              <a:rPr lang="cs-CZ" sz="2400" b="1" dirty="0" smtClean="0"/>
              <a:t>E       N   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716016" y="4119463"/>
            <a:ext cx="2209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      N     O       R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642850" y="169476"/>
            <a:ext cx="3858300" cy="76944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Vylušti křížovku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078371" y="961564"/>
            <a:ext cx="56523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Doplň měsíce podle pořadových čísel - klikni na číslo</a:t>
            </a:r>
            <a:endParaRPr lang="cs-CZ" sz="2000" dirty="0"/>
          </a:p>
        </p:txBody>
      </p:sp>
      <p:sp>
        <p:nvSpPr>
          <p:cNvPr id="62" name="Krychle 61"/>
          <p:cNvSpPr/>
          <p:nvPr/>
        </p:nvSpPr>
        <p:spPr>
          <a:xfrm>
            <a:off x="5275094" y="463427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rychle 64"/>
          <p:cNvSpPr/>
          <p:nvPr/>
        </p:nvSpPr>
        <p:spPr>
          <a:xfrm>
            <a:off x="5275094" y="521033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rychle 67"/>
          <p:cNvSpPr/>
          <p:nvPr/>
        </p:nvSpPr>
        <p:spPr>
          <a:xfrm>
            <a:off x="5275094" y="5772737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2240233" y="234888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1619672" y="234888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5868144" y="233001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rychle 82"/>
          <p:cNvSpPr/>
          <p:nvPr/>
        </p:nvSpPr>
        <p:spPr>
          <a:xfrm>
            <a:off x="7695855" y="4620609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7090664" y="463427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rychle 84"/>
          <p:cNvSpPr/>
          <p:nvPr/>
        </p:nvSpPr>
        <p:spPr>
          <a:xfrm>
            <a:off x="6485474" y="463427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5880284" y="463427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2843808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5868144" y="3482440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6462926" y="521033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5868144" y="521033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Krychle 91"/>
          <p:cNvSpPr/>
          <p:nvPr/>
        </p:nvSpPr>
        <p:spPr>
          <a:xfrm>
            <a:off x="4644008" y="5210334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4644008" y="5786398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7695855" y="5772737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Krychle 94"/>
          <p:cNvSpPr/>
          <p:nvPr/>
        </p:nvSpPr>
        <p:spPr>
          <a:xfrm>
            <a:off x="7090664" y="5772737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Krychle 95"/>
          <p:cNvSpPr/>
          <p:nvPr/>
        </p:nvSpPr>
        <p:spPr>
          <a:xfrm>
            <a:off x="6485474" y="5772737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Krychle 96"/>
          <p:cNvSpPr/>
          <p:nvPr/>
        </p:nvSpPr>
        <p:spPr>
          <a:xfrm>
            <a:off x="5880284" y="5772737"/>
            <a:ext cx="548553" cy="522922"/>
          </a:xfrm>
          <a:prstGeom prst="cube">
            <a:avLst>
              <a:gd name="adj" fmla="val 9744"/>
            </a:avLst>
          </a:prstGeom>
          <a:solidFill>
            <a:srgbClr val="FFFF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2348880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467544" y="1772816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467544" y="2924944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467544" y="3501008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67544" y="4077072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467544" y="4653136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467544" y="5229200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467544" y="5805264"/>
            <a:ext cx="914400" cy="52292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619672" y="2391271"/>
            <a:ext cx="4754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L        I       S       T       O     P       A     D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915816" y="3543399"/>
            <a:ext cx="3413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       E      R       V      E      N</a:t>
            </a:r>
            <a:endParaRPr lang="cs-CZ" sz="2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315069" y="4695527"/>
            <a:ext cx="282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      U      B       E      N</a:t>
            </a:r>
            <a:endParaRPr lang="cs-CZ" sz="2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696310" y="5271591"/>
            <a:ext cx="2151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      Á      Ř       Í</a:t>
            </a:r>
            <a:endParaRPr lang="cs-CZ" sz="2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716016" y="5847655"/>
            <a:ext cx="3456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       Ř      E       Z      E       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7106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 tmFilter="0,0; .5, 1; 1, 1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 tmFilter="0,0; .5, 1; 1, 1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1000" tmFilter="0,0; .5, 1; 1, 1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4" grpId="0" animBg="1"/>
      <p:bldP spid="32" grpId="0" animBg="1"/>
      <p:bldP spid="34" grpId="0" animBg="1"/>
      <p:bldP spid="58" grpId="0"/>
      <p:bldP spid="60" grpId="0"/>
      <p:bldP spid="61" grpId="0"/>
      <p:bldP spid="55" grpId="0"/>
      <p:bldP spid="62" grpId="0" animBg="1"/>
      <p:bldP spid="65" grpId="0" animBg="1"/>
      <p:bldP spid="68" grpId="0" animBg="1"/>
      <p:bldP spid="6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57" grpId="0"/>
      <p:bldP spid="59" grpId="0"/>
      <p:bldP spid="105" grpId="0"/>
      <p:bldP spid="106" grpId="0"/>
      <p:bldP spid="10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54769" y1="4615" x2="57231" y2="308"/>
                        <a14:foregroundMark x1="46154" y1="7692" x2="44308" y2="4615"/>
                        <a14:foregroundMark x1="60615" y1="12308" x2="56000" y2="20615"/>
                        <a14:foregroundMark x1="40615" y1="9538" x2="41846" y2="20923"/>
                        <a14:foregroundMark x1="24308" y1="55385" x2="75385" y2="64308"/>
                        <a14:foregroundMark x1="42154" y1="63385" x2="54769" y2="57846"/>
                        <a14:foregroundMark x1="32923" y1="60308" x2="50769" y2="65538"/>
                        <a14:foregroundMark x1="42769" y1="75077" x2="54154" y2="77846"/>
                        <a14:foregroundMark x1="53846" y1="78769" x2="61231" y2="75692"/>
                        <a14:foregroundMark x1="37231" y1="6462" x2="36308" y2="7692"/>
                        <a14:foregroundMark x1="60615" y1="2154" x2="62769" y2="2462"/>
                        <a14:foregroundMark x1="64000" y1="4000" x2="65846" y2="7385"/>
                        <a14:foregroundMark x1="35077" y1="11077" x2="36000" y2="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990" y="908720"/>
            <a:ext cx="4714260" cy="4714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51520" y="476672"/>
            <a:ext cx="3168352" cy="2677070"/>
          </a:xfrm>
          <a:prstGeom prst="cloudCallout">
            <a:avLst>
              <a:gd name="adj1" fmla="val 79167"/>
              <a:gd name="adj2" fmla="val 7189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víte proč se to točí stále dokola???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1692" y1="33538" x2="28923" y2="40615"/>
                        <a14:foregroundMark x1="43077" y1="32615" x2="43077" y2="34154"/>
                        <a14:foregroundMark x1="32923" y1="31385" x2="32923" y2="32923"/>
                        <a14:foregroundMark x1="32615" y1="29538" x2="36615" y2="31077"/>
                        <a14:foregroundMark x1="33538" y1="28308" x2="37231" y2="31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049" t="26424" r="23102" b="26865"/>
          <a:stretch/>
        </p:blipFill>
        <p:spPr bwMode="auto">
          <a:xfrm>
            <a:off x="467544" y="3717032"/>
            <a:ext cx="3484984" cy="2914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243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5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1360</TotalTime>
  <Words>547</Words>
  <Application>Microsoft Office PowerPoint</Application>
  <PresentationFormat>Předvádění na obrazovce (4:3)</PresentationFormat>
  <Paragraphs>257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80</cp:revision>
  <dcterms:created xsi:type="dcterms:W3CDTF">2013-02-06T10:45:52Z</dcterms:created>
  <dcterms:modified xsi:type="dcterms:W3CDTF">2013-02-09T17:40:34Z</dcterms:modified>
</cp:coreProperties>
</file>