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98DB3-F678-4B64-B266-F1194D726F7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DCDD2-B6D0-4C99-8A4E-B82FAE6FB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0123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98DB3-F678-4B64-B266-F1194D726F7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DCDD2-B6D0-4C99-8A4E-B82FAE6FB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989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98DB3-F678-4B64-B266-F1194D726F7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DCDD2-B6D0-4C99-8A4E-B82FAE6FB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502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98DB3-F678-4B64-B266-F1194D726F7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DCDD2-B6D0-4C99-8A4E-B82FAE6FB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71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98DB3-F678-4B64-B266-F1194D726F7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DCDD2-B6D0-4C99-8A4E-B82FAE6FB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633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98DB3-F678-4B64-B266-F1194D726F7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DCDD2-B6D0-4C99-8A4E-B82FAE6FB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271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98DB3-F678-4B64-B266-F1194D726F7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DCDD2-B6D0-4C99-8A4E-B82FAE6FB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30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98DB3-F678-4B64-B266-F1194D726F7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DCDD2-B6D0-4C99-8A4E-B82FAE6FB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771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98DB3-F678-4B64-B266-F1194D726F7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DCDD2-B6D0-4C99-8A4E-B82FAE6FB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91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98DB3-F678-4B64-B266-F1194D726F7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DCDD2-B6D0-4C99-8A4E-B82FAE6FB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731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798DB3-F678-4B64-B266-F1194D726F7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DCDD2-B6D0-4C99-8A4E-B82FAE6FB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998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798DB3-F678-4B64-B266-F1194D726F7D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1DCDD2-B6D0-4C99-8A4E-B82FAE6FB6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455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00082"/>
              </a:gs>
              <a:gs pos="26000">
                <a:srgbClr val="66008F"/>
              </a:gs>
              <a:gs pos="54000">
                <a:srgbClr val="BA0066"/>
              </a:gs>
              <a:gs pos="75000">
                <a:srgbClr val="FF0000">
                  <a:lumMod val="100000"/>
                </a:srgbClr>
              </a:gs>
              <a:gs pos="100000">
                <a:srgbClr val="FF8200"/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330" y="332656"/>
            <a:ext cx="5600700" cy="1047750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33818" y="1700808"/>
            <a:ext cx="3085724" cy="2840501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4829566"/>
              </p:ext>
            </p:extLst>
          </p:nvPr>
        </p:nvGraphicFramePr>
        <p:xfrm>
          <a:off x="755576" y="4864184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Tvrdé souhlásky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VY_32_INOVACE_10_Tvoření slov zakončených tvrdými slabikami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Švirková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Milfaitová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Helena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6377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00082"/>
              </a:gs>
              <a:gs pos="26000">
                <a:srgbClr val="66008F"/>
              </a:gs>
              <a:gs pos="54000">
                <a:srgbClr val="BA0066"/>
              </a:gs>
              <a:gs pos="75000">
                <a:srgbClr val="FF0000">
                  <a:lumMod val="100000"/>
                </a:srgbClr>
              </a:gs>
              <a:gs pos="100000">
                <a:srgbClr val="FF8200"/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124744"/>
            <a:ext cx="8640960" cy="1470025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6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Tvoření slov zakončených tvrdými slabikami</a:t>
            </a:r>
            <a:endParaRPr lang="cs-CZ" sz="60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Helena</a:t>
            </a:r>
          </a:p>
          <a:p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Švirková</a:t>
            </a:r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Milfaitová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18842"/>
            <a:ext cx="2046501" cy="1878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2918842"/>
            <a:ext cx="2046501" cy="1878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9941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00082"/>
              </a:gs>
              <a:gs pos="26000">
                <a:srgbClr val="66008F"/>
              </a:gs>
              <a:gs pos="54000">
                <a:srgbClr val="BA0066"/>
              </a:gs>
              <a:gs pos="75000">
                <a:srgbClr val="FF0000">
                  <a:lumMod val="100000"/>
                </a:srgbClr>
              </a:gs>
              <a:gs pos="100000">
                <a:srgbClr val="FF8200"/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640960" cy="1470025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Vytvoř podle obrázků slova zakončená tvrdou slabikou:</a:t>
            </a:r>
            <a:endParaRPr lang="cs-CZ" sz="40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pic>
        <p:nvPicPr>
          <p:cNvPr id="5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40531"/>
            <a:ext cx="1584176" cy="145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92280" y="1040531"/>
            <a:ext cx="1584176" cy="145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6" descr="C:\Users\OEM\AppData\Local\Microsoft\Windows\Temporary Internet Files\Content.IE5\SPEY40MK\MC9003353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74" y="2708920"/>
            <a:ext cx="915083" cy="118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1587523" y="2888940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budka</a:t>
            </a:r>
            <a:endParaRPr lang="cs-CZ" sz="5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Šipka doprava se zářezem 10"/>
          <p:cNvSpPr/>
          <p:nvPr/>
        </p:nvSpPr>
        <p:spPr>
          <a:xfrm rot="5400000">
            <a:off x="2271598" y="4339496"/>
            <a:ext cx="1296144" cy="571136"/>
          </a:xfrm>
          <a:prstGeom prst="notchedRightArrow">
            <a:avLst>
              <a:gd name="adj1" fmla="val 50000"/>
              <a:gd name="adj2" fmla="val 110416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26" descr="C:\Users\OEM\AppData\Local\Microsoft\Windows\Temporary Internet Files\Content.IE5\SPEY40MK\MC9003353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614" y="5344893"/>
            <a:ext cx="915083" cy="118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6" descr="C:\Users\OEM\AppData\Local\Microsoft\Windows\Temporary Internet Files\Content.IE5\SPEY40MK\MC9003353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098" y="5344893"/>
            <a:ext cx="915083" cy="118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aoblený obdélník 13"/>
          <p:cNvSpPr/>
          <p:nvPr/>
        </p:nvSpPr>
        <p:spPr>
          <a:xfrm>
            <a:off x="1789181" y="5537335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</a:t>
            </a: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</a:t>
            </a: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087638" y="5358661"/>
            <a:ext cx="1112269" cy="1183204"/>
          </a:xfrm>
          <a:prstGeom prst="ellipse">
            <a:avLst/>
          </a:prstGeom>
          <a:noFill/>
          <a:ln w="762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8" descr="C:\Users\OEM\AppData\Local\Microsoft\Windows\Temporary Internet Files\Content.IE5\SPEY40MK\MC9002900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659" y="2859666"/>
            <a:ext cx="1140737" cy="84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aoblený obdélník 16"/>
          <p:cNvSpPr/>
          <p:nvPr/>
        </p:nvSpPr>
        <p:spPr>
          <a:xfrm>
            <a:off x="6018915" y="2888940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kniha</a:t>
            </a:r>
            <a:endParaRPr lang="cs-CZ" sz="5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Šipka doprava se zářezem 17"/>
          <p:cNvSpPr/>
          <p:nvPr/>
        </p:nvSpPr>
        <p:spPr>
          <a:xfrm rot="5400000">
            <a:off x="6702991" y="4339496"/>
            <a:ext cx="1296144" cy="571136"/>
          </a:xfrm>
          <a:prstGeom prst="notchedRightArrow">
            <a:avLst>
              <a:gd name="adj1" fmla="val 50000"/>
              <a:gd name="adj2" fmla="val 110416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28" descr="C:\Users\OEM\AppData\Local\Microsoft\Windows\Temporary Internet Files\Content.IE5\SPEY40MK\MC9002900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5879288"/>
            <a:ext cx="1140737" cy="84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8" descr="C:\Users\OEM\AppData\Local\Microsoft\Windows\Temporary Internet Files\Content.IE5\SPEY40MK\MC90029005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3746" y="5273136"/>
            <a:ext cx="1140737" cy="848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Zaoblený obdélník 20"/>
          <p:cNvSpPr/>
          <p:nvPr/>
        </p:nvSpPr>
        <p:spPr>
          <a:xfrm>
            <a:off x="6271344" y="5524913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</a:t>
            </a:r>
            <a:r>
              <a:rPr lang="cs-CZ" sz="5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499593" y="5362668"/>
            <a:ext cx="1112269" cy="1183204"/>
          </a:xfrm>
          <a:prstGeom prst="ellipse">
            <a:avLst/>
          </a:prstGeom>
          <a:noFill/>
          <a:ln w="762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112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5" grpId="0" animBg="1"/>
      <p:bldP spid="18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00082"/>
              </a:gs>
              <a:gs pos="26000">
                <a:srgbClr val="66008F"/>
              </a:gs>
              <a:gs pos="54000">
                <a:srgbClr val="BA0066"/>
              </a:gs>
              <a:gs pos="75000">
                <a:srgbClr val="FF0000">
                  <a:lumMod val="100000"/>
                </a:srgbClr>
              </a:gs>
              <a:gs pos="100000">
                <a:srgbClr val="FF8200"/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640960" cy="1470025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Vytvoř podle obrázků slova zakončená tvrdou slabikou:</a:t>
            </a:r>
            <a:endParaRPr lang="cs-CZ" sz="40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pic>
        <p:nvPicPr>
          <p:cNvPr id="5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40531"/>
            <a:ext cx="1584176" cy="145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92280" y="1040531"/>
            <a:ext cx="1584176" cy="145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1587523" y="2888940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sprcha</a:t>
            </a:r>
            <a:endParaRPr lang="cs-CZ" sz="5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Šipka doprava se zářezem 10"/>
          <p:cNvSpPr/>
          <p:nvPr/>
        </p:nvSpPr>
        <p:spPr>
          <a:xfrm rot="5400000">
            <a:off x="2271598" y="4339496"/>
            <a:ext cx="1296144" cy="571136"/>
          </a:xfrm>
          <a:prstGeom prst="notchedRightArrow">
            <a:avLst>
              <a:gd name="adj1" fmla="val 50000"/>
              <a:gd name="adj2" fmla="val 110416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789181" y="5537335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</a:t>
            </a: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</a:t>
            </a: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027488" y="5357315"/>
            <a:ext cx="1112269" cy="1183204"/>
          </a:xfrm>
          <a:prstGeom prst="ellipse">
            <a:avLst/>
          </a:prstGeom>
          <a:noFill/>
          <a:ln w="762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6018915" y="2888940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kočka</a:t>
            </a:r>
            <a:endParaRPr lang="cs-CZ" sz="5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Šipka doprava se zářezem 17"/>
          <p:cNvSpPr/>
          <p:nvPr/>
        </p:nvSpPr>
        <p:spPr>
          <a:xfrm rot="5400000">
            <a:off x="6702991" y="4339496"/>
            <a:ext cx="1296144" cy="571136"/>
          </a:xfrm>
          <a:prstGeom prst="notchedRightArrow">
            <a:avLst>
              <a:gd name="adj1" fmla="val 50000"/>
              <a:gd name="adj2" fmla="val 110416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271344" y="5524913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koč</a:t>
            </a: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</a:t>
            </a: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564187" y="5362668"/>
            <a:ext cx="1112269" cy="1183204"/>
          </a:xfrm>
          <a:prstGeom prst="ellipse">
            <a:avLst/>
          </a:prstGeom>
          <a:noFill/>
          <a:ln w="762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29" descr="C:\Users\OEM\AppData\Local\Microsoft\Windows\Temporary Internet Files\Content.IE5\X299I2P1\MC9003511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68" y="2625875"/>
            <a:ext cx="671631" cy="160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9" descr="C:\Users\OEM\AppData\Local\Microsoft\Windows\Temporary Internet Files\Content.IE5\X299I2P1\MC9003511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23" y="4939622"/>
            <a:ext cx="671631" cy="160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9" descr="C:\Users\OEM\AppData\Local\Microsoft\Windows\Temporary Internet Files\Content.IE5\X299I2P1\MC9003511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824" y="4935615"/>
            <a:ext cx="671631" cy="160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161" y="2790364"/>
            <a:ext cx="1111679" cy="102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762978"/>
            <a:ext cx="1111679" cy="102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7839" y="5228582"/>
            <a:ext cx="1111679" cy="102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9755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5" grpId="0" animBg="1"/>
      <p:bldP spid="18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00082"/>
              </a:gs>
              <a:gs pos="26000">
                <a:srgbClr val="66008F"/>
              </a:gs>
              <a:gs pos="54000">
                <a:srgbClr val="BA0066"/>
              </a:gs>
              <a:gs pos="75000">
                <a:srgbClr val="FF0000">
                  <a:lumMod val="100000"/>
                </a:srgbClr>
              </a:gs>
              <a:gs pos="100000">
                <a:srgbClr val="FF8200"/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640960" cy="1470025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Vytvoř podle obrázků slova zakončená tvrdou slabikou:</a:t>
            </a:r>
            <a:endParaRPr lang="cs-CZ" sz="40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pic>
        <p:nvPicPr>
          <p:cNvPr id="5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40531"/>
            <a:ext cx="1584176" cy="145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92280" y="1040531"/>
            <a:ext cx="1584176" cy="145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1587523" y="2888940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duha</a:t>
            </a:r>
            <a:endParaRPr lang="cs-CZ" sz="5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Šipka doprava se zářezem 10"/>
          <p:cNvSpPr/>
          <p:nvPr/>
        </p:nvSpPr>
        <p:spPr>
          <a:xfrm rot="5400000">
            <a:off x="2271598" y="4339496"/>
            <a:ext cx="1296144" cy="571136"/>
          </a:xfrm>
          <a:prstGeom prst="notchedRightArrow">
            <a:avLst>
              <a:gd name="adj1" fmla="val 50000"/>
              <a:gd name="adj2" fmla="val 110416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789181" y="5537335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</a:t>
            </a: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</a:t>
            </a: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919670" y="5357315"/>
            <a:ext cx="1112269" cy="1183204"/>
          </a:xfrm>
          <a:prstGeom prst="ellipse">
            <a:avLst/>
          </a:prstGeom>
          <a:noFill/>
          <a:ln w="762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6018915" y="2888940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ořech</a:t>
            </a:r>
            <a:endParaRPr lang="cs-CZ" sz="5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Šipka doprava se zářezem 17"/>
          <p:cNvSpPr/>
          <p:nvPr/>
        </p:nvSpPr>
        <p:spPr>
          <a:xfrm rot="5400000">
            <a:off x="6702991" y="4339496"/>
            <a:ext cx="1296144" cy="571136"/>
          </a:xfrm>
          <a:prstGeom prst="notchedRightArrow">
            <a:avLst>
              <a:gd name="adj1" fmla="val 50000"/>
              <a:gd name="adj2" fmla="val 110416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271344" y="5524913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oře</a:t>
            </a: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</a:t>
            </a: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564187" y="5362668"/>
            <a:ext cx="1112269" cy="1183204"/>
          </a:xfrm>
          <a:prstGeom prst="ellipse">
            <a:avLst/>
          </a:prstGeom>
          <a:noFill/>
          <a:ln w="762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" name="Picture 27" descr="C:\Users\OEM\AppData\Local\Microsoft\Windows\Temporary Internet Files\Content.IE5\X299I2P1\MC90044040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908" y="2790364"/>
            <a:ext cx="1327615" cy="1327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7" descr="C:\Users\OEM\AppData\Local\Microsoft\Windows\Temporary Internet Files\Content.IE5\X299I2P1\MC90044040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046" y="4752032"/>
            <a:ext cx="1327615" cy="1327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7" descr="C:\Users\OEM\AppData\Local\Microsoft\Windows\Temporary Internet Files\Content.IE5\X299I2P1\MC90044040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045" y="5299692"/>
            <a:ext cx="1327615" cy="1327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0" descr="C:\Users\OEM\AppData\Local\Microsoft\Windows\Temporary Internet Files\Content.IE5\SPEY40MK\MC900215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648" y="2790364"/>
            <a:ext cx="1371267" cy="921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0" descr="C:\Users\OEM\AppData\Local\Microsoft\Windows\Temporary Internet Files\Content.IE5\SPEY40MK\MC900215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647" y="5032530"/>
            <a:ext cx="1371267" cy="921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0" descr="C:\Users\OEM\AppData\Local\Microsoft\Windows\Temporary Internet Files\Content.IE5\SPEY40MK\MC900215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0774" y="5556109"/>
            <a:ext cx="1371267" cy="921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3392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5" grpId="0" animBg="1"/>
      <p:bldP spid="18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00082"/>
              </a:gs>
              <a:gs pos="26000">
                <a:srgbClr val="66008F"/>
              </a:gs>
              <a:gs pos="54000">
                <a:srgbClr val="BA0066"/>
              </a:gs>
              <a:gs pos="75000">
                <a:srgbClr val="FF0000">
                  <a:lumMod val="100000"/>
                </a:srgbClr>
              </a:gs>
              <a:gs pos="100000">
                <a:srgbClr val="FF8200"/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640960" cy="1470025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Vytvoř podle obrázků slova zakončená tvrdou slabikou:</a:t>
            </a:r>
            <a:endParaRPr lang="cs-CZ" sz="40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pic>
        <p:nvPicPr>
          <p:cNvPr id="5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40531"/>
            <a:ext cx="1584176" cy="145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92280" y="1040531"/>
            <a:ext cx="1584176" cy="145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1587523" y="2888940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jahoda</a:t>
            </a:r>
            <a:endParaRPr lang="cs-CZ" sz="5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Šipka doprava se zářezem 10"/>
          <p:cNvSpPr/>
          <p:nvPr/>
        </p:nvSpPr>
        <p:spPr>
          <a:xfrm rot="5400000">
            <a:off x="2271598" y="4339496"/>
            <a:ext cx="1296144" cy="571136"/>
          </a:xfrm>
          <a:prstGeom prst="notchedRightArrow">
            <a:avLst>
              <a:gd name="adj1" fmla="val 50000"/>
              <a:gd name="adj2" fmla="val 110416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789181" y="5537335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jaho</a:t>
            </a: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</a:t>
            </a: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205238" y="5357315"/>
            <a:ext cx="1112269" cy="1183204"/>
          </a:xfrm>
          <a:prstGeom prst="ellipse">
            <a:avLst/>
          </a:prstGeom>
          <a:noFill/>
          <a:ln w="762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6018915" y="2888940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bota</a:t>
            </a:r>
            <a:endParaRPr lang="cs-CZ" sz="5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Šipka doprava se zářezem 17"/>
          <p:cNvSpPr/>
          <p:nvPr/>
        </p:nvSpPr>
        <p:spPr>
          <a:xfrm rot="5400000">
            <a:off x="6702991" y="4339496"/>
            <a:ext cx="1296144" cy="571136"/>
          </a:xfrm>
          <a:prstGeom prst="notchedRightArrow">
            <a:avLst>
              <a:gd name="adj1" fmla="val 50000"/>
              <a:gd name="adj2" fmla="val 110416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271344" y="5524913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</a:t>
            </a: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</a:t>
            </a: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454298" y="5362668"/>
            <a:ext cx="1112269" cy="1183204"/>
          </a:xfrm>
          <a:prstGeom prst="ellipse">
            <a:avLst/>
          </a:prstGeom>
          <a:noFill/>
          <a:ln w="762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32" descr="C:\Users\OEM\AppData\Local\Microsoft\Windows\Temporary Internet Files\Content.IE5\06UDQKTQ\MC9000386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996" y="5466034"/>
            <a:ext cx="1560357" cy="899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2" descr="C:\Users\OEM\AppData\Local\Microsoft\Windows\Temporary Internet Files\Content.IE5\06UDQKTQ\MC900038634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14"/>
          <a:stretch/>
        </p:blipFill>
        <p:spPr bwMode="auto">
          <a:xfrm>
            <a:off x="539552" y="2790364"/>
            <a:ext cx="932883" cy="899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35" descr="C:\Users\OEM\AppData\Local\Microsoft\Windows\Temporary Internet Files\Content.IE5\SPEY40MK\MC900290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21909"/>
            <a:ext cx="1284038" cy="123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5" descr="C:\Users\OEM\AppData\Local\Microsoft\Windows\Temporary Internet Files\Content.IE5\SPEY40MK\MC900290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739115"/>
            <a:ext cx="1284038" cy="123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5" descr="C:\Users\OEM\AppData\Local\Microsoft\Windows\Temporary Internet Files\Content.IE5\SPEY40MK\MC900290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3964" y="5124099"/>
            <a:ext cx="1284038" cy="123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6873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5" grpId="0" animBg="1"/>
      <p:bldP spid="18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00082"/>
              </a:gs>
              <a:gs pos="26000">
                <a:srgbClr val="66008F"/>
              </a:gs>
              <a:gs pos="54000">
                <a:srgbClr val="BA0066"/>
              </a:gs>
              <a:gs pos="75000">
                <a:srgbClr val="FF0000">
                  <a:lumMod val="100000"/>
                </a:srgbClr>
              </a:gs>
              <a:gs pos="100000">
                <a:srgbClr val="FF8200"/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640960" cy="1470025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40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Vytvoř podle obrázků slova zakončená tvrdou slabikou:</a:t>
            </a:r>
            <a:endParaRPr lang="cs-CZ" sz="40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pic>
        <p:nvPicPr>
          <p:cNvPr id="5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40531"/>
            <a:ext cx="1584176" cy="145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92280" y="1040531"/>
            <a:ext cx="1584176" cy="1453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1587523" y="2888940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zvon</a:t>
            </a:r>
            <a:endParaRPr lang="cs-CZ" sz="5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Šipka doprava se zářezem 10"/>
          <p:cNvSpPr/>
          <p:nvPr/>
        </p:nvSpPr>
        <p:spPr>
          <a:xfrm rot="5400000">
            <a:off x="2271598" y="4339496"/>
            <a:ext cx="1296144" cy="571136"/>
          </a:xfrm>
          <a:prstGeom prst="notchedRightArrow">
            <a:avLst>
              <a:gd name="adj1" fmla="val 50000"/>
              <a:gd name="adj2" fmla="val 110416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789181" y="5537335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zvo</a:t>
            </a: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</a:t>
            </a: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121329" y="5357315"/>
            <a:ext cx="1112269" cy="1183204"/>
          </a:xfrm>
          <a:prstGeom prst="ellipse">
            <a:avLst/>
          </a:prstGeom>
          <a:noFill/>
          <a:ln w="762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6018915" y="2888940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svíčka</a:t>
            </a:r>
            <a:endParaRPr lang="cs-CZ" sz="5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Šipka doprava se zářezem 17"/>
          <p:cNvSpPr/>
          <p:nvPr/>
        </p:nvSpPr>
        <p:spPr>
          <a:xfrm rot="5400000">
            <a:off x="6702991" y="4339496"/>
            <a:ext cx="1296144" cy="571136"/>
          </a:xfrm>
          <a:prstGeom prst="notchedRightArrow">
            <a:avLst>
              <a:gd name="adj1" fmla="val 50000"/>
              <a:gd name="adj2" fmla="val 110416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aoblený obdélník 20"/>
          <p:cNvSpPr/>
          <p:nvPr/>
        </p:nvSpPr>
        <p:spPr>
          <a:xfrm>
            <a:off x="6271344" y="5524913"/>
            <a:ext cx="2664296" cy="82316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200"/>
              </a:gs>
              <a:gs pos="45000">
                <a:srgbClr val="FF7A00"/>
              </a:gs>
              <a:gs pos="70000">
                <a:srgbClr val="FF0300"/>
              </a:gs>
              <a:gs pos="100000">
                <a:srgbClr val="4D0808"/>
              </a:gs>
            </a:gsLst>
            <a:lin ang="5400000" scaled="0"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svíč</a:t>
            </a: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</a:t>
            </a: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564187" y="5323839"/>
            <a:ext cx="1112269" cy="1183204"/>
          </a:xfrm>
          <a:prstGeom prst="ellipse">
            <a:avLst/>
          </a:prstGeom>
          <a:noFill/>
          <a:ln w="762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33" descr="C:\Users\OEM\AppData\Local\Microsoft\Windows\Temporary Internet Files\Content.IE5\SPEY40MK\MC9002303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09" y="2741936"/>
            <a:ext cx="951548" cy="137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3" descr="C:\Users\OEM\AppData\Local\Microsoft\Windows\Temporary Internet Files\Content.IE5\SPEY40MK\MC9002303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092" y="4670251"/>
            <a:ext cx="951548" cy="137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33" descr="C:\Users\OEM\AppData\Local\Microsoft\Windows\Temporary Internet Files\Content.IE5\SPEY40MK\MC9002303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976" y="5055235"/>
            <a:ext cx="951548" cy="1374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7" descr="C:\Users\OEM\AppData\Local\Microsoft\Windows\Temporary Internet Files\Content.IE5\SPEY40MK\MC9002872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9871" y="2397991"/>
            <a:ext cx="788417" cy="157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17" descr="C:\Users\OEM\AppData\Local\Microsoft\Windows\Temporary Internet Files\Content.IE5\SPEY40MK\MC9002872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107" y="4603498"/>
            <a:ext cx="788417" cy="157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7" descr="C:\Users\OEM\AppData\Local\Microsoft\Windows\Temporary Internet Files\Content.IE5\SPEY40MK\MC9002872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1799" y="4336440"/>
            <a:ext cx="788417" cy="157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7" descr="C:\Users\OEM\AppData\Local\Microsoft\Windows\Temporary Internet Files\Content.IE5\SPEY40MK\MC9002872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5315" y="5055235"/>
            <a:ext cx="788417" cy="157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5756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1" presetClass="entr" presetSubtype="1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5" grpId="0" animBg="1"/>
      <p:bldP spid="18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00082"/>
              </a:gs>
              <a:gs pos="26000">
                <a:srgbClr val="66008F"/>
              </a:gs>
              <a:gs pos="54000">
                <a:srgbClr val="BA0066"/>
              </a:gs>
              <a:gs pos="75000">
                <a:srgbClr val="FF0000">
                  <a:lumMod val="100000"/>
                </a:srgbClr>
              </a:gs>
              <a:gs pos="100000">
                <a:srgbClr val="FF8200"/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764704"/>
            <a:ext cx="8640960" cy="1470025"/>
          </a:xfrm>
        </p:spPr>
        <p:txBody>
          <a:bodyPr>
            <a:no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9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Zdroje</a:t>
            </a:r>
            <a:endParaRPr lang="cs-CZ" sz="96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4064" y="5229200"/>
            <a:ext cx="6400800" cy="910952"/>
          </a:xfrm>
        </p:spPr>
        <p:txBody>
          <a:bodyPr>
            <a:normAutofit fontScale="62500" lnSpcReduction="20000"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</a:t>
            </a:r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4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MS </a:t>
            </a:r>
            <a:r>
              <a:rPr lang="cs-CZ" sz="44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Office.com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18842"/>
            <a:ext cx="2046501" cy="1878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1" descr="C:\Users\OEM\AppData\Local\Microsoft\Windows\Temporary Internet Files\Content.IE5\SPEY40MK\MC9003598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660232" y="2918842"/>
            <a:ext cx="2046501" cy="1878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AppData\Local\Microsoft\Windows\Temporary Internet Files\Content.IE5\06UDQKTQ\MP9004448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6536" y="2276872"/>
            <a:ext cx="2090928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751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93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Tvoření slov zakončených tvrdými slabikami</vt:lpstr>
      <vt:lpstr>Vytvoř podle obrázků slova zakončená tvrdou slabikou:</vt:lpstr>
      <vt:lpstr>Vytvoř podle obrázků slova zakončená tvrdou slabikou:</vt:lpstr>
      <vt:lpstr>Vytvoř podle obrázků slova zakončená tvrdou slabikou:</vt:lpstr>
      <vt:lpstr>Vytvoř podle obrázků slova zakončená tvrdou slabikou:</vt:lpstr>
      <vt:lpstr>Vytvoř podle obrázků slova zakončená tvrdou slabikou: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7</cp:revision>
  <dcterms:created xsi:type="dcterms:W3CDTF">2011-09-03T18:37:02Z</dcterms:created>
  <dcterms:modified xsi:type="dcterms:W3CDTF">2011-11-14T19:19:00Z</dcterms:modified>
</cp:coreProperties>
</file>