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2" r:id="rId2"/>
    <p:sldMasterId id="2147483664" r:id="rId3"/>
  </p:sldMasterIdLst>
  <p:sldIdLst>
    <p:sldId id="276" r:id="rId4"/>
    <p:sldId id="275" r:id="rId5"/>
    <p:sldId id="256" r:id="rId6"/>
    <p:sldId id="266" r:id="rId7"/>
    <p:sldId id="271" r:id="rId8"/>
    <p:sldId id="269" r:id="rId9"/>
    <p:sldId id="268" r:id="rId10"/>
    <p:sldId id="272" r:id="rId11"/>
    <p:sldId id="267" r:id="rId12"/>
    <p:sldId id="270" r:id="rId13"/>
    <p:sldId id="277" r:id="rId14"/>
    <p:sldId id="278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C7FA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292" autoAdjust="0"/>
    <p:restoredTop sz="94574" autoAdjust="0"/>
  </p:normalViewPr>
  <p:slideViewPr>
    <p:cSldViewPr>
      <p:cViewPr varScale="1">
        <p:scale>
          <a:sx n="74" d="100"/>
          <a:sy n="74" d="100"/>
        </p:scale>
        <p:origin x="-11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theme" Target="theme/theme1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tableStyles" Target="tableStyle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93D786-CB8D-4222-912C-30A2D9BD1154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EE3E1C-8E58-4F94-A51E-F7E901D568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5834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8071E-91F8-4478-A457-762DBF03CB55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8072A0-58BA-4F32-9BB6-80F33B82C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65163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B48CB6-9149-4925-B796-144F6B89CCEA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4B4657-765C-4EA3-893F-6D7C946AF5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48492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C2571E-67C9-40FB-A80E-4B2E7255E841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CFF212-38BB-4FC5-95F2-9179001C6D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658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0D8622-95A5-4048-A764-333E09F81976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AD6A66-3934-4E7A-8A69-2EE41F950B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2415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2562CE-C74C-464F-BA64-7CAAD1424D74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EDF1D-BED6-46EF-AB33-BB863635EC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39691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68622-E624-4BEF-B28C-BD0A5BBFC37E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F7F69E-7FE1-4E14-9FE5-9F3703ADFE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906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7AD71-AB63-42FD-BFE7-A15E181FE95E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79EF1-F7CA-48CE-8388-36ABDC4A12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80778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9CDFC8-DBB8-49DC-BBE6-48F709B5ABC2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2A7BF0-C02E-4B64-961F-6DD0E1CDFB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8982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A8A02A-89D6-4BD3-B9AA-F0F496C4F7C3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ED3EE9-BD56-4722-B1B8-1ECEE643159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42719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261236-D08F-41D4-875E-F0D1859F15F5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05169F-3EFE-4CF4-86F6-3960E4CA22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041173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fld id="{1324CE2F-5DB3-4C32-AC97-BABE9D6275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7985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2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3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 fontAlgn="auto">
              <a:spcBef>
                <a:spcPts val="0"/>
              </a:spcBef>
              <a:spcAft>
                <a:spcPts val="0"/>
              </a:spcAft>
              <a:defRPr/>
            </a:lvl1pPr>
          </a:lstStyle>
          <a:p>
            <a:pPr>
              <a:defRPr/>
            </a:pPr>
            <a:fld id="{FBCBA81C-51F9-406D-9511-E6941B5AE2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6163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ACE9304-B313-45E8-8705-E5A914DB4317}" type="datetimeFigureOut">
              <a:rPr lang="cs-CZ"/>
              <a:pPr>
                <a:defRPr/>
              </a:pPr>
              <a:t>3.9.2013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F26FECC-2060-4CA8-85A7-339B50DF3B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prstClr val="black">
                    <a:tint val="75000"/>
                  </a:prstClr>
                </a:solidFill>
                <a:latin typeface="Arial" charset="0"/>
                <a:cs typeface="+mn-cs"/>
              </a:defRPr>
            </a:lvl1pPr>
          </a:lstStyle>
          <a:p>
            <a:pPr>
              <a:defRPr/>
            </a:pPr>
            <a:fld id="{611DE1D2-8E98-403D-A2C0-74FFA49B91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Group 2"/>
          <p:cNvGrpSpPr>
            <a:grpSpLocks/>
          </p:cNvGrpSpPr>
          <p:nvPr/>
        </p:nvGrpSpPr>
        <p:grpSpPr bwMode="auto">
          <a:xfrm>
            <a:off x="0" y="0"/>
            <a:ext cx="7620000" cy="6858000"/>
            <a:chOff x="0" y="0"/>
            <a:chExt cx="4800" cy="4320"/>
          </a:xfrm>
        </p:grpSpPr>
        <p:grpSp>
          <p:nvGrpSpPr>
            <p:cNvPr id="3080" name="Group 3"/>
            <p:cNvGrpSpPr>
              <a:grpSpLocks/>
            </p:cNvGrpSpPr>
            <p:nvPr/>
          </p:nvGrpSpPr>
          <p:grpSpPr bwMode="auto">
            <a:xfrm>
              <a:off x="0" y="0"/>
              <a:ext cx="2016" cy="4320"/>
              <a:chOff x="0" y="0"/>
              <a:chExt cx="2016" cy="4320"/>
            </a:xfrm>
          </p:grpSpPr>
          <p:sp>
            <p:nvSpPr>
              <p:cNvPr id="3084" name="Rectangle 4"/>
              <p:cNvSpPr>
                <a:spLocks noChangeArrowheads="1"/>
              </p:cNvSpPr>
              <p:nvPr/>
            </p:nvSpPr>
            <p:spPr bwMode="auto">
              <a:xfrm>
                <a:off x="0" y="0"/>
                <a:ext cx="480" cy="4320"/>
              </a:xfrm>
              <a:prstGeom prst="rect">
                <a:avLst/>
              </a:pr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5" name="Freeform 5"/>
              <p:cNvSpPr>
                <a:spLocks/>
              </p:cNvSpPr>
              <p:nvPr/>
            </p:nvSpPr>
            <p:spPr bwMode="auto">
              <a:xfrm>
                <a:off x="288" y="0"/>
                <a:ext cx="1728" cy="735"/>
              </a:xfrm>
              <a:custGeom>
                <a:avLst/>
                <a:gdLst>
                  <a:gd name="T0" fmla="*/ 1728 w 1728"/>
                  <a:gd name="T1" fmla="*/ 0 h 735"/>
                  <a:gd name="T2" fmla="*/ 1728 w 1728"/>
                  <a:gd name="T3" fmla="*/ 480 h 735"/>
                  <a:gd name="T4" fmla="*/ 380 w 1728"/>
                  <a:gd name="T5" fmla="*/ 482 h 735"/>
                  <a:gd name="T6" fmla="*/ 354 w 1728"/>
                  <a:gd name="T7" fmla="*/ 480 h 735"/>
                  <a:gd name="T8" fmla="*/ 308 w 1728"/>
                  <a:gd name="T9" fmla="*/ 489 h 735"/>
                  <a:gd name="T10" fmla="*/ 246 w 1728"/>
                  <a:gd name="T11" fmla="*/ 531 h 735"/>
                  <a:gd name="T12" fmla="*/ 206 w 1728"/>
                  <a:gd name="T13" fmla="*/ 597 h 735"/>
                  <a:gd name="T14" fmla="*/ 192 w 1728"/>
                  <a:gd name="T15" fmla="*/ 666 h 735"/>
                  <a:gd name="T16" fmla="*/ 192 w 1728"/>
                  <a:gd name="T17" fmla="*/ 735 h 735"/>
                  <a:gd name="T18" fmla="*/ 0 w 1728"/>
                  <a:gd name="T19" fmla="*/ 735 h 735"/>
                  <a:gd name="T20" fmla="*/ 0 w 1728"/>
                  <a:gd name="T21" fmla="*/ 480 h 735"/>
                  <a:gd name="T22" fmla="*/ 0 w 1728"/>
                  <a:gd name="T23" fmla="*/ 0 h 735"/>
                  <a:gd name="T24" fmla="*/ 1728 w 1728"/>
                  <a:gd name="T25" fmla="*/ 0 h 735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728" h="735">
                    <a:moveTo>
                      <a:pt x="1728" y="0"/>
                    </a:moveTo>
                    <a:lnTo>
                      <a:pt x="1728" y="480"/>
                    </a:lnTo>
                    <a:lnTo>
                      <a:pt x="380" y="482"/>
                    </a:lnTo>
                    <a:lnTo>
                      <a:pt x="354" y="480"/>
                    </a:lnTo>
                    <a:lnTo>
                      <a:pt x="308" y="489"/>
                    </a:lnTo>
                    <a:cubicBezTo>
                      <a:pt x="290" y="498"/>
                      <a:pt x="263" y="513"/>
                      <a:pt x="246" y="531"/>
                    </a:cubicBezTo>
                    <a:cubicBezTo>
                      <a:pt x="229" y="549"/>
                      <a:pt x="215" y="574"/>
                      <a:pt x="206" y="597"/>
                    </a:cubicBezTo>
                    <a:cubicBezTo>
                      <a:pt x="197" y="620"/>
                      <a:pt x="194" y="643"/>
                      <a:pt x="192" y="666"/>
                    </a:cubicBezTo>
                    <a:lnTo>
                      <a:pt x="192" y="735"/>
                    </a:lnTo>
                    <a:lnTo>
                      <a:pt x="0" y="735"/>
                    </a:lnTo>
                    <a:lnTo>
                      <a:pt x="0" y="480"/>
                    </a:lnTo>
                    <a:lnTo>
                      <a:pt x="0" y="0"/>
                    </a:lnTo>
                    <a:lnTo>
                      <a:pt x="1728" y="0"/>
                    </a:ln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 cap="flat" cmpd="sng">
                    <a:solidFill>
                      <a:srgbClr val="000000"/>
                    </a:solidFill>
                    <a:prstDash val="solid"/>
                    <a:miter lim="800000"/>
                    <a:headEnd type="none" w="med" len="med"/>
                    <a:tailEnd type="none" w="med" len="med"/>
                  </a14:hiddenLine>
                </a:ext>
              </a:extLst>
            </p:spPr>
            <p:txBody>
              <a:bodyPr wrap="none"/>
              <a:lstStyle/>
              <a:p>
                <a:endParaRPr lang="cs-CZ"/>
              </a:p>
            </p:txBody>
          </p:sp>
        </p:grpSp>
        <p:grpSp>
          <p:nvGrpSpPr>
            <p:cNvPr id="3081" name="Group 6"/>
            <p:cNvGrpSpPr>
              <a:grpSpLocks/>
            </p:cNvGrpSpPr>
            <p:nvPr/>
          </p:nvGrpSpPr>
          <p:grpSpPr bwMode="auto">
            <a:xfrm>
              <a:off x="144" y="1248"/>
              <a:ext cx="4656" cy="201"/>
              <a:chOff x="144" y="1248"/>
              <a:chExt cx="4656" cy="201"/>
            </a:xfrm>
          </p:grpSpPr>
          <p:sp>
            <p:nvSpPr>
              <p:cNvPr id="3082" name="AutoShape 7"/>
              <p:cNvSpPr>
                <a:spLocks noChangeArrowheads="1"/>
              </p:cNvSpPr>
              <p:nvPr/>
            </p:nvSpPr>
            <p:spPr bwMode="auto">
              <a:xfrm>
                <a:off x="384" y="1248"/>
                <a:ext cx="4416" cy="200"/>
              </a:xfrm>
              <a:prstGeom prst="roundRect">
                <a:avLst>
                  <a:gd name="adj" fmla="val 0"/>
                </a:avLst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  <p:sp>
            <p:nvSpPr>
              <p:cNvPr id="3083" name="AutoShape 8"/>
              <p:cNvSpPr>
                <a:spLocks noChangeArrowheads="1"/>
              </p:cNvSpPr>
              <p:nvPr/>
            </p:nvSpPr>
            <p:spPr bwMode="auto">
              <a:xfrm flipH="1">
                <a:off x="144" y="1248"/>
                <a:ext cx="248" cy="201"/>
              </a:xfrm>
              <a:prstGeom prst="flowChartDelay">
                <a:avLst/>
              </a:prstGeom>
              <a:solidFill>
                <a:schemeClr val="hlink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 anchor="ctr"/>
              <a:lstStyle/>
              <a:p>
                <a:endParaRPr lang="cs-CZ">
                  <a:solidFill>
                    <a:srgbClr val="003366"/>
                  </a:solidFill>
                  <a:latin typeface="Arial" charset="0"/>
                </a:endParaRPr>
              </a:p>
            </p:txBody>
          </p:sp>
        </p:grpSp>
      </p:grpSp>
      <p:sp>
        <p:nvSpPr>
          <p:cNvPr id="3075" name="AutoShape 9"/>
          <p:cNvSpPr>
            <a:spLocks noGrp="1" noChangeArrowheads="1"/>
          </p:cNvSpPr>
          <p:nvPr>
            <p:ph type="title"/>
          </p:nvPr>
        </p:nvSpPr>
        <p:spPr bwMode="auto">
          <a:xfrm>
            <a:off x="762000" y="762000"/>
            <a:ext cx="7924800" cy="1143000"/>
          </a:xfrm>
          <a:prstGeom prst="roundRect">
            <a:avLst>
              <a:gd name="adj" fmla="val 21667"/>
            </a:avLst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3076" name="Rectangle 10"/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2362200"/>
            <a:ext cx="7693025" cy="372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299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438400" y="6248400"/>
            <a:ext cx="2130425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0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5791200" y="6248400"/>
            <a:ext cx="2897188" cy="4746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3366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301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242050"/>
            <a:ext cx="587375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</a:bodyPr>
          <a:lstStyle>
            <a:lvl1pPr>
              <a:defRPr sz="2600" b="1">
                <a:solidFill>
                  <a:srgbClr val="FFFFFF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45820C-3225-4465-AB14-02871BB455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7" Type="http://schemas.openxmlformats.org/officeDocument/2006/relationships/image" Target="../media/image45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4.png"/><Relationship Id="rId5" Type="http://schemas.openxmlformats.org/officeDocument/2006/relationships/image" Target="../media/image43.png"/><Relationship Id="rId4" Type="http://schemas.openxmlformats.org/officeDocument/2006/relationships/image" Target="../media/image4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7" Type="http://schemas.openxmlformats.org/officeDocument/2006/relationships/image" Target="../media/image5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9.png"/><Relationship Id="rId5" Type="http://schemas.openxmlformats.org/officeDocument/2006/relationships/image" Target="../media/image48.png"/><Relationship Id="rId4" Type="http://schemas.openxmlformats.org/officeDocument/2006/relationships/image" Target="../media/image4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/>
          <p:cNvPicPr>
            <a:picLocks noGrp="1" noChangeAspect="1" noChangeArrowheads="1"/>
          </p:cNvPicPr>
          <p:nvPr>
            <p:ph type="ctrTitle" idx="4294967295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58888" y="620713"/>
            <a:ext cx="7642225" cy="1466850"/>
          </a:xfrm>
          <a:prstGeom prst="rect">
            <a:avLst/>
          </a:prstGeom>
        </p:spPr>
      </p:pic>
      <p:sp>
        <p:nvSpPr>
          <p:cNvPr id="3075" name="Text Box 5"/>
          <p:cNvSpPr txBox="1">
            <a:spLocks noRot="1" noChangeAspect="1" noMove="1" noResize="1" noEditPoints="1" noAdjustHandles="1" noChangeArrowheads="1" noChangeShapeType="1" noTextEdit="1"/>
          </p:cNvSpPr>
          <p:nvPr/>
        </p:nvSpPr>
        <p:spPr bwMode="auto">
          <a:xfrm>
            <a:off x="468313" y="2532063"/>
            <a:ext cx="8207375" cy="3600986"/>
          </a:xfrm>
          <a:prstGeom prst="rect">
            <a:avLst/>
          </a:prstGeom>
          <a:blipFill rotWithShape="1">
            <a:blip r:embed="rId3"/>
            <a:stretch>
              <a:fillRect b="-169"/>
            </a:stretch>
          </a:blipFill>
          <a:ln>
            <a:noFill/>
          </a:ln>
          <a:effectLst/>
          <a:extLst/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148" name="Text Box 6"/>
          <p:cNvSpPr txBox="1">
            <a:spLocks noChangeArrowheads="1"/>
          </p:cNvSpPr>
          <p:nvPr/>
        </p:nvSpPr>
        <p:spPr bwMode="auto">
          <a:xfrm>
            <a:off x="1258888" y="5589588"/>
            <a:ext cx="720090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/>
            <a:endParaRPr lang="cs-CZ" sz="1200" i="1">
              <a:solidFill>
                <a:srgbClr val="003366"/>
              </a:solidFill>
              <a:latin typeface="Arial" charset="0"/>
            </a:endParaRPr>
          </a:p>
          <a:p>
            <a:pPr>
              <a:spcBef>
                <a:spcPct val="50000"/>
              </a:spcBef>
            </a:pPr>
            <a:endParaRPr lang="cs-CZ" sz="1200">
              <a:solidFill>
                <a:srgbClr val="003366"/>
              </a:solidFill>
              <a:latin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AutoShape 2"/>
          <p:cNvSpPr>
            <a:spLocks noGrp="1" noChangeArrowheads="1"/>
          </p:cNvSpPr>
          <p:nvPr>
            <p:ph type="title"/>
          </p:nvPr>
        </p:nvSpPr>
        <p:spPr>
          <a:xfrm>
            <a:off x="762000" y="762000"/>
            <a:ext cx="7924800" cy="866775"/>
          </a:xfrm>
        </p:spPr>
        <p:txBody>
          <a:bodyPr/>
          <a:lstStyle/>
          <a:p>
            <a:pPr eaLnBrk="1" hangingPunct="1"/>
            <a:r>
              <a:rPr lang="cs-CZ" sz="2800" smtClean="0">
                <a:latin typeface="Arial" charset="0"/>
                <a:cs typeface="Arial" charset="0"/>
              </a:rPr>
              <a:t>POPIS MATERIÁLU</a:t>
            </a:r>
            <a:endParaRPr lang="cs-CZ" smtClean="0"/>
          </a:p>
        </p:txBody>
      </p:sp>
      <p:sp>
        <p:nvSpPr>
          <p:cNvPr id="5123" name="Rectangle 3"/>
          <p:cNvSpPr>
            <a:spLocks noGrp="1" noRot="1" noChangeAspect="1" noMove="1" noResize="1" noEditPoints="1" noAdjustHandles="1" noChangeArrowheads="1" noChangeShapeType="1" noTextEdit="1"/>
          </p:cNvSpPr>
          <p:nvPr>
            <p:ph type="body" idx="4294967295"/>
          </p:nvPr>
        </p:nvSpPr>
        <p:spPr>
          <a:xfrm>
            <a:off x="900113" y="1628775"/>
            <a:ext cx="7693025" cy="3941763"/>
          </a:xfrm>
          <a:blipFill rotWithShape="1">
            <a:blip r:embed="rId3"/>
            <a:stretch>
              <a:fillRect l="-158" t="-155"/>
            </a:stretch>
          </a:blipFill>
          <a:extLst/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2605" r="-2460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7544" y="3505857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45644" y="1950064"/>
            <a:ext cx="4771802" cy="1071563"/>
          </a:xfrm>
          <a:prstGeom prst="rect">
            <a:avLst/>
          </a:prstGeom>
          <a:blipFill rotWithShape="1">
            <a:blip r:embed="rId3"/>
            <a:stretch>
              <a:fillRect l="-3643" r="-3518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5677" y="4524838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5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1737" r="-159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l="-808"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91599" y="4548168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355" y="3479452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475" b="-36170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36215" y="3505856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85355" y="3505857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8" y="3541553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32584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2750" r="-2605" b="-17460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00598" y="4593817"/>
            <a:ext cx="3832805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380370" y="3479452"/>
            <a:ext cx="3853033" cy="802104"/>
          </a:xfrm>
          <a:prstGeom prst="rect">
            <a:avLst/>
          </a:prstGeom>
          <a:blipFill rotWithShape="1">
            <a:blip r:embed="rId5"/>
            <a:stretch>
              <a:fillRect t="-12500" b="-34028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40" y="3488739"/>
            <a:ext cx="4104455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932038" y="4524838"/>
            <a:ext cx="4104457" cy="783531"/>
          </a:xfrm>
          <a:prstGeom prst="rect">
            <a:avLst/>
          </a:prstGeom>
          <a:blipFill rotWithShape="1">
            <a:blip r:embed="rId7"/>
            <a:stretch>
              <a:fillRect l="-2187"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145643" y="1950064"/>
            <a:ext cx="4771803" cy="1071563"/>
          </a:xfrm>
          <a:prstGeom prst="rect">
            <a:avLst/>
          </a:prstGeom>
          <a:blipFill rotWithShape="1">
            <a:blip r:embed="rId3"/>
            <a:stretch>
              <a:fillRect l="-339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l="-3554"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66733" y="3488739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488739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3380" b="-3521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2268" y="4547415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3475" b="-36170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1737" r="-1592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555776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l="-868" r="-724"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4524838"/>
            <a:ext cx="3694797" cy="714552"/>
          </a:xfrm>
          <a:prstGeom prst="rect">
            <a:avLst/>
          </a:prstGeom>
          <a:blipFill rotWithShape="1">
            <a:blip r:embed="rId4"/>
            <a:stretch>
              <a:fillRect t="-19231" b="-43077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6" name="Obdélník 5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28859" y="4514011"/>
            <a:ext cx="3694797" cy="802104"/>
          </a:xfrm>
          <a:prstGeom prst="rect">
            <a:avLst/>
          </a:prstGeom>
          <a:blipFill rotWithShape="1">
            <a:blip r:embed="rId5"/>
            <a:stretch>
              <a:fillRect t="-11724" b="-33793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7" name="Obdélník 6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416479" y="3356992"/>
            <a:ext cx="3694797" cy="783531"/>
          </a:xfrm>
          <a:prstGeom prst="rect">
            <a:avLst/>
          </a:prstGeom>
          <a:blipFill rotWithShape="1">
            <a:blip r:embed="rId6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8" name="Obdélník 7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5070048" y="3356991"/>
            <a:ext cx="3679490" cy="783531"/>
          </a:xfrm>
          <a:prstGeom prst="rect">
            <a:avLst/>
          </a:prstGeom>
          <a:blipFill rotWithShape="1">
            <a:blip r:embed="rId7"/>
            <a:stretch>
              <a:fillRect t="-14184" b="-35461"/>
            </a:stretch>
          </a:blipFill>
          <a:ln w="76200"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 noRot="1" noChangeAspect="1" noMove="1" noResize="1" noEditPoints="1" noAdjustHandles="1" noChangeArrowheads="1" noChangeShapeType="1" noTextEdit="1"/>
          </p:cNvSpPr>
          <p:nvPr>
            <p:ph type="ctrTitle"/>
          </p:nvPr>
        </p:nvSpPr>
        <p:spPr>
          <a:xfrm>
            <a:off x="642938" y="548681"/>
            <a:ext cx="7815262" cy="1008111"/>
          </a:xfrm>
          <a:blipFill rotWithShape="1">
            <a:blip r:embed="rId2"/>
            <a:stretch>
              <a:fillRect l="-778" b="-16766"/>
            </a:stretch>
          </a:blipFill>
          <a:ln>
            <a:solidFill>
              <a:schemeClr val="accent1"/>
            </a:solidFill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4" name="Obdélník 3"/>
          <p:cNvSpPr>
            <a:spLocks noRot="1" noChangeAspect="1" noMove="1" noResize="1" noEditPoints="1" noAdjustHandles="1" noChangeArrowheads="1" noChangeShapeType="1" noTextEdit="1"/>
          </p:cNvSpPr>
          <p:nvPr/>
        </p:nvSpPr>
        <p:spPr>
          <a:xfrm>
            <a:off x="2383442" y="1950064"/>
            <a:ext cx="4132535" cy="1071563"/>
          </a:xfrm>
          <a:prstGeom prst="rect">
            <a:avLst/>
          </a:prstGeom>
          <a:blipFill rotWithShape="1">
            <a:blip r:embed="rId3"/>
            <a:stretch>
              <a:fillRect b="-13757"/>
            </a:stretch>
          </a:blipFill>
          <a:ln w="76200">
            <a:solidFill>
              <a:schemeClr val="bg2">
                <a:lumMod val="25000"/>
              </a:schemeClr>
            </a:solidFill>
            <a:prstDash val="solid"/>
          </a:ln>
        </p:spPr>
        <p:txBody>
          <a:bodyPr/>
          <a:lstStyle/>
          <a:p>
            <a:r>
              <a:rPr lang="cs-CZ">
                <a:noFill/>
              </a:rPr>
              <a:t> 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70475" y="4524375"/>
            <a:ext cx="3694113" cy="7143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0,058ha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625" y="4513263"/>
            <a:ext cx="3695700" cy="8032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58ha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15925" y="3357563"/>
            <a:ext cx="3695700" cy="78263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dirty="0">
                <a:solidFill>
                  <a:schemeClr val="tx1"/>
                </a:solidFill>
              </a:rPr>
              <a:t>5,8ha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0475" y="3357563"/>
            <a:ext cx="3679825" cy="78263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762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>
                <a:solidFill>
                  <a:schemeClr val="tx1"/>
                </a:solidFill>
              </a:rPr>
              <a:t> </a:t>
            </a:r>
            <a:r>
              <a:rPr lang="cs-CZ" sz="4800">
                <a:solidFill>
                  <a:schemeClr val="tx1"/>
                </a:solidFill>
              </a:rPr>
              <a:t> 0,58ha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146300" y="5837238"/>
            <a:ext cx="1857375" cy="428625"/>
          </a:xfrm>
          <a:prstGeom prst="roundRect">
            <a:avLst/>
          </a:prstGeom>
          <a:solidFill>
            <a:srgbClr val="FF0000"/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ŠPATNĚ!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5459413" y="5800725"/>
            <a:ext cx="1571625" cy="428625"/>
          </a:xfrm>
          <a:prstGeom prst="roundRect">
            <a:avLst/>
          </a:prstGeom>
          <a:solidFill>
            <a:schemeClr val="tx2">
              <a:lumMod val="40000"/>
              <a:lumOff val="60000"/>
            </a:schemeClr>
          </a:solidFill>
          <a:ln w="38100"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tx1"/>
                </a:solidFill>
              </a:rPr>
              <a:t>SPRÁVNĚ!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 nodeType="clickPar">
                      <p:stCondLst>
                        <p:cond delay="0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 nodeType="clickPar">
                      <p:stCondLst>
                        <p:cond delay="0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 nodeType="clickPar">
                      <p:stCondLst>
                        <p:cond delay="0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 nodeType="clickPar">
                      <p:stCondLst>
                        <p:cond delay="0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9" grpId="0" animBg="1"/>
      <p:bldP spid="9" grpId="1" animBg="1"/>
      <p:bldP spid="9" grpId="2" animBg="1"/>
      <p:bldP spid="10" grpId="0" animBg="1"/>
    </p:bldLst>
  </p:timing>
</p:sld>
</file>

<file path=ppt/theme/theme1.xml><?xml version="1.0" encoding="utf-8"?>
<a:theme xmlns:a="http://schemas.openxmlformats.org/drawingml/2006/main" name="VY_32_INOVACE_117_M6_Převody jednotek obsahu 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Kapsle">
  <a:themeElements>
    <a:clrScheme name="Kapsle 1">
      <a:dk1>
        <a:srgbClr val="003366"/>
      </a:dk1>
      <a:lt1>
        <a:srgbClr val="FFFFFF"/>
      </a:lt1>
      <a:dk2>
        <a:srgbClr val="006666"/>
      </a:dk2>
      <a:lt2>
        <a:srgbClr val="666699"/>
      </a:lt2>
      <a:accent1>
        <a:srgbClr val="33CCCC"/>
      </a:accent1>
      <a:accent2>
        <a:srgbClr val="99CC99"/>
      </a:accent2>
      <a:accent3>
        <a:srgbClr val="FFFFFF"/>
      </a:accent3>
      <a:accent4>
        <a:srgbClr val="002A56"/>
      </a:accent4>
      <a:accent5>
        <a:srgbClr val="ADE2E2"/>
      </a:accent5>
      <a:accent6>
        <a:srgbClr val="8AB98A"/>
      </a:accent6>
      <a:hlink>
        <a:srgbClr val="003366"/>
      </a:hlink>
      <a:folHlink>
        <a:srgbClr val="CC99FF"/>
      </a:folHlink>
    </a:clrScheme>
    <a:fontScheme name="Kaps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Kapsle 1">
        <a:dk1>
          <a:srgbClr val="003366"/>
        </a:dk1>
        <a:lt1>
          <a:srgbClr val="FFFFFF"/>
        </a:lt1>
        <a:dk2>
          <a:srgbClr val="006666"/>
        </a:dk2>
        <a:lt2>
          <a:srgbClr val="666699"/>
        </a:lt2>
        <a:accent1>
          <a:srgbClr val="33CCCC"/>
        </a:accent1>
        <a:accent2>
          <a:srgbClr val="99CC99"/>
        </a:accent2>
        <a:accent3>
          <a:srgbClr val="FFFFFF"/>
        </a:accent3>
        <a:accent4>
          <a:srgbClr val="002A56"/>
        </a:accent4>
        <a:accent5>
          <a:srgbClr val="ADE2E2"/>
        </a:accent5>
        <a:accent6>
          <a:srgbClr val="8AB98A"/>
        </a:accent6>
        <a:hlink>
          <a:srgbClr val="003366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2">
        <a:dk1>
          <a:srgbClr val="000000"/>
        </a:dk1>
        <a:lt1>
          <a:srgbClr val="FFFFFF"/>
        </a:lt1>
        <a:dk2>
          <a:srgbClr val="000000"/>
        </a:dk2>
        <a:lt2>
          <a:srgbClr val="808000"/>
        </a:lt2>
        <a:accent1>
          <a:srgbClr val="FFCC99"/>
        </a:accent1>
        <a:accent2>
          <a:srgbClr val="99CC00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8AB900"/>
        </a:accent6>
        <a:hlink>
          <a:srgbClr val="336600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3">
        <a:dk1>
          <a:srgbClr val="006699"/>
        </a:dk1>
        <a:lt1>
          <a:srgbClr val="FFFFFF"/>
        </a:lt1>
        <a:dk2>
          <a:srgbClr val="6699FF"/>
        </a:dk2>
        <a:lt2>
          <a:srgbClr val="FFFFFF"/>
        </a:lt2>
        <a:accent1>
          <a:srgbClr val="33CCCC"/>
        </a:accent1>
        <a:accent2>
          <a:srgbClr val="006699"/>
        </a:accent2>
        <a:accent3>
          <a:srgbClr val="B8CAFF"/>
        </a:accent3>
        <a:accent4>
          <a:srgbClr val="DADADA"/>
        </a:accent4>
        <a:accent5>
          <a:srgbClr val="ADE2E2"/>
        </a:accent5>
        <a:accent6>
          <a:srgbClr val="005C8A"/>
        </a:accent6>
        <a:hlink>
          <a:srgbClr val="99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4">
        <a:dk1>
          <a:srgbClr val="000000"/>
        </a:dk1>
        <a:lt1>
          <a:srgbClr val="FFFFFF"/>
        </a:lt1>
        <a:dk2>
          <a:srgbClr val="9900CC"/>
        </a:dk2>
        <a:lt2>
          <a:srgbClr val="006600"/>
        </a:lt2>
        <a:accent1>
          <a:srgbClr val="33CC33"/>
        </a:accent1>
        <a:accent2>
          <a:srgbClr val="FFCC66"/>
        </a:accent2>
        <a:accent3>
          <a:srgbClr val="FFFFFF"/>
        </a:accent3>
        <a:accent4>
          <a:srgbClr val="000000"/>
        </a:accent4>
        <a:accent5>
          <a:srgbClr val="ADE2AD"/>
        </a:accent5>
        <a:accent6>
          <a:srgbClr val="E7B95C"/>
        </a:accent6>
        <a:hlink>
          <a:srgbClr val="0033CC"/>
        </a:hlink>
        <a:folHlink>
          <a:srgbClr val="CC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le 5">
        <a:dk1>
          <a:srgbClr val="000066"/>
        </a:dk1>
        <a:lt1>
          <a:srgbClr val="FFFFFF"/>
        </a:lt1>
        <a:dk2>
          <a:srgbClr val="336699"/>
        </a:dk2>
        <a:lt2>
          <a:srgbClr val="FFFFEB"/>
        </a:lt2>
        <a:accent1>
          <a:srgbClr val="99CCFF"/>
        </a:accent1>
        <a:accent2>
          <a:srgbClr val="9999FF"/>
        </a:accent2>
        <a:accent3>
          <a:srgbClr val="ADB8CA"/>
        </a:accent3>
        <a:accent4>
          <a:srgbClr val="DADADA"/>
        </a:accent4>
        <a:accent5>
          <a:srgbClr val="CAE2FF"/>
        </a:accent5>
        <a:accent6>
          <a:srgbClr val="8A8A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6">
        <a:dk1>
          <a:srgbClr val="808000"/>
        </a:dk1>
        <a:lt1>
          <a:srgbClr val="FFFFFF"/>
        </a:lt1>
        <a:dk2>
          <a:srgbClr val="006666"/>
        </a:dk2>
        <a:lt2>
          <a:srgbClr val="FFFFFF"/>
        </a:lt2>
        <a:accent1>
          <a:srgbClr val="FFCC66"/>
        </a:accent1>
        <a:accent2>
          <a:srgbClr val="00ACA8"/>
        </a:accent2>
        <a:accent3>
          <a:srgbClr val="AAB8B8"/>
        </a:accent3>
        <a:accent4>
          <a:srgbClr val="DADADA"/>
        </a:accent4>
        <a:accent5>
          <a:srgbClr val="FFE2B8"/>
        </a:accent5>
        <a:accent6>
          <a:srgbClr val="009B98"/>
        </a:accent6>
        <a:hlink>
          <a:srgbClr val="CCCC00"/>
        </a:hlink>
        <a:folHlink>
          <a:srgbClr val="33CC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7">
        <a:dk1>
          <a:srgbClr val="FFFFCC"/>
        </a:dk1>
        <a:lt1>
          <a:srgbClr val="FFFFFF"/>
        </a:lt1>
        <a:dk2>
          <a:srgbClr val="660033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B8AAAD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FFCC00"/>
        </a:hlink>
        <a:folHlink>
          <a:srgbClr val="FF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le 8">
        <a:dk1>
          <a:srgbClr val="FF0000"/>
        </a:dk1>
        <a:lt1>
          <a:srgbClr val="FFFFFF"/>
        </a:lt1>
        <a:dk2>
          <a:srgbClr val="000000"/>
        </a:dk2>
        <a:lt2>
          <a:srgbClr val="FFFFFF"/>
        </a:lt2>
        <a:accent1>
          <a:srgbClr val="FFCC00"/>
        </a:accent1>
        <a:accent2>
          <a:srgbClr val="CC3300"/>
        </a:accent2>
        <a:accent3>
          <a:srgbClr val="AAAAAA"/>
        </a:accent3>
        <a:accent4>
          <a:srgbClr val="DADADA"/>
        </a:accent4>
        <a:accent5>
          <a:srgbClr val="FFE2AA"/>
        </a:accent5>
        <a:accent6>
          <a:srgbClr val="B92D00"/>
        </a:accent6>
        <a:hlink>
          <a:srgbClr val="FF66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VY_32_INOVACE_117_M6_Převody jednotek obsahu 1</Template>
  <TotalTime>1</TotalTime>
  <Words>47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12</vt:i4>
      </vt:variant>
    </vt:vector>
  </HeadingPairs>
  <TitlesOfParts>
    <vt:vector size="18" baseType="lpstr">
      <vt:lpstr>Calibri</vt:lpstr>
      <vt:lpstr>Arial</vt:lpstr>
      <vt:lpstr>Wingdings</vt:lpstr>
      <vt:lpstr>VY_32_INOVACE_117_M6_Převody jednotek obsahu 1</vt:lpstr>
      <vt:lpstr>1_Motiv systému Office</vt:lpstr>
      <vt:lpstr>Kapsle</vt:lpstr>
      <vt:lpstr>Prezentace aplikace PowerPoint</vt:lpstr>
      <vt:lpstr>POPIS MATERIÁLU</vt:lpstr>
      <vt:lpstr> </vt:lpstr>
      <vt:lpstr> </vt:lpstr>
      <vt:lpstr> </vt:lpstr>
      <vt:lpstr> </vt:lpstr>
      <vt:lpstr> </vt:lpstr>
      <vt:lpstr> </vt:lpstr>
      <vt:lpstr> </vt:lpstr>
      <vt:lpstr> </vt:lpstr>
      <vt:lpstr> </vt:lpstr>
      <vt:lpstr> 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Szajko R</dc:creator>
  <cp:lastModifiedBy>Szajko R</cp:lastModifiedBy>
  <cp:revision>1</cp:revision>
  <dcterms:created xsi:type="dcterms:W3CDTF">2013-09-03T08:34:59Z</dcterms:created>
  <dcterms:modified xsi:type="dcterms:W3CDTF">2013-09-03T08:36:42Z</dcterms:modified>
</cp:coreProperties>
</file>