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664" r:id="rId3"/>
  </p:sldMasterIdLst>
  <p:sldIdLst>
    <p:sldId id="276" r:id="rId4"/>
    <p:sldId id="275" r:id="rId5"/>
    <p:sldId id="256" r:id="rId6"/>
    <p:sldId id="266" r:id="rId7"/>
    <p:sldId id="271" r:id="rId8"/>
    <p:sldId id="269" r:id="rId9"/>
    <p:sldId id="268" r:id="rId10"/>
    <p:sldId id="272" r:id="rId11"/>
    <p:sldId id="267" r:id="rId12"/>
    <p:sldId id="270" r:id="rId13"/>
    <p:sldId id="277" r:id="rId14"/>
    <p:sldId id="278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33"/>
    <a:srgbClr val="000000"/>
    <a:srgbClr val="C7FA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92" autoAdjust="0"/>
    <p:restoredTop sz="94574" autoAdjust="0"/>
  </p:normalViewPr>
  <p:slideViewPr>
    <p:cSldViewPr>
      <p:cViewPr varScale="1">
        <p:scale>
          <a:sx n="74" d="100"/>
          <a:sy n="74" d="100"/>
        </p:scale>
        <p:origin x="-11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40CF4-9086-4A80-AA36-C3FD6D3E09DC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66D76-1D24-4555-B595-CD53727400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6237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FAAB8-87F2-4D9B-B457-565D9E0171F8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D1555-F638-40AB-8E1B-2FB19B81C9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0757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AFCA48-A1EC-4878-846C-30FC40491494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FB196-A60C-4EA6-BC3F-7A55424FDC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8863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B343E-A855-4B56-848E-EA331BD62E61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88C5E-0D00-4635-ADBF-26DEBA2B74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4865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F7953F-4FCE-40F0-9E98-0479BFE60F1D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FF2FE-1FF1-4F1F-ADFB-C13826A44B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5913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C2DA6-E83F-479F-9D7E-17CA5398988C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FED21-8E12-4075-BE31-E7242CDE05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4510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A979F-844D-410C-85AE-8D575C0EFD1F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474AC-CD2F-4E1D-A31F-A93598FA4F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2492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D46A2-1D5C-46A1-A010-F8538849617F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271A6-30EC-4B98-B3A9-243D180A1B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252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F9E8F-58C4-419B-B281-D759F52593CE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2A113-7454-422D-AA33-7D52899A08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6762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CEE65-18CD-449E-BA27-13591E53E390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CE9A70-F3EC-4E8A-B3D3-97507EE5F5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806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8B2AF-583F-414F-ADA1-E05D96B829F2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75CC7-C3ED-45A2-8241-6807D30F64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1802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8AF07F2-9B6F-4C16-B8E3-6F83718527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2042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398ED36-92DB-4FE8-8E3C-ABABE77EAD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4118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0A8E435-EA8F-4D8C-B3B4-D82E36CD7261}" type="datetimeFigureOut">
              <a:rPr lang="cs-CZ"/>
              <a:pPr>
                <a:defRPr/>
              </a:pPr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05C862E-869E-4FE8-AE30-22AFDF5F29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D2533AAE-F182-4568-8DE3-E96966C7C4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3080" name="Group 3"/>
            <p:cNvGrpSpPr>
              <a:grpSpLocks/>
            </p:cNvGrpSpPr>
            <p:nvPr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3084" name="Rectangle 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cs-CZ">
                  <a:solidFill>
                    <a:srgbClr val="003366"/>
                  </a:solidFill>
                  <a:latin typeface="Arial" charset="0"/>
                </a:endParaRPr>
              </a:p>
            </p:txBody>
          </p:sp>
          <p:sp>
            <p:nvSpPr>
              <p:cNvPr id="3085" name="Freeform 5"/>
              <p:cNvSpPr>
                <a:spLocks/>
              </p:cNvSpPr>
              <p:nvPr/>
            </p:nvSpPr>
            <p:spPr bwMode="auto">
              <a:xfrm>
                <a:off x="288" y="0"/>
                <a:ext cx="1728" cy="735"/>
              </a:xfrm>
              <a:custGeom>
                <a:avLst/>
                <a:gdLst>
                  <a:gd name="T0" fmla="*/ 1728 w 1728"/>
                  <a:gd name="T1" fmla="*/ 0 h 735"/>
                  <a:gd name="T2" fmla="*/ 1728 w 1728"/>
                  <a:gd name="T3" fmla="*/ 480 h 735"/>
                  <a:gd name="T4" fmla="*/ 380 w 1728"/>
                  <a:gd name="T5" fmla="*/ 482 h 735"/>
                  <a:gd name="T6" fmla="*/ 354 w 1728"/>
                  <a:gd name="T7" fmla="*/ 480 h 735"/>
                  <a:gd name="T8" fmla="*/ 308 w 1728"/>
                  <a:gd name="T9" fmla="*/ 489 h 735"/>
                  <a:gd name="T10" fmla="*/ 246 w 1728"/>
                  <a:gd name="T11" fmla="*/ 531 h 735"/>
                  <a:gd name="T12" fmla="*/ 206 w 1728"/>
                  <a:gd name="T13" fmla="*/ 597 h 735"/>
                  <a:gd name="T14" fmla="*/ 192 w 1728"/>
                  <a:gd name="T15" fmla="*/ 666 h 735"/>
                  <a:gd name="T16" fmla="*/ 192 w 1728"/>
                  <a:gd name="T17" fmla="*/ 735 h 735"/>
                  <a:gd name="T18" fmla="*/ 0 w 1728"/>
                  <a:gd name="T19" fmla="*/ 735 h 735"/>
                  <a:gd name="T20" fmla="*/ 0 w 1728"/>
                  <a:gd name="T21" fmla="*/ 480 h 735"/>
                  <a:gd name="T22" fmla="*/ 0 w 1728"/>
                  <a:gd name="T23" fmla="*/ 0 h 735"/>
                  <a:gd name="T24" fmla="*/ 1728 w 1728"/>
                  <a:gd name="T25" fmla="*/ 0 h 73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/>
              <a:lstStyle/>
              <a:p>
                <a:endParaRPr lang="cs-CZ"/>
              </a:p>
            </p:txBody>
          </p:sp>
        </p:grpSp>
        <p:grpSp>
          <p:nvGrpSpPr>
            <p:cNvPr id="3081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3082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cs-CZ">
                  <a:solidFill>
                    <a:srgbClr val="003366"/>
                  </a:solidFill>
                  <a:latin typeface="Arial" charset="0"/>
                </a:endParaRPr>
              </a:p>
            </p:txBody>
          </p:sp>
          <p:sp>
            <p:nvSpPr>
              <p:cNvPr id="3083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cs-CZ">
                  <a:solidFill>
                    <a:srgbClr val="003366"/>
                  </a:solidFill>
                  <a:latin typeface="Arial" charset="0"/>
                </a:endParaRPr>
              </a:p>
            </p:txBody>
          </p:sp>
        </p:grpSp>
      </p:grpSp>
      <p:sp>
        <p:nvSpPr>
          <p:cNvPr id="3075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07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2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3366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3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3366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3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16C7E42-6398-4A9D-BBFA-E0F773E3AF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888" y="620713"/>
            <a:ext cx="7642225" cy="1466850"/>
          </a:xfrm>
          <a:prstGeom prst="rect">
            <a:avLst/>
          </a:prstGeom>
        </p:spPr>
      </p:pic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468313" y="2532063"/>
            <a:ext cx="8207375" cy="374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endParaRPr lang="cs-CZ" sz="1200" dirty="0">
              <a:solidFill>
                <a:srgbClr val="003366"/>
              </a:solidFill>
              <a:latin typeface="Arial" charset="0"/>
            </a:endParaRPr>
          </a:p>
          <a:p>
            <a:pPr algn="ctr">
              <a:spcBef>
                <a:spcPct val="50000"/>
              </a:spcBef>
            </a:pPr>
            <a:r>
              <a:rPr lang="cs-CZ" sz="1200" b="1" dirty="0">
                <a:solidFill>
                  <a:srgbClr val="003366"/>
                </a:solidFill>
                <a:latin typeface="Arial" charset="0"/>
              </a:rPr>
              <a:t>OZNAČENÍ MATERIÁLU</a:t>
            </a:r>
            <a:r>
              <a:rPr lang="cs-CZ" sz="1200" dirty="0">
                <a:solidFill>
                  <a:srgbClr val="003366"/>
                </a:solidFill>
                <a:latin typeface="Arial" charset="0"/>
              </a:rPr>
              <a:t>:  VY_32_INOVACE_119_M6</a:t>
            </a:r>
          </a:p>
          <a:p>
            <a:pPr algn="ctr">
              <a:spcBef>
                <a:spcPct val="50000"/>
              </a:spcBef>
            </a:pPr>
            <a:r>
              <a:rPr lang="cs-CZ" sz="1200" b="1" dirty="0">
                <a:solidFill>
                  <a:srgbClr val="003366"/>
                </a:solidFill>
                <a:latin typeface="Arial" charset="0"/>
              </a:rPr>
              <a:t>NÁZEV VZDĚLÁVACÍHO MATERIÁLU</a:t>
            </a:r>
            <a:r>
              <a:rPr lang="cs-CZ" sz="1200" dirty="0">
                <a:solidFill>
                  <a:srgbClr val="003366"/>
                </a:solidFill>
                <a:latin typeface="Arial" charset="0"/>
              </a:rPr>
              <a:t>: Převody jednotek objemu</a:t>
            </a:r>
            <a:endParaRPr lang="cs-CZ" sz="1200" dirty="0">
              <a:solidFill>
                <a:srgbClr val="FF0000"/>
              </a:solidFill>
              <a:latin typeface="Arial" charset="0"/>
            </a:endParaRPr>
          </a:p>
          <a:p>
            <a:pPr algn="ctr">
              <a:spcBef>
                <a:spcPct val="50000"/>
              </a:spcBef>
            </a:pPr>
            <a:endParaRPr lang="cs-CZ" sz="1200" dirty="0">
              <a:solidFill>
                <a:srgbClr val="003366"/>
              </a:solidFill>
              <a:latin typeface="Arial" charset="0"/>
            </a:endParaRPr>
          </a:p>
          <a:p>
            <a:pPr algn="ctr">
              <a:spcBef>
                <a:spcPct val="50000"/>
              </a:spcBef>
            </a:pPr>
            <a:r>
              <a:rPr lang="cs-CZ" sz="1200" dirty="0">
                <a:solidFill>
                  <a:srgbClr val="003366"/>
                </a:solidFill>
                <a:latin typeface="Arial" charset="0"/>
              </a:rPr>
              <a:t>NÁZEV ŠKOLY: Základní škola a Mateřská škola, Hevlín, příspěvková organizace</a:t>
            </a:r>
          </a:p>
          <a:p>
            <a:pPr algn="ctr">
              <a:spcBef>
                <a:spcPct val="50000"/>
              </a:spcBef>
            </a:pPr>
            <a:r>
              <a:rPr lang="cs-CZ" sz="1200" b="1" dirty="0" err="1">
                <a:solidFill>
                  <a:srgbClr val="003366"/>
                </a:solidFill>
                <a:latin typeface="Arial" charset="0"/>
              </a:rPr>
              <a:t>CÍSLO</a:t>
            </a:r>
            <a:r>
              <a:rPr lang="cs-CZ" sz="1200" b="1" dirty="0">
                <a:solidFill>
                  <a:srgbClr val="003366"/>
                </a:solidFill>
                <a:latin typeface="Arial" charset="0"/>
              </a:rPr>
              <a:t> PROJEKTU</a:t>
            </a:r>
            <a:r>
              <a:rPr lang="cs-CZ" sz="1200" dirty="0">
                <a:solidFill>
                  <a:srgbClr val="003366"/>
                </a:solidFill>
                <a:latin typeface="Arial" charset="0"/>
              </a:rPr>
              <a:t>: CZ.1.07/1.4.00/21.2193</a:t>
            </a:r>
          </a:p>
          <a:p>
            <a:pPr algn="ctr">
              <a:spcBef>
                <a:spcPct val="50000"/>
              </a:spcBef>
            </a:pPr>
            <a:r>
              <a:rPr lang="cs-CZ" sz="1200" b="1" dirty="0">
                <a:solidFill>
                  <a:srgbClr val="003366"/>
                </a:solidFill>
                <a:latin typeface="Arial" charset="0"/>
              </a:rPr>
              <a:t>KLÍČOVÁ AKTIVITA</a:t>
            </a:r>
            <a:r>
              <a:rPr lang="cs-CZ" sz="1200" dirty="0">
                <a:solidFill>
                  <a:srgbClr val="003366"/>
                </a:solidFill>
                <a:latin typeface="Arial" charset="0"/>
              </a:rPr>
              <a:t>: III/2</a:t>
            </a:r>
          </a:p>
          <a:p>
            <a:pPr algn="ctr">
              <a:spcBef>
                <a:spcPct val="50000"/>
              </a:spcBef>
            </a:pPr>
            <a:endParaRPr lang="cs-CZ" sz="1200" dirty="0">
              <a:solidFill>
                <a:srgbClr val="003366"/>
              </a:solidFill>
              <a:latin typeface="Arial" charset="0"/>
            </a:endParaRPr>
          </a:p>
          <a:p>
            <a:pPr algn="ctr">
              <a:spcBef>
                <a:spcPct val="50000"/>
              </a:spcBef>
            </a:pPr>
            <a:r>
              <a:rPr lang="cs-CZ" sz="1200" b="1" dirty="0">
                <a:solidFill>
                  <a:srgbClr val="003366"/>
                </a:solidFill>
                <a:latin typeface="Arial" charset="0"/>
              </a:rPr>
              <a:t>TÉMA HODINY</a:t>
            </a:r>
            <a:r>
              <a:rPr lang="cs-CZ" sz="1200" dirty="0">
                <a:solidFill>
                  <a:srgbClr val="003366"/>
                </a:solidFill>
                <a:latin typeface="Arial" charset="0"/>
              </a:rPr>
              <a:t>: Převody jednotek objemu(proti l)</a:t>
            </a:r>
          </a:p>
          <a:p>
            <a:pPr algn="ctr">
              <a:spcBef>
                <a:spcPct val="50000"/>
              </a:spcBef>
            </a:pPr>
            <a:r>
              <a:rPr lang="cs-CZ" sz="1200" b="1" dirty="0">
                <a:solidFill>
                  <a:srgbClr val="003366"/>
                </a:solidFill>
                <a:latin typeface="Arial" charset="0"/>
              </a:rPr>
              <a:t>ROČNÍK</a:t>
            </a:r>
            <a:r>
              <a:rPr lang="cs-CZ" sz="1200" dirty="0">
                <a:solidFill>
                  <a:srgbClr val="003366"/>
                </a:solidFill>
                <a:latin typeface="Arial" charset="0"/>
              </a:rPr>
              <a:t>: 6.</a:t>
            </a:r>
          </a:p>
          <a:p>
            <a:pPr algn="ctr">
              <a:spcBef>
                <a:spcPct val="50000"/>
              </a:spcBef>
            </a:pPr>
            <a:r>
              <a:rPr lang="cs-CZ" sz="1200" b="1" dirty="0">
                <a:solidFill>
                  <a:srgbClr val="003366"/>
                </a:solidFill>
                <a:latin typeface="Arial" charset="0"/>
              </a:rPr>
              <a:t>PŘEDMĚT</a:t>
            </a:r>
            <a:r>
              <a:rPr lang="cs-CZ" sz="1200" dirty="0">
                <a:solidFill>
                  <a:srgbClr val="003366"/>
                </a:solidFill>
                <a:latin typeface="Arial" charset="0"/>
              </a:rPr>
              <a:t>: Matematika</a:t>
            </a:r>
          </a:p>
          <a:p>
            <a:pPr algn="ctr">
              <a:spcBef>
                <a:spcPct val="50000"/>
              </a:spcBef>
            </a:pPr>
            <a:endParaRPr lang="cs-CZ" sz="1200" dirty="0">
              <a:solidFill>
                <a:srgbClr val="FF0000"/>
              </a:solidFill>
              <a:latin typeface="Arial" charset="0"/>
            </a:endParaRPr>
          </a:p>
          <a:p>
            <a:pPr algn="ctr">
              <a:spcBef>
                <a:spcPct val="50000"/>
              </a:spcBef>
            </a:pPr>
            <a:r>
              <a:rPr lang="cs-CZ" sz="1200" b="1" dirty="0">
                <a:solidFill>
                  <a:srgbClr val="003366"/>
                </a:solidFill>
                <a:latin typeface="Arial" charset="0"/>
              </a:rPr>
              <a:t>AUTOR  MATERIÁLU</a:t>
            </a:r>
            <a:r>
              <a:rPr lang="cs-CZ" sz="1200" dirty="0">
                <a:solidFill>
                  <a:srgbClr val="003366"/>
                </a:solidFill>
                <a:latin typeface="Arial" charset="0"/>
              </a:rPr>
              <a:t>: Karel </a:t>
            </a:r>
            <a:r>
              <a:rPr lang="cs-CZ" sz="1200" dirty="0" err="1">
                <a:solidFill>
                  <a:srgbClr val="003366"/>
                </a:solidFill>
                <a:latin typeface="Arial" charset="0"/>
              </a:rPr>
              <a:t>Koryťák</a:t>
            </a:r>
            <a:endParaRPr lang="cs-CZ" sz="1200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6148" name="Text Box 6"/>
          <p:cNvSpPr txBox="1">
            <a:spLocks noChangeArrowheads="1"/>
          </p:cNvSpPr>
          <p:nvPr/>
        </p:nvSpPr>
        <p:spPr bwMode="auto">
          <a:xfrm>
            <a:off x="1258888" y="5589588"/>
            <a:ext cx="72009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endParaRPr lang="cs-CZ" sz="1200" i="1">
              <a:solidFill>
                <a:srgbClr val="003366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cs-CZ" sz="1200">
              <a:solidFill>
                <a:srgbClr val="003366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"/>
          <p:cNvSpPr>
            <a:spLocks noGrp="1" noChangeArrowheads="1"/>
          </p:cNvSpPr>
          <p:nvPr>
            <p:ph type="title"/>
          </p:nvPr>
        </p:nvSpPr>
        <p:spPr>
          <a:xfrm>
            <a:off x="762000" y="762000"/>
            <a:ext cx="7924800" cy="866775"/>
          </a:xfrm>
        </p:spPr>
        <p:txBody>
          <a:bodyPr/>
          <a:lstStyle/>
          <a:p>
            <a:pPr eaLnBrk="1" hangingPunct="1"/>
            <a:r>
              <a:rPr lang="cs-CZ" sz="2800" smtClean="0">
                <a:latin typeface="Arial" charset="0"/>
                <a:cs typeface="Arial" charset="0"/>
              </a:rPr>
              <a:t>POPIS MATERIÁLU</a:t>
            </a:r>
            <a:endParaRPr lang="cs-CZ" smtClean="0"/>
          </a:p>
        </p:txBody>
      </p:sp>
      <p:sp>
        <p:nvSpPr>
          <p:cNvPr id="5123" name="Rectangle 3"/>
          <p:cNvSpPr>
            <a:spLocks noGrp="1" noRot="1" noChangeAspect="1" noMove="1" noResize="1" noEditPoints="1" noAdjustHandles="1" noChangeArrowheads="1" noChangeShapeType="1" noTextEdit="1"/>
          </p:cNvSpPr>
          <p:nvPr>
            <p:ph type="body" idx="4294967295"/>
          </p:nvPr>
        </p:nvSpPr>
        <p:spPr>
          <a:xfrm>
            <a:off x="900113" y="1628775"/>
            <a:ext cx="7693025" cy="3941763"/>
          </a:xfrm>
          <a:blipFill rotWithShape="1">
            <a:blip r:embed="rId3"/>
            <a:stretch>
              <a:fillRect l="-158" t="-155"/>
            </a:stretch>
          </a:blipFill>
          <a:extLst/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 noRot="1" noChangeAspect="1" noMove="1" noResize="1" noEditPoints="1" noAdjustHandles="1" noChangeArrowheads="1" noChangeShapeType="1" noTextEdit="1"/>
          </p:cNvSpPr>
          <p:nvPr>
            <p:ph type="ctrTitle"/>
          </p:nvPr>
        </p:nvSpPr>
        <p:spPr>
          <a:xfrm>
            <a:off x="642938" y="548681"/>
            <a:ext cx="7815262" cy="1008111"/>
          </a:xfrm>
          <a:blipFill rotWithShape="1">
            <a:blip r:embed="rId2"/>
            <a:stretch>
              <a:fillRect b="-16168"/>
            </a:stretch>
          </a:blip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4" name="Obdélník 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411760" y="1950064"/>
            <a:ext cx="4276551" cy="1071563"/>
          </a:xfrm>
          <a:prstGeom prst="rect">
            <a:avLst/>
          </a:prstGeom>
          <a:blipFill rotWithShape="1">
            <a:blip r:embed="rId3"/>
            <a:stretch>
              <a:fillRect b="-13757"/>
            </a:stretch>
          </a:blipFill>
          <a:ln w="76200">
            <a:solidFill>
              <a:schemeClr val="bg2">
                <a:lumMod val="25000"/>
              </a:schemeClr>
            </a:solidFill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5" name="Obdélník 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70048" y="4524838"/>
            <a:ext cx="3694797" cy="714552"/>
          </a:xfrm>
          <a:prstGeom prst="rect">
            <a:avLst/>
          </a:prstGeom>
          <a:blipFill rotWithShape="1">
            <a:blip r:embed="rId4"/>
            <a:stretch>
              <a:fillRect t="-19231" b="-43077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6" name="Obdélník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72015" y="3488739"/>
            <a:ext cx="3694797" cy="802104"/>
          </a:xfrm>
          <a:prstGeom prst="rect">
            <a:avLst/>
          </a:prstGeom>
          <a:blipFill rotWithShape="1">
            <a:blip r:embed="rId5"/>
            <a:stretch>
              <a:fillRect t="-11724" b="-33793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7" name="Obdélník 6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70048" y="3488739"/>
            <a:ext cx="3694797" cy="783531"/>
          </a:xfrm>
          <a:prstGeom prst="rect">
            <a:avLst/>
          </a:prstGeom>
          <a:blipFill rotWithShape="1">
            <a:blip r:embed="rId6"/>
            <a:stretch>
              <a:fillRect t="-13380" b="-35211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8" name="Obdélník 7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72015" y="4524838"/>
            <a:ext cx="3679490" cy="783531"/>
          </a:xfrm>
          <a:prstGeom prst="rect">
            <a:avLst/>
          </a:prstGeom>
          <a:blipFill rotWithShape="1">
            <a:blip r:embed="rId7"/>
            <a:stretch>
              <a:fillRect t="-13380" b="-35211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2146300" y="5837238"/>
            <a:ext cx="1857375" cy="42862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FF0000"/>
                </a:solidFill>
              </a:rPr>
              <a:t>ŠPATNĚ!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459413" y="5800725"/>
            <a:ext cx="1571625" cy="428625"/>
          </a:xfrm>
          <a:prstGeom prst="roundRect">
            <a:avLst/>
          </a:prstGeom>
          <a:solidFill>
            <a:schemeClr val="accent5"/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SPRÁVNĚ!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 noRot="1" noChangeAspect="1" noMove="1" noResize="1" noEditPoints="1" noAdjustHandles="1" noChangeArrowheads="1" noChangeShapeType="1" noTextEdit="1"/>
          </p:cNvSpPr>
          <p:nvPr>
            <p:ph type="ctrTitle"/>
          </p:nvPr>
        </p:nvSpPr>
        <p:spPr>
          <a:xfrm>
            <a:off x="642938" y="548681"/>
            <a:ext cx="7815262" cy="1008111"/>
          </a:xfrm>
          <a:blipFill rotWithShape="1">
            <a:blip r:embed="rId2"/>
            <a:stretch>
              <a:fillRect b="-16168"/>
            </a:stretch>
          </a:blip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4" name="Obdélník 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145644" y="1950064"/>
            <a:ext cx="4771802" cy="1071563"/>
          </a:xfrm>
          <a:prstGeom prst="rect">
            <a:avLst/>
          </a:prstGeom>
          <a:blipFill rotWithShape="1">
            <a:blip r:embed="rId3"/>
            <a:stretch>
              <a:fillRect b="-13757"/>
            </a:stretch>
          </a:blipFill>
          <a:ln w="76200">
            <a:solidFill>
              <a:schemeClr val="bg2">
                <a:lumMod val="25000"/>
              </a:schemeClr>
            </a:solidFill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5" name="Obdélník 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3272" y="3470166"/>
            <a:ext cx="3694797" cy="714552"/>
          </a:xfrm>
          <a:prstGeom prst="rect">
            <a:avLst/>
          </a:prstGeom>
          <a:blipFill rotWithShape="1">
            <a:blip r:embed="rId4"/>
            <a:stretch>
              <a:fillRect t="-19231" b="-43077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7" name="Obdélník 6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76839" y="4534376"/>
            <a:ext cx="3694797" cy="783531"/>
          </a:xfrm>
          <a:prstGeom prst="rect">
            <a:avLst/>
          </a:prstGeom>
          <a:blipFill rotWithShape="1">
            <a:blip r:embed="rId5"/>
            <a:stretch>
              <a:fillRect t="-13475" b="-36170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2146300" y="5837238"/>
            <a:ext cx="1857375" cy="42862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FF0000"/>
                </a:solidFill>
              </a:rPr>
              <a:t>ŠPATNĚ!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459413" y="5800725"/>
            <a:ext cx="1571625" cy="428625"/>
          </a:xfrm>
          <a:prstGeom prst="roundRect">
            <a:avLst/>
          </a:prstGeom>
          <a:solidFill>
            <a:schemeClr val="accent5"/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SPRÁVNĚ!</a:t>
            </a:r>
          </a:p>
        </p:txBody>
      </p:sp>
      <p:sp>
        <p:nvSpPr>
          <p:cNvPr id="12" name="Obdélník 11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48980" y="4534376"/>
            <a:ext cx="3694797" cy="802104"/>
          </a:xfrm>
          <a:prstGeom prst="rect">
            <a:avLst/>
          </a:prstGeom>
          <a:blipFill rotWithShape="1">
            <a:blip r:embed="rId6"/>
            <a:stretch>
              <a:fillRect t="-12500" b="-34028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13" name="Obdélník 12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64287" y="3470166"/>
            <a:ext cx="3679490" cy="783531"/>
          </a:xfrm>
          <a:prstGeom prst="rect">
            <a:avLst/>
          </a:prstGeom>
          <a:blipFill rotWithShape="1">
            <a:blip r:embed="rId7"/>
            <a:stretch>
              <a:fillRect t="-13380" b="-35211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 noRot="1" noChangeAspect="1" noMove="1" noResize="1" noEditPoints="1" noAdjustHandles="1" noChangeArrowheads="1" noChangeShapeType="1" noTextEdit="1"/>
          </p:cNvSpPr>
          <p:nvPr>
            <p:ph type="ctrTitle"/>
          </p:nvPr>
        </p:nvSpPr>
        <p:spPr>
          <a:xfrm>
            <a:off x="642938" y="548681"/>
            <a:ext cx="7815262" cy="1008111"/>
          </a:xfrm>
          <a:blipFill rotWithShape="1">
            <a:blip r:embed="rId2"/>
            <a:stretch>
              <a:fillRect b="-16168"/>
            </a:stretch>
          </a:blip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4" name="Obdélník 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55775" y="1950064"/>
            <a:ext cx="4132535" cy="1071563"/>
          </a:xfrm>
          <a:prstGeom prst="rect">
            <a:avLst/>
          </a:prstGeom>
          <a:blipFill rotWithShape="1">
            <a:blip r:embed="rId3"/>
            <a:stretch>
              <a:fillRect b="-13757"/>
            </a:stretch>
          </a:blipFill>
          <a:ln w="76200">
            <a:solidFill>
              <a:schemeClr val="bg2">
                <a:lumMod val="25000"/>
              </a:schemeClr>
            </a:solidFill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5" name="Obdélník 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70048" y="4509120"/>
            <a:ext cx="3694797" cy="806861"/>
          </a:xfrm>
          <a:prstGeom prst="rect">
            <a:avLst/>
          </a:prstGeom>
          <a:blipFill rotWithShape="1">
            <a:blip r:embed="rId4"/>
            <a:stretch>
              <a:fillRect t="-12414" b="-33103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2146300" y="5837238"/>
            <a:ext cx="1857375" cy="42862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FF0000"/>
                </a:solidFill>
              </a:rPr>
              <a:t>ŠPATNĚ!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459413" y="5800725"/>
            <a:ext cx="1571625" cy="428625"/>
          </a:xfrm>
          <a:prstGeom prst="roundRect">
            <a:avLst/>
          </a:prstGeom>
          <a:solidFill>
            <a:schemeClr val="accent5"/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SPRÁVNĚ!</a:t>
            </a:r>
          </a:p>
        </p:txBody>
      </p:sp>
      <p:sp>
        <p:nvSpPr>
          <p:cNvPr id="11" name="Obdélník 10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16390" y="3490992"/>
            <a:ext cx="3694797" cy="802104"/>
          </a:xfrm>
          <a:prstGeom prst="rect">
            <a:avLst/>
          </a:prstGeom>
          <a:blipFill rotWithShape="1">
            <a:blip r:embed="rId5"/>
            <a:stretch>
              <a:fillRect t="-12500" b="-34028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12" name="Obdélník 11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27619" y="4509120"/>
            <a:ext cx="3694797" cy="783531"/>
          </a:xfrm>
          <a:prstGeom prst="rect">
            <a:avLst/>
          </a:prstGeom>
          <a:blipFill rotWithShape="1">
            <a:blip r:embed="rId6"/>
            <a:stretch>
              <a:fillRect t="-14184" b="-35461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13" name="Obdélník 12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55272" y="3509565"/>
            <a:ext cx="3679490" cy="783531"/>
          </a:xfrm>
          <a:prstGeom prst="rect">
            <a:avLst/>
          </a:prstGeom>
          <a:blipFill rotWithShape="1">
            <a:blip r:embed="rId7"/>
            <a:stretch>
              <a:fillRect t="-14184" b="-35461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 noRot="1" noChangeAspect="1" noMove="1" noResize="1" noEditPoints="1" noAdjustHandles="1" noChangeArrowheads="1" noChangeShapeType="1" noTextEdit="1"/>
          </p:cNvSpPr>
          <p:nvPr>
            <p:ph type="ctrTitle"/>
          </p:nvPr>
        </p:nvSpPr>
        <p:spPr>
          <a:xfrm>
            <a:off x="642938" y="548681"/>
            <a:ext cx="7815262" cy="1008111"/>
          </a:xfrm>
          <a:blipFill rotWithShape="1">
            <a:blip r:embed="rId2"/>
            <a:stretch>
              <a:fillRect b="-16168"/>
            </a:stretch>
          </a:blip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4" name="Obdélník 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55776" y="1950064"/>
            <a:ext cx="4132535" cy="1071563"/>
          </a:xfrm>
          <a:prstGeom prst="rect">
            <a:avLst/>
          </a:prstGeom>
          <a:blipFill rotWithShape="1">
            <a:blip r:embed="rId3"/>
            <a:stretch>
              <a:fillRect b="-13757"/>
            </a:stretch>
          </a:blipFill>
          <a:ln w="76200">
            <a:solidFill>
              <a:schemeClr val="bg2">
                <a:lumMod val="25000"/>
              </a:schemeClr>
            </a:solidFill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5" name="Obdélník 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70048" y="4524838"/>
            <a:ext cx="3694797" cy="714552"/>
          </a:xfrm>
          <a:prstGeom prst="rect">
            <a:avLst/>
          </a:prstGeom>
          <a:blipFill rotWithShape="1">
            <a:blip r:embed="rId4"/>
            <a:stretch>
              <a:fillRect t="-19231" b="-43077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8" name="Obdélník 7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85355" y="3505857"/>
            <a:ext cx="3679490" cy="783531"/>
          </a:xfrm>
          <a:prstGeom prst="rect">
            <a:avLst/>
          </a:prstGeom>
          <a:blipFill rotWithShape="1">
            <a:blip r:embed="rId5"/>
            <a:stretch>
              <a:fillRect t="-13380" b="-35211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2146300" y="5800725"/>
            <a:ext cx="1857375" cy="42862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FF0000"/>
                </a:solidFill>
              </a:rPr>
              <a:t>ŠPATNĚ!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459413" y="5800725"/>
            <a:ext cx="1571625" cy="428625"/>
          </a:xfrm>
          <a:prstGeom prst="roundRect">
            <a:avLst/>
          </a:prstGeom>
          <a:solidFill>
            <a:schemeClr val="accent5"/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SPRÁVNĚ!</a:t>
            </a:r>
          </a:p>
        </p:txBody>
      </p:sp>
      <p:sp>
        <p:nvSpPr>
          <p:cNvPr id="11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50294" y="559508"/>
            <a:ext cx="7815262" cy="1008111"/>
          </a:xfrm>
          <a:prstGeom prst="rect">
            <a:avLst/>
          </a:prstGeom>
          <a:blipFill rotWithShape="1">
            <a:blip r:embed="rId6"/>
            <a:stretch>
              <a:fillRect b="-16168"/>
            </a:stretch>
          </a:blip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12" name="Obdélník 11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36215" y="4509120"/>
            <a:ext cx="3694797" cy="802104"/>
          </a:xfrm>
          <a:prstGeom prst="rect">
            <a:avLst/>
          </a:prstGeom>
          <a:blipFill rotWithShape="1">
            <a:blip r:embed="rId7"/>
            <a:stretch>
              <a:fillRect t="-12500" b="-34028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13" name="Obdélník 12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05481" y="3501008"/>
            <a:ext cx="3694797" cy="783531"/>
          </a:xfrm>
          <a:prstGeom prst="rect">
            <a:avLst/>
          </a:prstGeom>
          <a:blipFill rotWithShape="1">
            <a:blip r:embed="rId8"/>
            <a:stretch>
              <a:fillRect t="-13380" b="-35211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 noRot="1" noChangeAspect="1" noMove="1" noResize="1" noEditPoints="1" noAdjustHandles="1" noChangeArrowheads="1" noChangeShapeType="1" noTextEdit="1"/>
          </p:cNvSpPr>
          <p:nvPr>
            <p:ph type="ctrTitle"/>
          </p:nvPr>
        </p:nvSpPr>
        <p:spPr>
          <a:xfrm>
            <a:off x="642938" y="548681"/>
            <a:ext cx="7815262" cy="1008111"/>
          </a:xfrm>
          <a:blipFill rotWithShape="1">
            <a:blip r:embed="rId2"/>
            <a:stretch>
              <a:fillRect b="-16168"/>
            </a:stretch>
          </a:blip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4" name="Obdélník 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276258" y="1950064"/>
            <a:ext cx="4412054" cy="1071563"/>
          </a:xfrm>
          <a:prstGeom prst="rect">
            <a:avLst/>
          </a:prstGeom>
          <a:blipFill rotWithShape="1">
            <a:blip r:embed="rId3"/>
            <a:stretch>
              <a:fillRect b="-13757"/>
            </a:stretch>
          </a:blipFill>
          <a:ln w="76200">
            <a:solidFill>
              <a:schemeClr val="bg2">
                <a:lumMod val="25000"/>
              </a:schemeClr>
            </a:solidFill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5" name="Obdélník 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28858" y="3541553"/>
            <a:ext cx="3694797" cy="714552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6" name="Obdélník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28859" y="4514011"/>
            <a:ext cx="3694797" cy="802104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7" name="Obdélník 6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70048" y="3488739"/>
            <a:ext cx="3694797" cy="783531"/>
          </a:xfrm>
          <a:prstGeom prst="rect">
            <a:avLst/>
          </a:prstGeom>
          <a:blipFill rotWithShape="1">
            <a:blip r:embed="rId6"/>
            <a:stretch>
              <a:fillRect t="-13380" b="-35211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8" name="Obdélník 7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70048" y="4532584"/>
            <a:ext cx="3679490" cy="783531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2146300" y="5837238"/>
            <a:ext cx="1857375" cy="42862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FF0000"/>
                </a:solidFill>
              </a:rPr>
              <a:t>ŠPATNĚ!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459413" y="5800725"/>
            <a:ext cx="1571625" cy="428625"/>
          </a:xfrm>
          <a:prstGeom prst="roundRect">
            <a:avLst/>
          </a:prstGeom>
          <a:solidFill>
            <a:schemeClr val="accent5"/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SPRÁVNĚ!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 noRot="1" noChangeAspect="1" noMove="1" noResize="1" noEditPoints="1" noAdjustHandles="1" noChangeArrowheads="1" noChangeShapeType="1" noTextEdit="1"/>
          </p:cNvSpPr>
          <p:nvPr>
            <p:ph type="ctrTitle"/>
          </p:nvPr>
        </p:nvSpPr>
        <p:spPr>
          <a:xfrm>
            <a:off x="642938" y="548681"/>
            <a:ext cx="7815262" cy="1008111"/>
          </a:xfrm>
          <a:blipFill rotWithShape="1">
            <a:blip r:embed="rId2"/>
            <a:stretch>
              <a:fillRect b="-16168"/>
            </a:stretch>
          </a:blip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4" name="Obdélník 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317000" y="1950064"/>
            <a:ext cx="4371311" cy="1071563"/>
          </a:xfrm>
          <a:prstGeom prst="rect">
            <a:avLst/>
          </a:prstGeom>
          <a:blipFill rotWithShape="1">
            <a:blip r:embed="rId3"/>
            <a:stretch>
              <a:fillRect b="-13757"/>
            </a:stretch>
          </a:blipFill>
          <a:ln w="76200">
            <a:solidFill>
              <a:schemeClr val="bg2">
                <a:lumMod val="25000"/>
              </a:schemeClr>
            </a:solidFill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5" name="Obdélník 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00598" y="4593817"/>
            <a:ext cx="3832805" cy="714552"/>
          </a:xfrm>
          <a:prstGeom prst="rect">
            <a:avLst/>
          </a:prstGeom>
          <a:blipFill rotWithShape="1">
            <a:blip r:embed="rId4"/>
            <a:stretch>
              <a:fillRect t="-19231" b="-43077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6" name="Obdélník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80370" y="3479452"/>
            <a:ext cx="3853033" cy="802104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7" name="Obdélník 6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790704" y="3457907"/>
            <a:ext cx="3832805" cy="783531"/>
          </a:xfrm>
          <a:prstGeom prst="rect">
            <a:avLst/>
          </a:prstGeom>
          <a:blipFill rotWithShape="1">
            <a:blip r:embed="rId6"/>
            <a:stretch>
              <a:fillRect t="-16197" b="-32394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8" name="Obdélník 7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790705" y="4524838"/>
            <a:ext cx="3832805" cy="783531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2146300" y="5837238"/>
            <a:ext cx="1857375" cy="42862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FF0000"/>
                </a:solidFill>
              </a:rPr>
              <a:t>ŠPATNĚ!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459413" y="5800725"/>
            <a:ext cx="1571625" cy="428625"/>
          </a:xfrm>
          <a:prstGeom prst="roundRect">
            <a:avLst/>
          </a:prstGeom>
          <a:solidFill>
            <a:schemeClr val="accent5"/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SPRÁVNĚ!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 noRot="1" noChangeAspect="1" noMove="1" noResize="1" noEditPoints="1" noAdjustHandles="1" noChangeArrowheads="1" noChangeShapeType="1" noTextEdit="1"/>
          </p:cNvSpPr>
          <p:nvPr>
            <p:ph type="ctrTitle"/>
          </p:nvPr>
        </p:nvSpPr>
        <p:spPr>
          <a:xfrm>
            <a:off x="642938" y="548681"/>
            <a:ext cx="7815262" cy="1008111"/>
          </a:xfrm>
          <a:blipFill rotWithShape="1">
            <a:blip r:embed="rId2"/>
            <a:stretch>
              <a:fillRect b="-16168"/>
            </a:stretch>
          </a:blip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4" name="Obdélník 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907705" y="1909685"/>
            <a:ext cx="4780608" cy="1071563"/>
          </a:xfrm>
          <a:prstGeom prst="rect">
            <a:avLst/>
          </a:prstGeom>
          <a:blipFill rotWithShape="1">
            <a:blip r:embed="rId3"/>
            <a:stretch>
              <a:fillRect b="-14286"/>
            </a:stretch>
          </a:blipFill>
          <a:ln w="76200">
            <a:solidFill>
              <a:schemeClr val="bg2">
                <a:lumMod val="25000"/>
              </a:schemeClr>
            </a:solidFill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5" name="Obdélník 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70048" y="4524838"/>
            <a:ext cx="3694797" cy="714552"/>
          </a:xfrm>
          <a:prstGeom prst="rect">
            <a:avLst/>
          </a:prstGeom>
          <a:blipFill rotWithShape="1">
            <a:blip r:embed="rId4"/>
            <a:stretch>
              <a:fillRect t="-19231" b="-43077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6" name="Obdélník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66733" y="3488739"/>
            <a:ext cx="3694797" cy="802104"/>
          </a:xfrm>
          <a:prstGeom prst="rect">
            <a:avLst/>
          </a:prstGeom>
          <a:blipFill rotWithShape="1">
            <a:blip r:embed="rId5"/>
            <a:stretch>
              <a:fillRect t="-11724" b="-33793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7" name="Obdélník 6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70048" y="3488739"/>
            <a:ext cx="3694797" cy="783531"/>
          </a:xfrm>
          <a:prstGeom prst="rect">
            <a:avLst/>
          </a:prstGeom>
          <a:blipFill rotWithShape="1">
            <a:blip r:embed="rId6"/>
            <a:stretch>
              <a:fillRect t="-13380" b="-35211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8" name="Obdélník 7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2268" y="4547415"/>
            <a:ext cx="3679490" cy="783531"/>
          </a:xfrm>
          <a:prstGeom prst="rect">
            <a:avLst/>
          </a:prstGeom>
          <a:blipFill rotWithShape="1">
            <a:blip r:embed="rId7"/>
            <a:stretch>
              <a:fillRect t="-13475" b="-36170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2146300" y="5837238"/>
            <a:ext cx="1857375" cy="42862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FF0000"/>
                </a:solidFill>
              </a:rPr>
              <a:t>ŠPATNĚ!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459413" y="5800725"/>
            <a:ext cx="1571625" cy="428625"/>
          </a:xfrm>
          <a:prstGeom prst="roundRect">
            <a:avLst/>
          </a:prstGeom>
          <a:solidFill>
            <a:schemeClr val="accent5"/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SPRÁVNĚ!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 noRot="1" noChangeAspect="1" noMove="1" noResize="1" noEditPoints="1" noAdjustHandles="1" noChangeArrowheads="1" noChangeShapeType="1" noTextEdit="1"/>
          </p:cNvSpPr>
          <p:nvPr>
            <p:ph type="ctrTitle"/>
          </p:nvPr>
        </p:nvSpPr>
        <p:spPr>
          <a:xfrm>
            <a:off x="642938" y="548681"/>
            <a:ext cx="7815262" cy="1008111"/>
          </a:xfrm>
          <a:blipFill rotWithShape="1">
            <a:blip r:embed="rId2"/>
            <a:stretch>
              <a:fillRect b="-16168"/>
            </a:stretch>
          </a:blip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4" name="Obdélník 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411760" y="1950064"/>
            <a:ext cx="4276551" cy="1071563"/>
          </a:xfrm>
          <a:prstGeom prst="rect">
            <a:avLst/>
          </a:prstGeom>
          <a:blipFill rotWithShape="1">
            <a:blip r:embed="rId3"/>
            <a:stretch>
              <a:fillRect b="-13757"/>
            </a:stretch>
          </a:blipFill>
          <a:ln w="76200">
            <a:solidFill>
              <a:schemeClr val="bg2">
                <a:lumMod val="25000"/>
              </a:schemeClr>
            </a:solidFill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5" name="Obdélník 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70048" y="4524838"/>
            <a:ext cx="3694797" cy="714552"/>
          </a:xfrm>
          <a:prstGeom prst="rect">
            <a:avLst/>
          </a:prstGeom>
          <a:blipFill rotWithShape="1">
            <a:blip r:embed="rId4"/>
            <a:stretch>
              <a:fillRect t="-19231" b="-43077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6" name="Obdélník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28859" y="4514011"/>
            <a:ext cx="3694797" cy="802104"/>
          </a:xfrm>
          <a:prstGeom prst="rect">
            <a:avLst/>
          </a:prstGeom>
          <a:blipFill rotWithShape="1">
            <a:blip r:embed="rId5"/>
            <a:stretch>
              <a:fillRect t="-11724" b="-33793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7" name="Obdélník 6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16479" y="3356992"/>
            <a:ext cx="3694797" cy="783531"/>
          </a:xfrm>
          <a:prstGeom prst="rect">
            <a:avLst/>
          </a:prstGeom>
          <a:blipFill rotWithShape="1">
            <a:blip r:embed="rId6"/>
            <a:stretch>
              <a:fillRect t="-14184" b="-35461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8" name="Obdélník 7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70048" y="3356991"/>
            <a:ext cx="3679490" cy="783531"/>
          </a:xfrm>
          <a:prstGeom prst="rect">
            <a:avLst/>
          </a:prstGeom>
          <a:blipFill rotWithShape="1">
            <a:blip r:embed="rId7"/>
            <a:stretch>
              <a:fillRect t="-14184" b="-35461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2146300" y="5837238"/>
            <a:ext cx="1857375" cy="42862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FF0000"/>
                </a:solidFill>
              </a:rPr>
              <a:t>ŠPATNĚ!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459413" y="5800725"/>
            <a:ext cx="1571625" cy="428625"/>
          </a:xfrm>
          <a:prstGeom prst="roundRect">
            <a:avLst/>
          </a:prstGeom>
          <a:solidFill>
            <a:schemeClr val="accent5"/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SPRÁVNĚ!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 noRot="1" noChangeAspect="1" noMove="1" noResize="1" noEditPoints="1" noAdjustHandles="1" noChangeArrowheads="1" noChangeShapeType="1" noTextEdit="1"/>
          </p:cNvSpPr>
          <p:nvPr>
            <p:ph type="ctrTitle"/>
          </p:nvPr>
        </p:nvSpPr>
        <p:spPr>
          <a:xfrm>
            <a:off x="642938" y="548681"/>
            <a:ext cx="7815262" cy="1008111"/>
          </a:xfrm>
          <a:blipFill rotWithShape="1">
            <a:blip r:embed="rId2"/>
            <a:stretch>
              <a:fillRect b="-16168"/>
            </a:stretch>
          </a:blip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4" name="Obdélník 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55776" y="1950064"/>
            <a:ext cx="4132535" cy="1071563"/>
          </a:xfrm>
          <a:prstGeom prst="rect">
            <a:avLst/>
          </a:prstGeom>
          <a:blipFill rotWithShape="1">
            <a:blip r:embed="rId3"/>
            <a:stretch>
              <a:fillRect b="-13757"/>
            </a:stretch>
          </a:blipFill>
          <a:ln w="76200">
            <a:solidFill>
              <a:schemeClr val="bg2">
                <a:lumMod val="25000"/>
              </a:schemeClr>
            </a:solidFill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5" name="Obdélník 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70048" y="4524838"/>
            <a:ext cx="3694797" cy="714552"/>
          </a:xfrm>
          <a:prstGeom prst="rect">
            <a:avLst/>
          </a:prstGeom>
          <a:blipFill rotWithShape="1">
            <a:blip r:embed="rId4"/>
            <a:stretch>
              <a:fillRect t="-19231" b="-43077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6" name="Obdélník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28859" y="4514011"/>
            <a:ext cx="3694797" cy="802104"/>
          </a:xfrm>
          <a:prstGeom prst="rect">
            <a:avLst/>
          </a:prstGeom>
          <a:blipFill rotWithShape="1">
            <a:blip r:embed="rId5"/>
            <a:stretch>
              <a:fillRect t="-11724" b="-33793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7" name="Obdélník 6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16479" y="3356992"/>
            <a:ext cx="3694797" cy="783531"/>
          </a:xfrm>
          <a:prstGeom prst="rect">
            <a:avLst/>
          </a:prstGeom>
          <a:blipFill rotWithShape="1">
            <a:blip r:embed="rId6"/>
            <a:stretch>
              <a:fillRect t="-14184" b="-35461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8" name="Obdélník 7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70048" y="3356991"/>
            <a:ext cx="3679490" cy="783531"/>
          </a:xfrm>
          <a:prstGeom prst="rect">
            <a:avLst/>
          </a:prstGeom>
          <a:blipFill rotWithShape="1">
            <a:blip r:embed="rId7"/>
            <a:stretch>
              <a:fillRect t="-14184" b="-35461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2146300" y="5837238"/>
            <a:ext cx="1857375" cy="42862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FF0000"/>
                </a:solidFill>
              </a:rPr>
              <a:t>ŠPATNĚ!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459413" y="5800725"/>
            <a:ext cx="1571625" cy="428625"/>
          </a:xfrm>
          <a:prstGeom prst="roundRect">
            <a:avLst/>
          </a:prstGeom>
          <a:solidFill>
            <a:schemeClr val="accent5"/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SPRÁVNĚ</a:t>
            </a:r>
            <a:r>
              <a:rPr lang="cs-CZ" sz="1600" b="1" dirty="0">
                <a:solidFill>
                  <a:schemeClr val="tx1"/>
                </a:solidFill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383442" y="1950064"/>
            <a:ext cx="4132535" cy="1071563"/>
          </a:xfrm>
          <a:prstGeom prst="rect">
            <a:avLst/>
          </a:prstGeom>
          <a:blipFill rotWithShape="1">
            <a:blip r:embed="rId2"/>
            <a:stretch>
              <a:fillRect b="-13757"/>
            </a:stretch>
          </a:blipFill>
          <a:ln w="76200">
            <a:solidFill>
              <a:schemeClr val="bg2">
                <a:lumMod val="25000"/>
              </a:schemeClr>
            </a:solidFill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5" name="Obdélník 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70048" y="4524838"/>
            <a:ext cx="3694797" cy="714552"/>
          </a:xfrm>
          <a:prstGeom prst="rect">
            <a:avLst/>
          </a:prstGeom>
          <a:blipFill rotWithShape="1">
            <a:blip r:embed="rId3"/>
            <a:stretch>
              <a:fillRect t="-19231" b="-43077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6" name="Obdélník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28859" y="4514011"/>
            <a:ext cx="3694797" cy="802104"/>
          </a:xfrm>
          <a:prstGeom prst="rect">
            <a:avLst/>
          </a:prstGeom>
          <a:blipFill rotWithShape="1">
            <a:blip r:embed="rId4"/>
            <a:stretch>
              <a:fillRect t="-11724" b="-33793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7" name="Obdélník 6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16479" y="3356992"/>
            <a:ext cx="3694797" cy="783531"/>
          </a:xfrm>
          <a:prstGeom prst="rect">
            <a:avLst/>
          </a:prstGeom>
          <a:blipFill rotWithShape="1">
            <a:blip r:embed="rId5"/>
            <a:stretch>
              <a:fillRect t="-14184" b="-35461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8" name="Obdélník 7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70048" y="3356991"/>
            <a:ext cx="3679490" cy="783531"/>
          </a:xfrm>
          <a:prstGeom prst="rect">
            <a:avLst/>
          </a:prstGeom>
          <a:blipFill rotWithShape="1">
            <a:blip r:embed="rId6"/>
            <a:stretch>
              <a:fillRect t="-14184" b="-35461"/>
            </a:stretch>
          </a:blipFill>
          <a:ln w="76200">
            <a:prstDash val="solid"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2146300" y="5837238"/>
            <a:ext cx="1857375" cy="42862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FF0000"/>
                </a:solidFill>
              </a:rPr>
              <a:t>ŠPATNĚ!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459413" y="5800725"/>
            <a:ext cx="1571625" cy="428625"/>
          </a:xfrm>
          <a:prstGeom prst="roundRect">
            <a:avLst/>
          </a:prstGeom>
          <a:solidFill>
            <a:schemeClr val="accent5"/>
          </a:solidFill>
          <a:ln w="3810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SPRÁVNĚ!</a:t>
            </a:r>
          </a:p>
        </p:txBody>
      </p:sp>
      <p:sp>
        <p:nvSpPr>
          <p:cNvPr id="11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729674" y="735292"/>
            <a:ext cx="7815262" cy="1008111"/>
          </a:xfrm>
          <a:prstGeom prst="rect">
            <a:avLst/>
          </a:prstGeom>
          <a:blipFill rotWithShape="1">
            <a:blip r:embed="rId7"/>
            <a:stretch>
              <a:fillRect b="-16168"/>
            </a:stretch>
          </a:blip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</p:bldLst>
  </p:timing>
</p:sld>
</file>

<file path=ppt/theme/theme1.xml><?xml version="1.0" encoding="utf-8"?>
<a:theme xmlns:a="http://schemas.openxmlformats.org/drawingml/2006/main" name="VY_32_INOVACE_119_M6_Převody jednotek objemu 1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Kapsle">
  <a:themeElements>
    <a:clrScheme name="Kapsle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Kaps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apsle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VY_32_INOVACE_119_M6_Převody jednotek objemu 1</Template>
  <TotalTime>0</TotalTime>
  <Words>94</Words>
  <Application>Microsoft Office PowerPoint</Application>
  <PresentationFormat>Předvádění na obrazovce (4:3)</PresentationFormat>
  <Paragraphs>96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12</vt:i4>
      </vt:variant>
    </vt:vector>
  </HeadingPairs>
  <TitlesOfParts>
    <vt:vector size="18" baseType="lpstr">
      <vt:lpstr>Calibri</vt:lpstr>
      <vt:lpstr>Arial</vt:lpstr>
      <vt:lpstr>Wingdings</vt:lpstr>
      <vt:lpstr>VY_32_INOVACE_119_M6_Převody jednotek objemu 1</vt:lpstr>
      <vt:lpstr>1_Motiv systému Office</vt:lpstr>
      <vt:lpstr>Kapsle</vt:lpstr>
      <vt:lpstr>Prezentace aplikace PowerPoint</vt:lpstr>
      <vt:lpstr>POPIS MATERIÁLU</vt:lpstr>
      <vt:lpstr> </vt:lpstr>
      <vt:lpstr> </vt:lpstr>
      <vt:lpstr> </vt:lpstr>
      <vt:lpstr> </vt:lpstr>
      <vt:lpstr> </vt:lpstr>
      <vt:lpstr> </vt:lpstr>
      <vt:lpstr> </vt:lpstr>
      <vt:lpstr> </vt:lpstr>
      <vt:lpstr> 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Szajko R</dc:creator>
  <cp:lastModifiedBy>Szajko R</cp:lastModifiedBy>
  <cp:revision>1</cp:revision>
  <dcterms:created xsi:type="dcterms:W3CDTF">2013-09-03T08:40:30Z</dcterms:created>
  <dcterms:modified xsi:type="dcterms:W3CDTF">2013-09-03T08:41:04Z</dcterms:modified>
</cp:coreProperties>
</file>