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94" r:id="rId3"/>
    <p:sldId id="257" r:id="rId4"/>
    <p:sldId id="285" r:id="rId5"/>
    <p:sldId id="273" r:id="rId6"/>
    <p:sldId id="286" r:id="rId7"/>
    <p:sldId id="287" r:id="rId8"/>
    <p:sldId id="288" r:id="rId9"/>
    <p:sldId id="289" r:id="rId10"/>
    <p:sldId id="290" r:id="rId11"/>
    <p:sldId id="29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0" autoAdjust="0"/>
    <p:restoredTop sz="94660"/>
  </p:normalViewPr>
  <p:slideViewPr>
    <p:cSldViewPr>
      <p:cViewPr>
        <p:scale>
          <a:sx n="100" d="100"/>
          <a:sy n="100" d="100"/>
        </p:scale>
        <p:origin x="-21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11.01.2014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A5_54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4. 11. 2013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hodnota, úpravy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C:\Users\tbenedova\Desktop\projekt\automechanici\Bez názvu.png"/>
          <p:cNvPicPr>
            <a:picLocks noChangeAspect="1" noChangeArrowheads="1"/>
          </p:cNvPicPr>
          <p:nvPr/>
        </p:nvPicPr>
        <p:blipFill>
          <a:blip r:embed="rId2" cstate="print"/>
          <a:srcRect l="49976"/>
          <a:stretch>
            <a:fillRect/>
          </a:stretch>
        </p:blipFill>
        <p:spPr bwMode="auto">
          <a:xfrm>
            <a:off x="3348808" y="3789040"/>
            <a:ext cx="5471664" cy="2160240"/>
          </a:xfrm>
          <a:prstGeom prst="rect">
            <a:avLst/>
          </a:prstGeom>
          <a:noFill/>
        </p:spPr>
      </p:pic>
      <p:pic>
        <p:nvPicPr>
          <p:cNvPr id="1026" name="Picture 2" descr="C:\Users\tbenedova\Desktop\projekt\automechanici\Bez názvu.png"/>
          <p:cNvPicPr>
            <a:picLocks noChangeAspect="1" noChangeArrowheads="1"/>
          </p:cNvPicPr>
          <p:nvPr/>
        </p:nvPicPr>
        <p:blipFill>
          <a:blip r:embed="rId2" cstate="print"/>
          <a:srcRect r="54768"/>
          <a:stretch>
            <a:fillRect/>
          </a:stretch>
        </p:blipFill>
        <p:spPr bwMode="auto">
          <a:xfrm>
            <a:off x="107504" y="1196752"/>
            <a:ext cx="4948006" cy="21602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Určete hodnotu výrazu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412776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 + 6 = 30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2902" y="2132856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– 5 = 3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780928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– 6 = 3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0770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 – 2 = 12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5748007" y="4725144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42 : 2 = 21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5694295" y="5373216"/>
            <a:ext cx="32095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6 ∙ 4 – 15 = 24 – 15 = 9</a:t>
            </a:r>
            <a:endParaRPr lang="de-DE" sz="26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5205" y="1988840"/>
            <a:ext cx="8683259" cy="25922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jako výraz a určete jeho hodnotu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185700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 + 6 = 17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82478" y="2833772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 : 3 = 8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474335" y="3429000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– 7 = 8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005064"/>
            <a:ext cx="1595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∙ 2 = 16 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17492" y="4036665"/>
            <a:ext cx="4446996" cy="2704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40768"/>
            <a:ext cx="4367758" cy="27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Napište vzorec pro obsah, dosaďte do vzorce a určete hodnotu výrazu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753652"/>
            <a:ext cx="139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329716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7 · </a:t>
            </a:r>
            <a:r>
              <a:rPr lang="cs-CZ" sz="2800" b="1" dirty="0" err="1" smtClean="0"/>
              <a:t>7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905780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49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57982" y="3553852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49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4489956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506602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4 · 9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44008" y="5642084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36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9700" y="6218148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36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3" grpId="0"/>
      <p:bldP spid="26" grpId="0"/>
      <p:bldP spid="29" grpId="0"/>
      <p:bldP spid="32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5586" r="4655"/>
          <a:stretch>
            <a:fillRect/>
          </a:stretch>
        </p:blipFill>
        <p:spPr bwMode="auto">
          <a:xfrm>
            <a:off x="242398" y="2060848"/>
            <a:ext cx="850606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výrazů a porovnejte je pomocí znaků &gt;, &lt;, = .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1105" y="23488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21</a:t>
            </a:r>
            <a:endParaRPr lang="de-DE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47449" y="235062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</a:t>
            </a:r>
            <a:endParaRPr lang="de-DE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3968" y="235062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314270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de-DE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24128" y="314096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</a:t>
            </a:r>
            <a:endParaRPr lang="de-DE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3968" y="314096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27784" y="40068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</a:t>
            </a:r>
            <a:endParaRPr lang="de-DE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3968" y="400506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37472" y="40068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16</a:t>
            </a:r>
            <a:endParaRPr lang="de-DE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1105" y="479889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25</a:t>
            </a:r>
            <a:endParaRPr lang="de-DE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37472" y="472688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de-DE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02120" y="472514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&gt;</a:t>
            </a:r>
            <a:endParaRPr lang="de-DE" sz="36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17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9213" y="4005064"/>
            <a:ext cx="4413267" cy="2461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204" y="1268760"/>
            <a:ext cx="4494820" cy="2451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412776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 - a = 7a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041684"/>
            <a:ext cx="1896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10b : 5 = 2b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61774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3a + 7b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23728" y="3193812"/>
            <a:ext cx="1587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24c + 14a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4201924"/>
            <a:ext cx="2053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7c + 6c = 13c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80535" y="4777988"/>
            <a:ext cx="1903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7d ∙ 4 = 28d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28184" y="5373216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9c - 6b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228184" y="5949280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4a ∙ 5d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b="60546"/>
          <a:stretch>
            <a:fillRect/>
          </a:stretch>
        </p:blipFill>
        <p:spPr bwMode="auto">
          <a:xfrm>
            <a:off x="107504" y="2502855"/>
            <a:ext cx="8825508" cy="1142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t="58711"/>
          <a:stretch>
            <a:fillRect/>
          </a:stretch>
        </p:blipFill>
        <p:spPr bwMode="auto">
          <a:xfrm>
            <a:off x="66972" y="5517232"/>
            <a:ext cx="8825508" cy="1195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230425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  autoservisu A pracuje třikrát méně automechaniků, než v autoservisu B. Zapiš výrazem počet automechaniků v autoservisu A, jestliže počet mechaniků v autoservisu B je </a:t>
            </a:r>
            <a:r>
              <a:rPr lang="cs-CZ" sz="3600" b="1" dirty="0" err="1" smtClean="0">
                <a:solidFill>
                  <a:srgbClr val="002060"/>
                </a:solidFill>
              </a:rPr>
              <a:t>x</a:t>
            </a:r>
            <a:r>
              <a:rPr lang="cs-CZ" sz="3600" b="1" dirty="0" smtClean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98088" y="2617748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4501" y="3140968"/>
            <a:ext cx="795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3</a:t>
            </a:r>
            <a:endParaRPr lang="de-DE" sz="28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32048" y="3789040"/>
            <a:ext cx="8316416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Kolik mechaniků pracuje v autoservisu A, jestliže v servisu B jich pracuje 27?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066020"/>
            <a:ext cx="2475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3 = 27 : 3 = 9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2584" y="623731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91305"/>
            <a:ext cx="8856984" cy="2306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pracovníci autoservisu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189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= 3 ∙ 64 + 7 ∙ 55 + 10 ∙ 23 + 4 ∙ 37 = 192 + 385 + 230 + 148 = </a:t>
            </a:r>
            <a:r>
              <a:rPr lang="cs-CZ" sz="3200" b="1" dirty="0" smtClean="0"/>
              <a:t>955 Kč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81689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 = 5 ∙ 64 + 3 ∙ 23 + 2 ∙ 19 + 6 ∙ 55 + 2 ∙ 48 = 320 + 69 + 38 + 330 = </a:t>
            </a:r>
            <a:r>
              <a:rPr lang="cs-CZ" sz="3200" b="1" dirty="0" smtClean="0"/>
              <a:t>757 Kč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23" y="4281708"/>
            <a:ext cx="9038481" cy="2315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pracovníci autoservisu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676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3 ∙ 55 + 3 ∙ 50 + 9 ∙ 37 + 2 ∙ 23 + 1 ∙ 48 = 165 + 150 + 333 + 46 + 48 = </a:t>
            </a:r>
            <a:r>
              <a:rPr lang="cs-CZ" sz="3200" b="1" dirty="0" smtClean="0"/>
              <a:t>742 Kč 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81689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5 ∙ 50 + 3 ∙ 64 + 1 ∙ 55 + 5 ∙ 23 = 250 + 192 + 55 + 115  = </a:t>
            </a:r>
            <a:r>
              <a:rPr lang="cs-CZ" sz="3200" b="1" dirty="0" smtClean="0"/>
              <a:t>612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311749"/>
            <a:ext cx="9012532" cy="1781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pracovníci autoservisu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676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= 4 ∙ 19 + 3 ∙ 55 + 6 ∙ 48 + 9 ∙ 37 + 2 ∙ 23 = 76 + 165 + 288 + 333 + 46 = </a:t>
            </a:r>
            <a:r>
              <a:rPr lang="cs-CZ" sz="3200" b="1" dirty="0" smtClean="0"/>
              <a:t>908 Kč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08521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          955 + 757 + 742 + 612 + 908 = </a:t>
            </a:r>
            <a:r>
              <a:rPr lang="cs-CZ" sz="3200" b="1" dirty="0" smtClean="0"/>
              <a:t>3 974 Kč</a:t>
            </a:r>
            <a:endParaRPr lang="de-DE" sz="3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562</TotalTime>
  <Words>310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DUM - Digitální Učební Materiál </vt:lpstr>
      <vt:lpstr>DUM - Digitální Učební Materiál</vt:lpstr>
      <vt:lpstr>Určete hodnotu výrazu</vt:lpstr>
      <vt:lpstr>Zapište jako výraz a určete jeho hodnotu</vt:lpstr>
      <vt:lpstr>Napište vzorec pro obsah, dosaďte do vzorce a určete hodnotu výrazu </vt:lpstr>
      <vt:lpstr>Určete hodnotu výrazů a porovnejte je pomocí znaků &gt;, &lt;, = .</vt:lpstr>
      <vt:lpstr>Zjednodušte</vt:lpstr>
      <vt:lpstr>V  autoservisu A pracuje třikrát méně automechaniků, než v autoservisu B. Zapiš výrazem počet automechaniků v autoservisu A, jestliže počet mechaniků v autoservisu B je x.</vt:lpstr>
      <vt:lpstr>Dosaďte do výrazů cenu jídel a vypočítejte, kolik pracovníci autoservisu utratili za obědy v jednotlivých dnech a celkem za týden.</vt:lpstr>
      <vt:lpstr>Dosaďte do výrazů cenu jídel a vypočítejte, kolik pracovníci autoservisu utratili za obědy v jednotlivých dnech a celkem za týden.</vt:lpstr>
      <vt:lpstr>Dosaďte do výrazů cenu jídel a vypočítejte, kolik pracovníci autoservisu utratili za obědy v jednotlivých dnech a celkem za týden.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Dum</cp:lastModifiedBy>
  <cp:revision>73</cp:revision>
  <dcterms:created xsi:type="dcterms:W3CDTF">2013-11-07T15:21:47Z</dcterms:created>
  <dcterms:modified xsi:type="dcterms:W3CDTF">2014-01-11T08:51:11Z</dcterms:modified>
</cp:coreProperties>
</file>