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861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10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0609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9436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987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00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251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504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9262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365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10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>
                <a:lumMod val="87000"/>
                <a:lumOff val="13000"/>
                <a:alpha val="68000"/>
              </a:srgbClr>
            </a:gs>
            <a:gs pos="49000">
              <a:srgbClr val="FF7A00"/>
            </a:gs>
            <a:gs pos="81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64E07-7FAC-4668-8589-6E7A839744BA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E0922-508A-451C-AB67-8116C07AA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6092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352839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200" b="1" dirty="0" smtClean="0"/>
              <a:t>NÁZEV ŠKOLY: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SPECIÁLNÍ ZÁKLADNÍ ŠKOLA A MATEŘSKÁ ŠKOLA VARNSDORF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AUTOR: MGR. JINDRA BENEŠOVÁ, 2011 – 10 – 31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NÁZEV: VY_12_INOVACE_34_ PÉČE O ZDRAVÍ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TÉMA: Pravidla pro dobré zdraví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ČÍSLO PROJEKTU: CZ.1.07/1.4.00/21.0640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cs-CZ" sz="2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221088"/>
            <a:ext cx="6944816" cy="1872208"/>
          </a:xfrm>
        </p:spPr>
        <p:txBody>
          <a:bodyPr>
            <a:normAutofit/>
          </a:bodyPr>
          <a:lstStyle/>
          <a:p>
            <a:pPr algn="l"/>
            <a:endParaRPr lang="cs-CZ" sz="2000" b="1" dirty="0" smtClean="0">
              <a:solidFill>
                <a:srgbClr val="0070C0"/>
              </a:solidFill>
            </a:endParaRPr>
          </a:p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Anotace: Materiál je určen pro 4. a 5. ročník, slouží k procvičení probrané látky a rozvoji čtenářské a informační gramotnosti </a:t>
            </a:r>
            <a:r>
              <a:rPr lang="cs-CZ" sz="2000" b="1" dirty="0" smtClean="0">
                <a:solidFill>
                  <a:schemeClr val="tx1"/>
                </a:solidFill>
              </a:rPr>
              <a:t>      v </a:t>
            </a:r>
            <a:r>
              <a:rPr lang="cs-CZ" sz="2000" b="1" dirty="0" smtClean="0">
                <a:solidFill>
                  <a:schemeClr val="tx1"/>
                </a:solidFill>
              </a:rPr>
              <a:t>hodinách přírodovědy. Nabádá žáky jak pečovat o své zdraví.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6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Dodržování pravidel pro dobré zdraví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Pravidelně se myjeme a čistíme si zuby.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Vždycky se umýváme, když </a:t>
            </a:r>
            <a:r>
              <a:rPr lang="cs-CZ" sz="2800" smtClean="0"/>
              <a:t>použijeme toaletu.</a:t>
            </a:r>
            <a:endParaRPr lang="cs-CZ" sz="2800" dirty="0" smtClean="0"/>
          </a:p>
        </p:txBody>
      </p:sp>
      <p:pic>
        <p:nvPicPr>
          <p:cNvPr id="1026" name="Picture 2" descr="C:\Users\benesova\AppData\Local\Microsoft\Windows\Temporary Internet Files\Content.IE5\AM1I8PN9\MP900422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3419872" cy="233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enesova\AppData\Local\Microsoft\Windows\Temporary Internet Files\Content.IE5\AM1I8PN9\MC9003432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12976"/>
            <a:ext cx="3598356" cy="269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09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2. Udržujeme v čistotě svůj oděv a </a:t>
            </a:r>
            <a:r>
              <a:rPr lang="cs-CZ" sz="2800" dirty="0" smtClean="0"/>
              <a:t>boty.</a:t>
            </a:r>
            <a:endParaRPr lang="cs-CZ" sz="2800" dirty="0"/>
          </a:p>
        </p:txBody>
      </p:sp>
      <p:pic>
        <p:nvPicPr>
          <p:cNvPr id="2051" name="Picture 3" descr="C:\Users\benesova\AppData\Local\Microsoft\Windows\Temporary Internet Files\Content.IE5\AM1I8PN9\MP9004227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2780928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enesova\AppData\Local\Microsoft\Windows\Temporary Internet Files\Content.IE5\K0O7W0UI\MC900113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24744"/>
            <a:ext cx="2749814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enesova\AppData\Local\Microsoft\Windows\Temporary Internet Files\Content.IE5\AM1I8PN9\MC9001134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12976"/>
            <a:ext cx="3124513" cy="304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enesova\AppData\Local\Microsoft\Windows\Temporary Internet Files\Content.IE5\DE4CGPLA\MC9004404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6896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70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3. Pravidelně si vyměňujeme spodní prádlo.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4. Používáme čistý kapesník.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3074" name="Picture 2" descr="C:\Users\benesova\AppData\Local\Microsoft\Windows\Temporary Internet Files\Content.IE5\DE4CGPLA\MP9004276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2636912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benesova\AppData\Local\Microsoft\Windows\Temporary Internet Files\Content.IE5\DE4CGPLA\MP9004276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6"/>
            <a:ext cx="295479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benesova\AppData\Local\Microsoft\Windows\Temporary Internet Files\Content.IE5\S7687CZ2\MP90042783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933056"/>
            <a:ext cx="3849454" cy="270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00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5. Žijeme v čistém bytě, kde odstraňujeme prach a nečistoty.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6. Myjeme podlahu a nádobí.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4098" name="Picture 2" descr="C:\Users\benesova\AppData\Local\Microsoft\Windows\Temporary Internet Files\Content.IE5\K0O7W0UI\MC9000895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6" y="2708920"/>
            <a:ext cx="3744416" cy="307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benesova\AppData\Local\Microsoft\Windows\Temporary Internet Files\Content.IE5\AM1I8PN9\MC9000896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052736"/>
            <a:ext cx="352839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benesova\AppData\Local\Microsoft\Windows\Temporary Internet Files\Content.IE5\K0O7W0UI\MP90043048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235" y="5275560"/>
            <a:ext cx="1249869" cy="144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benesova\AppData\Local\Microsoft\Windows\Temporary Internet Files\Content.IE5\AM1I8PN9\MP90043077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872" y="4340236"/>
            <a:ext cx="3563888" cy="246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76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7. Zbytečně nepřetápíme byt a často větráme.</a:t>
            </a:r>
          </a:p>
          <a:p>
            <a:pPr marL="0" indent="0">
              <a:buNone/>
            </a:pPr>
            <a:r>
              <a:rPr lang="cs-CZ" sz="2800" dirty="0" smtClean="0"/>
              <a:t>8. Zbytečně mnoho se neoblékáme, abychom nezchoulostivěli.</a:t>
            </a:r>
          </a:p>
          <a:p>
            <a:pPr marL="0" indent="0">
              <a:buNone/>
            </a:pPr>
            <a:r>
              <a:rPr lang="cs-CZ" sz="2800" dirty="0" smtClean="0"/>
              <a:t>9. Pracujeme a učíme se při dobrém osvětlení, abychom si nekazili oči.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5123" name="Picture 3" descr="C:\Users\benesova\AppData\Local\Microsoft\Windows\Temporary Internet Files\Content.IE5\K0O7W0UI\MP9003993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73016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benesova\AppData\Local\Microsoft\Windows\Temporary Internet Files\Content.IE5\AM1I8PN9\MC900198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5489" y="2780928"/>
            <a:ext cx="1785042" cy="193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benesova\AppData\Local\Microsoft\Windows\Temporary Internet Files\Content.IE5\S7687CZ2\MC9003204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70528"/>
            <a:ext cx="913486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81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10. Páťáci by měli spát 9 – 11 hodin denně.</a:t>
            </a:r>
          </a:p>
          <a:p>
            <a:pPr marL="0" indent="0">
              <a:buNone/>
            </a:pPr>
            <a:r>
              <a:rPr lang="cs-CZ" sz="2800" dirty="0" smtClean="0"/>
              <a:t>11. Na noc se převlékáme do košile nebo do pyžama.</a:t>
            </a:r>
            <a:endParaRPr lang="cs-CZ" sz="2800" dirty="0"/>
          </a:p>
        </p:txBody>
      </p:sp>
      <p:pic>
        <p:nvPicPr>
          <p:cNvPr id="6146" name="Picture 2" descr="C:\Users\benesova\AppData\Local\Microsoft\Windows\Temporary Internet Files\Content.IE5\DE4CGPLA\MP9003089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2612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benesova\AppData\Local\Microsoft\Windows\Temporary Internet Files\Content.IE5\S7687CZ2\MC9003791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341" y="2686050"/>
            <a:ext cx="1855318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benesova\AppData\Local\Microsoft\Windows\Temporary Internet Files\Content.IE5\K0O7W0UI\MP90039995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659" y="1988840"/>
            <a:ext cx="3318872" cy="230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enesova\AppData\Local\Microsoft\Windows\Temporary Internet Files\Content.IE5\K0O7W0UI\MP9004089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06215"/>
            <a:ext cx="3131840" cy="231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82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12. Pravidelně jíme. Potrava má být pestrá.</a:t>
            </a:r>
            <a:endParaRPr lang="cs-CZ" sz="2800" dirty="0"/>
          </a:p>
        </p:txBody>
      </p:sp>
      <p:pic>
        <p:nvPicPr>
          <p:cNvPr id="7170" name="Picture 2" descr="C:\Users\benesova\AppData\Local\Microsoft\Windows\Temporary Internet Files\Content.IE5\DE4CGPLA\MP9004393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2069976" cy="262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benesova\AppData\Local\Microsoft\Windows\Temporary Internet Files\Content.IE5\S7687CZ2\MP90043871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96752"/>
            <a:ext cx="5357976" cy="343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benesova\AppData\Local\Microsoft\Windows\Temporary Internet Files\Content.IE5\DE4CGPLA\MP90043878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88" y="3645024"/>
            <a:ext cx="4349864" cy="300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benesova\AppData\Local\Microsoft\Windows\Temporary Internet Files\Content.IE5\S7687CZ2\MP90043870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149080"/>
            <a:ext cx="341376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24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13. Sportujeme.</a:t>
            </a:r>
            <a:endParaRPr lang="cs-CZ" sz="2800" dirty="0"/>
          </a:p>
        </p:txBody>
      </p:sp>
      <p:pic>
        <p:nvPicPr>
          <p:cNvPr id="8194" name="Picture 2" descr="C:\Users\benesova\AppData\Local\Microsoft\Windows\Temporary Internet Files\Content.IE5\DE4CGPLA\MC9004465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032" y="908720"/>
            <a:ext cx="1794967" cy="112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Program Files (x86)\Microsoft Office\MEDIA\CAGCAT10\j0301480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1798625" cy="1337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benesova\AppData\Local\Microsoft\Windows\Temporary Internet Files\Content.IE5\K0O7W0UI\MC9004464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15082"/>
            <a:ext cx="1169518" cy="17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benesova\AppData\Local\Microsoft\Windows\Temporary Internet Files\Content.IE5\AM1I8PN9\MC9004465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396" y="2543403"/>
            <a:ext cx="1429207" cy="1771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benesova\AppData\Local\Microsoft\Windows\Temporary Internet Files\Content.IE5\S7687CZ2\MC9004465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44824"/>
            <a:ext cx="1617574" cy="178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benesova\AppData\Local\Microsoft\Windows\Temporary Internet Files\Content.IE5\DE4CGPLA\MC9004465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1682496" cy="17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benesova\AppData\Local\Microsoft\Windows\Temporary Internet Files\Content.IE5\K0O7W0UI\MC90044650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633" y="3459705"/>
            <a:ext cx="1783994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benesova\AppData\Local\Microsoft\Windows\Temporary Internet Files\Content.IE5\AM1I8PN9\MC90044654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835031"/>
            <a:ext cx="1792224" cy="149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C:\Users\benesova\AppData\Local\Microsoft\Windows\Temporary Internet Files\Content.IE5\S7687CZ2\MC90044654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122610"/>
            <a:ext cx="1773936" cy="92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0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POZOR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A NIČÍM – NAPŘÍKLAD KOUŘENÍM, PITÍM ALKOHOLICKÝCH NÁPOJŮ NEBO POUŽÍVÁNÍM DROG – SI ZDRAVÍ </a:t>
            </a:r>
            <a:r>
              <a:rPr lang="cs-CZ" sz="2800" smtClean="0"/>
              <a:t>ZBYTEČNĚ NEKAZÍME </a:t>
            </a:r>
            <a:r>
              <a:rPr lang="cs-CZ" sz="2800" dirty="0" smtClean="0"/>
              <a:t>!</a:t>
            </a:r>
            <a:endParaRPr lang="cs-CZ" sz="2800" dirty="0"/>
          </a:p>
        </p:txBody>
      </p:sp>
      <p:pic>
        <p:nvPicPr>
          <p:cNvPr id="9218" name="Picture 2" descr="C:\Users\benesova\AppData\Local\Microsoft\Windows\Temporary Internet Files\Content.IE5\DE4CGPLA\MP9004074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264" y="3151204"/>
            <a:ext cx="3072433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benesova\AppData\Local\Microsoft\Windows\Temporary Internet Files\Content.IE5\S7687CZ2\MP90017492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72908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benesova\AppData\Local\Microsoft\Windows\Temporary Internet Files\Content.IE5\S7687CZ2\MP90017547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05064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benesova\AppData\Local\Microsoft\Windows\Temporary Internet Files\Content.IE5\DE4CGPLA\MP900308902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61422"/>
            <a:ext cx="3657600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767133" y="2967335"/>
            <a:ext cx="16097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71134" y="3896436"/>
            <a:ext cx="16097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207638" y="4219601"/>
            <a:ext cx="16097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709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b="1" dirty="0" smtClean="0"/>
              <a:t>POUŽITÉ ZDROJE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Galerie web Office.com – Microsoft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8079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181</Words>
  <Application>Microsoft Office PowerPoint</Application>
  <PresentationFormat>Předvádění na obrazovce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NÁZEV ŠKOLY:  SPECIÁLNÍ ZÁKLADNÍ ŠKOLA A MATEŘSKÁ ŠKOLA VARNSDORF  AUTOR: MGR. JINDRA BENEŠOVÁ, 2011 – 10 – 31  NÁZEV: VY_12_INOVACE_34_ PÉČE O ZDRAVÍ  TÉMA: Pravidla pro dobré zdraví  ČÍSLO PROJEKTU: CZ.1.07/1.4.00/21.0640 </vt:lpstr>
      <vt:lpstr>Dodržování pravidel pro dobré zdraví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POZOR</vt:lpstr>
      <vt:lpstr>POUŽITÉ ZDROJE</vt:lpstr>
    </vt:vector>
  </TitlesOfParts>
  <Company>Speciální školy Varnsdorf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SPECIÁLNÍ ZÁKLADNÍ ŠKOLA A MATEŘSKÁ ŠKOLA VARNSDORF  AUTOR: MGR. JINDRA BENEŠOVÁ  NÁZEV: VY_12_INOVACE_31_ PÉČE O ZDRAVÍ  TÉMA: Pravidla pro dobré zdraví  ČÍSLO PROJEKTU: CZ.1.07/1.4.00/21.0640</dc:title>
  <dc:creator>benesova</dc:creator>
  <cp:lastModifiedBy>Učitel</cp:lastModifiedBy>
  <cp:revision>13</cp:revision>
  <dcterms:created xsi:type="dcterms:W3CDTF">2011-10-22T16:26:15Z</dcterms:created>
  <dcterms:modified xsi:type="dcterms:W3CDTF">2012-03-24T20:32:29Z</dcterms:modified>
</cp:coreProperties>
</file>