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575" autoAdjust="0"/>
  </p:normalViewPr>
  <p:slideViewPr>
    <p:cSldViewPr>
      <p:cViewPr varScale="1">
        <p:scale>
          <a:sx n="70" d="100"/>
          <a:sy n="70" d="100"/>
        </p:scale>
        <p:origin x="-63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4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6634E-D805-4C97-A1A2-1A387487BB9E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559B19-FA6A-4F4A-B42A-1067C6E629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138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559B19-FA6A-4F4A-B42A-1067C6E629B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3522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559B19-FA6A-4F4A-B42A-1067C6E629B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343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B29EA-AB12-497D-AB47-485CFCE0E8CC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8DDC-F46A-4009-A46B-7707FA10C9A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B29EA-AB12-497D-AB47-485CFCE0E8CC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8DDC-F46A-4009-A46B-7707FA10C9A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B29EA-AB12-497D-AB47-485CFCE0E8CC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8DDC-F46A-4009-A46B-7707FA10C9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B29EA-AB12-497D-AB47-485CFCE0E8CC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8DDC-F46A-4009-A46B-7707FA10C9A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B29EA-AB12-497D-AB47-485CFCE0E8CC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8DDC-F46A-4009-A46B-7707FA10C9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B29EA-AB12-497D-AB47-485CFCE0E8CC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8DDC-F46A-4009-A46B-7707FA10C9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B29EA-AB12-497D-AB47-485CFCE0E8CC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8DDC-F46A-4009-A46B-7707FA10C9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B29EA-AB12-497D-AB47-485CFCE0E8CC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8DDC-F46A-4009-A46B-7707FA10C9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B29EA-AB12-497D-AB47-485CFCE0E8CC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8DDC-F46A-4009-A46B-7707FA10C9A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B29EA-AB12-497D-AB47-485CFCE0E8CC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8DDC-F46A-4009-A46B-7707FA10C9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B29EA-AB12-497D-AB47-485CFCE0E8CC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58DDC-F46A-4009-A46B-7707FA10C9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29B29EA-AB12-497D-AB47-485CFCE0E8CC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958DDC-F46A-4009-A46B-7707FA10C9A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3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2.wmf"/><Relationship Id="rId4" Type="http://schemas.openxmlformats.org/officeDocument/2006/relationships/oleObject" Target="../embeddings/oleObject1.bin"/><Relationship Id="rId9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6.wmf"/><Relationship Id="rId11" Type="http://schemas.openxmlformats.org/officeDocument/2006/relationships/image" Target="../media/image9.wmf"/><Relationship Id="rId5" Type="http://schemas.openxmlformats.org/officeDocument/2006/relationships/oleObject" Target="../embeddings/oleObject7.bin"/><Relationship Id="rId10" Type="http://schemas.openxmlformats.org/officeDocument/2006/relationships/image" Target="../media/image8.wmf"/><Relationship Id="rId4" Type="http://schemas.openxmlformats.org/officeDocument/2006/relationships/image" Target="../media/image5.wmf"/><Relationship Id="rId9" Type="http://schemas.openxmlformats.org/officeDocument/2006/relationships/oleObject" Target="../embeddings/oleObject9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36369711"/>
              </p:ext>
            </p:extLst>
          </p:nvPr>
        </p:nvGraphicFramePr>
        <p:xfrm>
          <a:off x="1835696" y="188640"/>
          <a:ext cx="5665788" cy="6205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kument" r:id="rId3" imgW="5902889" imgH="6474470" progId="Word.Document.12">
                  <p:embed/>
                </p:oleObj>
              </mc:Choice>
              <mc:Fallback>
                <p:oleObj name="Dokument" r:id="rId3" imgW="5902889" imgH="6474470" progId="Word.Document.12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5696" y="188640"/>
                        <a:ext cx="5665788" cy="62055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42695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04664"/>
            <a:ext cx="80522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RACIONÁLNÍ ČÍSLA</a:t>
            </a:r>
            <a:endParaRPr lang="cs-CZ" sz="7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916832"/>
            <a:ext cx="880080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dirty="0" smtClean="0">
                <a:solidFill>
                  <a:srgbClr val="FF0000"/>
                </a:solidFill>
              </a:rPr>
              <a:t>SČÍTÁNÍ</a:t>
            </a:r>
          </a:p>
          <a:p>
            <a:pPr algn="ctr"/>
            <a:r>
              <a:rPr lang="cs-CZ" sz="7200" dirty="0" smtClean="0">
                <a:solidFill>
                  <a:srgbClr val="FF0000"/>
                </a:solidFill>
              </a:rPr>
              <a:t>RACIONÁLNÍCH ČÍSEL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91680" y="48691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60419126"/>
              </p:ext>
            </p:extLst>
          </p:nvPr>
        </p:nvGraphicFramePr>
        <p:xfrm>
          <a:off x="611560" y="4448858"/>
          <a:ext cx="2160240" cy="24091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5" name="Rovnice" r:id="rId4" imgW="342720" imgH="660240" progId="Equation.3">
                  <p:embed/>
                </p:oleObj>
              </mc:Choice>
              <mc:Fallback>
                <p:oleObj name="Rovnice" r:id="rId4" imgW="342720" imgH="6602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11560" y="4448858"/>
                        <a:ext cx="2160240" cy="24091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46535847"/>
              </p:ext>
            </p:extLst>
          </p:nvPr>
        </p:nvGraphicFramePr>
        <p:xfrm>
          <a:off x="3809570" y="4653136"/>
          <a:ext cx="1224136" cy="15811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6" name="Rovnice" r:id="rId6" imgW="304560" imgH="393480" progId="Equation.3">
                  <p:embed/>
                </p:oleObj>
              </mc:Choice>
              <mc:Fallback>
                <p:oleObj name="Rovnice" r:id="rId6" imgW="30456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809570" y="4653136"/>
                        <a:ext cx="1224136" cy="158117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16734191"/>
              </p:ext>
            </p:extLst>
          </p:nvPr>
        </p:nvGraphicFramePr>
        <p:xfrm>
          <a:off x="6588224" y="4187301"/>
          <a:ext cx="1397620" cy="17330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7" name="Rovnice" r:id="rId8" imgW="317160" imgH="393480" progId="Equation.3">
                  <p:embed/>
                </p:oleObj>
              </mc:Choice>
              <mc:Fallback>
                <p:oleObj name="Rovnice" r:id="rId8" imgW="31716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6588224" y="4187301"/>
                        <a:ext cx="1397620" cy="173304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24895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60648"/>
            <a:ext cx="70310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Urči k daným číslům čísla opačná</a:t>
            </a:r>
            <a:endParaRPr lang="cs-CZ" sz="36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9889163"/>
              </p:ext>
            </p:extLst>
          </p:nvPr>
        </p:nvGraphicFramePr>
        <p:xfrm>
          <a:off x="683568" y="2780928"/>
          <a:ext cx="7920880" cy="2968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6"/>
                <a:gridCol w="1080120"/>
                <a:gridCol w="1224138"/>
                <a:gridCol w="1635608"/>
                <a:gridCol w="1182988"/>
                <a:gridCol w="1182988"/>
                <a:gridCol w="822952"/>
              </a:tblGrid>
              <a:tr h="1484052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1,2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-0,5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-0,2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  0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8405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-a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0168041"/>
              </p:ext>
            </p:extLst>
          </p:nvPr>
        </p:nvGraphicFramePr>
        <p:xfrm>
          <a:off x="4050574" y="2780928"/>
          <a:ext cx="781568" cy="12751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6" name="Rovnice" r:id="rId3" imgW="241200" imgH="393480" progId="Equation.3">
                  <p:embed/>
                </p:oleObj>
              </mc:Choice>
              <mc:Fallback>
                <p:oleObj name="Rovnice" r:id="rId3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050574" y="2780928"/>
                        <a:ext cx="781568" cy="12751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28464118"/>
              </p:ext>
            </p:extLst>
          </p:nvPr>
        </p:nvGraphicFramePr>
        <p:xfrm>
          <a:off x="7740352" y="2780928"/>
          <a:ext cx="703262" cy="1266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7" name="Rovnice" r:id="rId5" imgW="126720" imgH="228600" progId="Equation.3">
                  <p:embed/>
                </p:oleObj>
              </mc:Choice>
              <mc:Fallback>
                <p:oleObj name="Rovnice" r:id="rId5" imgW="126720" imgH="2286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740352" y="2780928"/>
                        <a:ext cx="703262" cy="12668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1" name="Skupina 10"/>
          <p:cNvGrpSpPr/>
          <p:nvPr/>
        </p:nvGrpSpPr>
        <p:grpSpPr>
          <a:xfrm>
            <a:off x="4211960" y="986221"/>
            <a:ext cx="4702642" cy="1224136"/>
            <a:chOff x="3438585" y="1558532"/>
            <a:chExt cx="5364088" cy="1224136"/>
          </a:xfrm>
        </p:grpSpPr>
        <p:sp>
          <p:nvSpPr>
            <p:cNvPr id="9" name="Ovál 8"/>
            <p:cNvSpPr/>
            <p:nvPr/>
          </p:nvSpPr>
          <p:spPr>
            <a:xfrm>
              <a:off x="3438585" y="1558532"/>
              <a:ext cx="5364088" cy="1224136"/>
            </a:xfrm>
            <a:prstGeom prst="ellipse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228123" y="1878212"/>
              <a:ext cx="378501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Žák perem zapisuje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01646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16632"/>
            <a:ext cx="16979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Řešení:</a:t>
            </a:r>
            <a:endParaRPr lang="cs-CZ" sz="3600" dirty="0">
              <a:solidFill>
                <a:srgbClr val="FF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5078748"/>
              </p:ext>
            </p:extLst>
          </p:nvPr>
        </p:nvGraphicFramePr>
        <p:xfrm>
          <a:off x="683568" y="2780928"/>
          <a:ext cx="7920880" cy="2968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  <a:gridCol w="1224134"/>
                <a:gridCol w="1224138"/>
                <a:gridCol w="1635608"/>
                <a:gridCol w="1182988"/>
                <a:gridCol w="853812"/>
                <a:gridCol w="1152128"/>
              </a:tblGrid>
              <a:tr h="1484052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1,2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-0,5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-0,2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 0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84052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-a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-1,2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+0,5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+0,2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48683155"/>
              </p:ext>
            </p:extLst>
          </p:nvPr>
        </p:nvGraphicFramePr>
        <p:xfrm>
          <a:off x="4050574" y="2780928"/>
          <a:ext cx="781568" cy="12751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3" name="Rovnice" r:id="rId3" imgW="241200" imgH="393480" progId="Equation.3">
                  <p:embed/>
                </p:oleObj>
              </mc:Choice>
              <mc:Fallback>
                <p:oleObj name="Rovnice" r:id="rId3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050574" y="2780928"/>
                        <a:ext cx="781568" cy="12751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53147115"/>
              </p:ext>
            </p:extLst>
          </p:nvPr>
        </p:nvGraphicFramePr>
        <p:xfrm>
          <a:off x="7740352" y="2780928"/>
          <a:ext cx="703262" cy="1266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4" name="Rovnice" r:id="rId5" imgW="126720" imgH="228600" progId="Equation.3">
                  <p:embed/>
                </p:oleObj>
              </mc:Choice>
              <mc:Fallback>
                <p:oleObj name="Rovnice" r:id="rId5" imgW="126720" imgH="2286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740352" y="2780928"/>
                        <a:ext cx="703262" cy="12668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40613817"/>
              </p:ext>
            </p:extLst>
          </p:nvPr>
        </p:nvGraphicFramePr>
        <p:xfrm>
          <a:off x="4027488" y="4292600"/>
          <a:ext cx="1150937" cy="1274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5" name="Rovnice" r:id="rId7" imgW="355320" imgH="393480" progId="Equation.3">
                  <p:embed/>
                </p:oleObj>
              </mc:Choice>
              <mc:Fallback>
                <p:oleObj name="Rovnice" r:id="rId7" imgW="355320" imgH="393480" progId="Equation.3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27488" y="4292600"/>
                        <a:ext cx="1150937" cy="1274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59737274"/>
              </p:ext>
            </p:extLst>
          </p:nvPr>
        </p:nvGraphicFramePr>
        <p:xfrm>
          <a:off x="7380312" y="4221088"/>
          <a:ext cx="1265238" cy="1266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6" name="Rovnice" r:id="rId9" imgW="228600" imgH="228600" progId="Equation.3">
                  <p:embed/>
                </p:oleObj>
              </mc:Choice>
              <mc:Fallback>
                <p:oleObj name="Rovnice" r:id="rId9" imgW="228600" imgH="228600" progId="Equation.3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80312" y="4221088"/>
                        <a:ext cx="1265238" cy="1266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122" name="Picture 26" descr="C:\Users\jana.volechova\AppData\Local\Microsoft\Windows\Temporary Internet Files\Content.IE5\6V2O51KX\MC9004298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39797"/>
            <a:ext cx="1412875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86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16632"/>
            <a:ext cx="25412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Vypočítej: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255" y="887661"/>
            <a:ext cx="3746538" cy="68634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0,2 + (-0,3) </a:t>
            </a:r>
          </a:p>
          <a:p>
            <a:r>
              <a:rPr lang="cs-CZ" sz="4000" dirty="0" smtClean="0"/>
              <a:t>16,5 + (+21,8) </a:t>
            </a:r>
          </a:p>
          <a:p>
            <a:r>
              <a:rPr lang="cs-CZ" sz="4000" dirty="0" smtClean="0"/>
              <a:t>-0,21 + 3,45 </a:t>
            </a:r>
          </a:p>
          <a:p>
            <a:r>
              <a:rPr lang="cs-CZ" sz="4000" dirty="0" smtClean="0"/>
              <a:t>-1,02 + (+0,54) </a:t>
            </a:r>
          </a:p>
          <a:p>
            <a:r>
              <a:rPr lang="cs-CZ" sz="4000" dirty="0" smtClean="0"/>
              <a:t>+4,21 + (-2,26)</a:t>
            </a:r>
          </a:p>
          <a:p>
            <a:r>
              <a:rPr lang="cs-CZ" sz="4000" dirty="0" smtClean="0"/>
              <a:t>-8,36 + (-8,36)</a:t>
            </a:r>
          </a:p>
          <a:p>
            <a:r>
              <a:rPr lang="cs-CZ" sz="4000" dirty="0" smtClean="0"/>
              <a:t>-7,03 + 6,52</a:t>
            </a:r>
          </a:p>
          <a:p>
            <a:r>
              <a:rPr lang="cs-CZ" sz="4000" dirty="0" smtClean="0"/>
              <a:t>+5 + (+0,4)</a:t>
            </a:r>
          </a:p>
          <a:p>
            <a:r>
              <a:rPr lang="cs-CZ" sz="4000" dirty="0" smtClean="0"/>
              <a:t>+4,4 + (-4,6)</a:t>
            </a:r>
          </a:p>
          <a:p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3707904" y="29279"/>
            <a:ext cx="5328592" cy="1340768"/>
            <a:chOff x="2876562" y="844561"/>
            <a:chExt cx="5328592" cy="1340768"/>
          </a:xfrm>
        </p:grpSpPr>
        <p:sp>
          <p:nvSpPr>
            <p:cNvPr id="2" name="Ovál 1"/>
            <p:cNvSpPr/>
            <p:nvPr/>
          </p:nvSpPr>
          <p:spPr>
            <a:xfrm>
              <a:off x="2876562" y="844561"/>
              <a:ext cx="5328592" cy="1340768"/>
            </a:xfrm>
            <a:prstGeom prst="ellipse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3561146" y="1191779"/>
              <a:ext cx="422423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Žák perem zapisuje</a:t>
              </a:r>
              <a:endParaRPr lang="cs-CZ" sz="3600" dirty="0"/>
            </a:p>
          </p:txBody>
        </p:sp>
      </p:grpSp>
    </p:spTree>
    <p:extLst>
      <p:ext uri="{BB962C8B-B14F-4D97-AF65-F5344CB8AC3E}">
        <p14:creationId xmlns:p14="http://schemas.microsoft.com/office/powerpoint/2010/main" val="2041202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16632"/>
            <a:ext cx="1867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052735"/>
            <a:ext cx="3746538" cy="68634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0,2 + (-0,3) </a:t>
            </a:r>
          </a:p>
          <a:p>
            <a:r>
              <a:rPr lang="cs-CZ" sz="4000" dirty="0" smtClean="0"/>
              <a:t>16,5 + (+21,8) </a:t>
            </a:r>
          </a:p>
          <a:p>
            <a:r>
              <a:rPr lang="cs-CZ" sz="4000" dirty="0" smtClean="0"/>
              <a:t>-0,21 + 3,45 </a:t>
            </a:r>
          </a:p>
          <a:p>
            <a:r>
              <a:rPr lang="cs-CZ" sz="4000" dirty="0" smtClean="0"/>
              <a:t>-1,02 + (+0,54) </a:t>
            </a:r>
          </a:p>
          <a:p>
            <a:r>
              <a:rPr lang="cs-CZ" sz="4000" dirty="0" smtClean="0"/>
              <a:t>+4,21 + (-2,26)</a:t>
            </a:r>
          </a:p>
          <a:p>
            <a:r>
              <a:rPr lang="cs-CZ" sz="4000" dirty="0" smtClean="0"/>
              <a:t>-8,36 + (-8,36)</a:t>
            </a:r>
          </a:p>
          <a:p>
            <a:r>
              <a:rPr lang="cs-CZ" sz="4000" dirty="0" smtClean="0"/>
              <a:t>-</a:t>
            </a:r>
            <a:r>
              <a:rPr lang="cs-CZ" sz="4000" dirty="0" smtClean="0"/>
              <a:t>7,3 </a:t>
            </a:r>
            <a:r>
              <a:rPr lang="cs-CZ" sz="4000" dirty="0" smtClean="0"/>
              <a:t>+ 6,52</a:t>
            </a:r>
          </a:p>
          <a:p>
            <a:r>
              <a:rPr lang="cs-CZ" sz="4000" dirty="0" smtClean="0"/>
              <a:t>+5 + (+0,4)</a:t>
            </a:r>
          </a:p>
          <a:p>
            <a:r>
              <a:rPr lang="cs-CZ" sz="4000" dirty="0" smtClean="0"/>
              <a:t>+4,4 + (-4,6)</a:t>
            </a:r>
          </a:p>
          <a:p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788024" y="1065902"/>
            <a:ext cx="1451038" cy="62478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-0,1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+38,3</a:t>
            </a:r>
          </a:p>
          <a:p>
            <a:r>
              <a:rPr lang="cs-CZ" sz="4000" smtClean="0">
                <a:solidFill>
                  <a:srgbClr val="FF0000"/>
                </a:solidFill>
              </a:rPr>
              <a:t>+3,24</a:t>
            </a:r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cs-CZ" sz="4000" dirty="0" smtClean="0">
                <a:solidFill>
                  <a:srgbClr val="FF0000"/>
                </a:solidFill>
              </a:rPr>
              <a:t>-0,48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+1,95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0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-0,78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+5,4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-0,2</a:t>
            </a:r>
          </a:p>
          <a:p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jana.volechova\AppData\Local\Microsoft\Windows\Temporary Internet Files\Content.IE5\6V2O51KX\MC9004298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44351"/>
            <a:ext cx="1412875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116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683568" y="285322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2996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113</TotalTime>
  <Words>193</Words>
  <Application>Microsoft Office PowerPoint</Application>
  <PresentationFormat>Předvádění na obrazovce (4:3)</PresentationFormat>
  <Paragraphs>59</Paragraphs>
  <Slides>7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Aerodynamika</vt:lpstr>
      <vt:lpstr>Dokument</vt:lpstr>
      <vt:lpstr>Rovnice</vt:lpstr>
      <vt:lpstr>Editor rovnic 3.0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9</cp:revision>
  <dcterms:created xsi:type="dcterms:W3CDTF">2014-01-11T16:42:06Z</dcterms:created>
  <dcterms:modified xsi:type="dcterms:W3CDTF">2014-01-11T18:36:18Z</dcterms:modified>
</cp:coreProperties>
</file>