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5" r:id="rId6"/>
    <p:sldId id="270" r:id="rId7"/>
    <p:sldId id="272" r:id="rId8"/>
    <p:sldId id="264" r:id="rId9"/>
    <p:sldId id="263" r:id="rId10"/>
    <p:sldId id="269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4EAB-93E2-49CC-ACFA-8D06F08A389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FD49A-E7AD-45C2-B47E-43A50C1489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4EAB-93E2-49CC-ACFA-8D06F08A389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FD49A-E7AD-45C2-B47E-43A50C1489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4EAB-93E2-49CC-ACFA-8D06F08A389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FD49A-E7AD-45C2-B47E-43A50C1489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4EAB-93E2-49CC-ACFA-8D06F08A389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FD49A-E7AD-45C2-B47E-43A50C1489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4EAB-93E2-49CC-ACFA-8D06F08A389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FD49A-E7AD-45C2-B47E-43A50C1489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4EAB-93E2-49CC-ACFA-8D06F08A389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FD49A-E7AD-45C2-B47E-43A50C1489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4EAB-93E2-49CC-ACFA-8D06F08A389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FD49A-E7AD-45C2-B47E-43A50C1489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4EAB-93E2-49CC-ACFA-8D06F08A389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FD49A-E7AD-45C2-B47E-43A50C1489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4EAB-93E2-49CC-ACFA-8D06F08A389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FD49A-E7AD-45C2-B47E-43A50C1489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4EAB-93E2-49CC-ACFA-8D06F08A389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FD49A-E7AD-45C2-B47E-43A50C1489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24EAB-93E2-49CC-ACFA-8D06F08A389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FD49A-E7AD-45C2-B47E-43A50C1489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24EAB-93E2-49CC-ACFA-8D06F08A389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5FD49A-E7AD-45C2-B47E-43A50C1489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VY_22_INOVACE_36</a:t>
            </a:r>
            <a:r>
              <a:rPr lang="cs-CZ" sz="1600" dirty="0" smtClean="0"/>
              <a:t>_ </a:t>
            </a:r>
            <a:r>
              <a:rPr lang="cs-CZ" sz="1600" dirty="0" err="1" smtClean="0"/>
              <a:t>Randazzo</a:t>
            </a:r>
            <a:r>
              <a:rPr lang="cs-CZ" sz="1600" dirty="0" smtClean="0"/>
              <a:t> </a:t>
            </a:r>
            <a:r>
              <a:rPr lang="cs-CZ" sz="1600" dirty="0" smtClean="0"/>
              <a:t>- </a:t>
            </a:r>
            <a:r>
              <a:rPr lang="cs-CZ" sz="1600" dirty="0" err="1" smtClean="0"/>
              <a:t>Sicily</a:t>
            </a:r>
            <a:r>
              <a:rPr lang="cs-CZ" sz="1600" dirty="0" smtClean="0"/>
              <a:t>_hz1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27.12.2013</a:t>
            </a:r>
            <a:br>
              <a:rPr lang="cs-CZ" sz="1600" dirty="0" smtClean="0"/>
            </a:br>
            <a:r>
              <a:rPr lang="cs-CZ" sz="1600" b="1" dirty="0" smtClean="0"/>
              <a:t>Cílový </a:t>
            </a:r>
            <a:r>
              <a:rPr lang="cs-CZ" sz="1600" b="1" dirty="0" smtClean="0"/>
              <a:t>ročník</a:t>
            </a:r>
            <a:r>
              <a:rPr lang="cs-CZ" sz="1600" dirty="0" smtClean="0"/>
              <a:t>: 8.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Etna, láva, ulice, kostel, </a:t>
            </a:r>
            <a:r>
              <a:rPr lang="cs-CZ" sz="1600" b="1" dirty="0" smtClean="0"/>
              <a:t>m</a:t>
            </a:r>
            <a:r>
              <a:rPr lang="cs-CZ" sz="1600" b="1" dirty="0" smtClean="0"/>
              <a:t>ěsto.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</a:t>
            </a:r>
            <a:r>
              <a:rPr lang="cs-CZ" sz="1600" dirty="0" smtClean="0"/>
              <a:t>fotografií z města </a:t>
            </a:r>
            <a:r>
              <a:rPr lang="cs-CZ" sz="1600" dirty="0" err="1" smtClean="0"/>
              <a:t>Randazzo</a:t>
            </a:r>
            <a:r>
              <a:rPr lang="cs-CZ" sz="1600" dirty="0" smtClean="0"/>
              <a:t> na Sicílii.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Randazzo</a:t>
            </a:r>
            <a:r>
              <a:rPr lang="cs-CZ" dirty="0" smtClean="0"/>
              <a:t> – </a:t>
            </a:r>
            <a:r>
              <a:rPr lang="cs-CZ" dirty="0" err="1" smtClean="0"/>
              <a:t>Sicily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428736"/>
            <a:ext cx="8072493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On the slopes of Mount Etna lies the small town of </a:t>
            </a:r>
            <a:r>
              <a:rPr lang="en-US" sz="2400" dirty="0" err="1" smtClean="0"/>
              <a:t>Randazzo</a:t>
            </a:r>
            <a:r>
              <a:rPr lang="cs-CZ" sz="2400" dirty="0"/>
              <a:t>.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143931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Randazzo</a:t>
            </a:r>
            <a:r>
              <a:rPr lang="en-US" sz="2400" dirty="0" smtClean="0"/>
              <a:t> is a medieval town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42910" y="1357298"/>
            <a:ext cx="778674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If you have never seen a black church, then you must visit here . </a:t>
            </a:r>
            <a:r>
              <a:rPr lang="cs-CZ" sz="2400" dirty="0" err="1" smtClean="0"/>
              <a:t>It</a:t>
            </a:r>
            <a:r>
              <a:rPr lang="en-US" sz="2400" dirty="0" smtClean="0"/>
              <a:t> is built of lava stone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357298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 </a:t>
            </a:r>
            <a:r>
              <a:rPr lang="en-US" sz="2400" dirty="0" err="1" smtClean="0"/>
              <a:t>Randazzo</a:t>
            </a:r>
            <a:r>
              <a:rPr lang="en-US" sz="2400" dirty="0" smtClean="0"/>
              <a:t> is the town closest to the very top of the volcano (less than 16 km from the </a:t>
            </a:r>
            <a:r>
              <a:rPr lang="cs-CZ" sz="2400" dirty="0" smtClean="0"/>
              <a:t>top</a:t>
            </a:r>
            <a:r>
              <a:rPr lang="en-US" sz="2400" dirty="0" smtClean="0"/>
              <a:t>)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9" y="1214422"/>
            <a:ext cx="7715304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here are two churches and many quiet streets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087" b="33707"/>
          <a:stretch>
            <a:fillRect/>
          </a:stretch>
        </p:blipFill>
        <p:spPr bwMode="auto">
          <a:xfrm>
            <a:off x="571472" y="1428736"/>
            <a:ext cx="8072494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 In 1981 there was an eruption of Mount Etna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lava stopped just outside the city . 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Collection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tomatoes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5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</a:t>
            </a:r>
            <a:r>
              <a:rPr lang="cs-CZ" dirty="0" smtClean="0"/>
              <a:t>12 </a:t>
            </a:r>
            <a:r>
              <a:rPr lang="cs-CZ" dirty="0" smtClean="0"/>
              <a:t>– </a:t>
            </a:r>
            <a:r>
              <a:rPr lang="cs-CZ" dirty="0" smtClean="0"/>
              <a:t>27)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107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VY_22_INOVACE_36_ Randazzo - Sicily_hz1 Číslo projektu: CZ 1.07/1.4.00/21.3355 Autor: Mgr. Zdena Hanušová Datum tvorby: 27.12.2013 Cílový ročník: 8. ročník Vzdělávací oblast: Anglický jazyk Klíčové slovo: Etna, láva, ulice, kostel, město. Anotace: Prezentace fotografií z města Randazzo na Sicílii.</vt:lpstr>
      <vt:lpstr>Randazzo – Sicily.</vt:lpstr>
      <vt:lpstr>On the slopes of Mount Etna lies the small town of Randazzo.</vt:lpstr>
      <vt:lpstr>Randazzo is a medieval town.</vt:lpstr>
      <vt:lpstr>If you have never seen a black church, then you must visit here . It is built of lava stone.</vt:lpstr>
      <vt:lpstr> Randazzo is the town closest to the very top of the volcano (less than 16 km from the top).</vt:lpstr>
      <vt:lpstr>There are two churches and many quiet streets.</vt:lpstr>
      <vt:lpstr> In 1981 there was an eruption of Mount Etna.  </vt:lpstr>
      <vt:lpstr>The lava stopped just outside the city .  </vt:lpstr>
      <vt:lpstr>Collection of tomatoes.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4</cp:revision>
  <dcterms:created xsi:type="dcterms:W3CDTF">2014-01-08T17:02:48Z</dcterms:created>
  <dcterms:modified xsi:type="dcterms:W3CDTF">2014-01-09T19:19:10Z</dcterms:modified>
</cp:coreProperties>
</file>