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6" r:id="rId9"/>
    <p:sldId id="267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7C8B-601A-4EC9-8276-B26F02BF7A36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6A4F6-F8B8-42EB-B555-83E64D652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7C8B-601A-4EC9-8276-B26F02BF7A36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6A4F6-F8B8-42EB-B555-83E64D652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7C8B-601A-4EC9-8276-B26F02BF7A36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6A4F6-F8B8-42EB-B555-83E64D652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7C8B-601A-4EC9-8276-B26F02BF7A36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6A4F6-F8B8-42EB-B555-83E64D652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7C8B-601A-4EC9-8276-B26F02BF7A36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6A4F6-F8B8-42EB-B555-83E64D652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7C8B-601A-4EC9-8276-B26F02BF7A36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6A4F6-F8B8-42EB-B555-83E64D652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7C8B-601A-4EC9-8276-B26F02BF7A36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6A4F6-F8B8-42EB-B555-83E64D652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7C8B-601A-4EC9-8276-B26F02BF7A36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6A4F6-F8B8-42EB-B555-83E64D652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7C8B-601A-4EC9-8276-B26F02BF7A36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6A4F6-F8B8-42EB-B555-83E64D652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7C8B-601A-4EC9-8276-B26F02BF7A36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6A4F6-F8B8-42EB-B555-83E64D652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7C8B-601A-4EC9-8276-B26F02BF7A36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6A4F6-F8B8-42EB-B555-83E64D652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537C8B-601A-4EC9-8276-B26F02BF7A36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F6A4F6-F8B8-42EB-B555-83E64D652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3100408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VY_22_INOVACE_35_</a:t>
            </a:r>
            <a:r>
              <a:rPr lang="en-US" sz="1600" dirty="0" smtClean="0"/>
              <a:t>Treetop walkway </a:t>
            </a:r>
            <a:r>
              <a:rPr lang="cs-CZ" sz="1600" dirty="0" smtClean="0"/>
              <a:t>_hz1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27.12.2013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6.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stromy, dřevěná konstrukce, výhled.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procházky v korunách stromů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smtClean="0"/>
              <a:t>Financováno z ESF a státního rozpočtu ČR</a:t>
            </a:r>
            <a:endParaRPr lang="cs-CZ" sz="1100" smtClean="0"/>
          </a:p>
          <a:p>
            <a:endParaRPr lang="cs-CZ" sz="110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Treetop walkway , Bavarian Forest National Park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00174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longest trail in the world in the trees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en-US" sz="2400" dirty="0" smtClean="0"/>
              <a:t>1300 m</a:t>
            </a:r>
            <a:r>
              <a:rPr lang="cs-CZ" sz="2400" dirty="0" smtClean="0"/>
              <a:t> </a:t>
            </a:r>
            <a:r>
              <a:rPr lang="cs-CZ" sz="2400" dirty="0" err="1" smtClean="0"/>
              <a:t>long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After a safe path we're at a height of 8 to 25 meters in the crowns of beech, fir and spruce.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001056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bridge is mainly of wooden construction.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Ovoid structure formed around a group of trees, which is dominated by 35 meter high fir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Information</a:t>
            </a:r>
            <a:r>
              <a:rPr lang="cs-CZ" sz="2400" dirty="0" smtClean="0"/>
              <a:t> center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fantastic</a:t>
            </a:r>
            <a:r>
              <a:rPr lang="cs-CZ" sz="2400" dirty="0" smtClean="0"/>
              <a:t> </a:t>
            </a:r>
            <a:r>
              <a:rPr lang="cs-CZ" sz="2400" dirty="0" err="1" smtClean="0"/>
              <a:t>view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There is a 44 m high observation tower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07249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 view of the structure of the country.</a:t>
            </a:r>
            <a:endParaRPr lang="cs-CZ" sz="2400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072494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12 – 27)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137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VY_22_INOVACE_35_Treetop walkway _hz1 Číslo projektu: CZ 1.07/1.4.00/21.3355 Autor: Mgr. Zdena Hanušová Datum tvorby: 27.12.2013 Cílový ročník: 6. ročník Vzdělávací oblast: Anglický jazyk Klíčové slovo: stromy, dřevěná konstrukce, výhled. Anotace: Prezentace fotografií z procházky v korunách stromů.</vt:lpstr>
      <vt:lpstr>Treetop walkway , Bavarian Forest National Park.</vt:lpstr>
      <vt:lpstr>The longest trail in the world in the trees.</vt:lpstr>
      <vt:lpstr>It is 1300 m long.</vt:lpstr>
      <vt:lpstr>After a safe path we're at a height of 8 to 25 meters in the crowns of beech, fir and spruce.</vt:lpstr>
      <vt:lpstr>The bridge is mainly of wooden construction.</vt:lpstr>
      <vt:lpstr>Ovoid structure formed around a group of trees, which is dominated by 35 meter high fir. </vt:lpstr>
      <vt:lpstr>Information center and fantastic view. </vt:lpstr>
      <vt:lpstr>There is a 44 m high observation tower.</vt:lpstr>
      <vt:lpstr>A view of the structure of the country.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Mgr. Miroslav Žalud</cp:lastModifiedBy>
  <cp:revision>7</cp:revision>
  <dcterms:created xsi:type="dcterms:W3CDTF">2014-01-08T16:35:26Z</dcterms:created>
  <dcterms:modified xsi:type="dcterms:W3CDTF">2014-01-12T16:41:03Z</dcterms:modified>
</cp:coreProperties>
</file>