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4" r:id="rId2"/>
    <p:sldId id="257" r:id="rId3"/>
    <p:sldId id="259" r:id="rId4"/>
    <p:sldId id="260" r:id="rId5"/>
    <p:sldId id="262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BE1C0D-0CBB-49D8-BE2C-12E3588B2D1B}" type="doc">
      <dgm:prSet loTypeId="urn:microsoft.com/office/officeart/2005/8/layout/process1" loCatId="process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8FC964-2FED-4D5A-81BE-29D8B07DA8D3}">
      <dgm:prSet phldrT="[Text]" custT="1"/>
      <dgm:spPr/>
      <dgm:t>
        <a:bodyPr/>
        <a:lstStyle/>
        <a:p>
          <a:r>
            <a:rPr lang="cs-CZ" sz="3200" b="1" dirty="0" smtClean="0"/>
            <a:t>Sestavíme výraz</a:t>
          </a:r>
          <a:endParaRPr lang="cs-CZ" sz="3200" b="1" dirty="0"/>
        </a:p>
      </dgm:t>
    </dgm:pt>
    <dgm:pt modelId="{C9607326-5037-4B29-A6BB-8E9B2090C106}" type="parTrans" cxnId="{A23954B8-1AF2-43D4-97D7-7F0B2F415037}">
      <dgm:prSet/>
      <dgm:spPr/>
      <dgm:t>
        <a:bodyPr/>
        <a:lstStyle/>
        <a:p>
          <a:endParaRPr lang="cs-CZ"/>
        </a:p>
      </dgm:t>
    </dgm:pt>
    <dgm:pt modelId="{69EED921-D00E-4B07-9383-F003204F3482}" type="sibTrans" cxnId="{A23954B8-1AF2-43D4-97D7-7F0B2F415037}">
      <dgm:prSet/>
      <dgm:spPr/>
      <dgm:t>
        <a:bodyPr/>
        <a:lstStyle/>
        <a:p>
          <a:endParaRPr lang="cs-CZ" dirty="0"/>
        </a:p>
      </dgm:t>
    </dgm:pt>
    <dgm:pt modelId="{F217D906-E2EF-4C17-BBF1-8C67170F8736}">
      <dgm:prSet phldrT="[Text]" custT="1"/>
      <dgm:spPr/>
      <dgm:t>
        <a:bodyPr/>
        <a:lstStyle/>
        <a:p>
          <a:r>
            <a:rPr lang="cs-CZ" sz="3200" b="1" dirty="0" smtClean="0"/>
            <a:t>Dosadíme za označené proměnné daná čísla</a:t>
          </a:r>
          <a:endParaRPr lang="cs-CZ" sz="3200" b="1" dirty="0"/>
        </a:p>
      </dgm:t>
    </dgm:pt>
    <dgm:pt modelId="{3ECA8FE8-9A40-4DCC-9546-80E28E84851B}" type="parTrans" cxnId="{0CA87203-6F10-46F5-98F7-D7B1AD5E4678}">
      <dgm:prSet/>
      <dgm:spPr/>
      <dgm:t>
        <a:bodyPr/>
        <a:lstStyle/>
        <a:p>
          <a:endParaRPr lang="cs-CZ"/>
        </a:p>
      </dgm:t>
    </dgm:pt>
    <dgm:pt modelId="{57BC50A4-8596-4C46-A1C1-26A89D0DF81F}" type="sibTrans" cxnId="{0CA87203-6F10-46F5-98F7-D7B1AD5E4678}">
      <dgm:prSet/>
      <dgm:spPr/>
      <dgm:t>
        <a:bodyPr/>
        <a:lstStyle/>
        <a:p>
          <a:endParaRPr lang="cs-CZ" dirty="0"/>
        </a:p>
      </dgm:t>
    </dgm:pt>
    <dgm:pt modelId="{07C15C79-89E7-4805-9945-567599208069}">
      <dgm:prSet phldrT="[Text]" custT="1"/>
      <dgm:spPr/>
      <dgm:t>
        <a:bodyPr/>
        <a:lstStyle/>
        <a:p>
          <a:r>
            <a:rPr lang="cs-CZ" sz="3200" b="1" dirty="0" smtClean="0"/>
            <a:t>Vypočítáme hodnotu číselného výrazu</a:t>
          </a:r>
          <a:endParaRPr lang="cs-CZ" sz="3200" b="1" dirty="0"/>
        </a:p>
      </dgm:t>
    </dgm:pt>
    <dgm:pt modelId="{E1F8970B-B6D9-445B-A249-B4F04E8EFBD0}" type="parTrans" cxnId="{3EF02303-75CA-434B-9B1D-E3ECEFE74591}">
      <dgm:prSet/>
      <dgm:spPr/>
      <dgm:t>
        <a:bodyPr/>
        <a:lstStyle/>
        <a:p>
          <a:endParaRPr lang="cs-CZ"/>
        </a:p>
      </dgm:t>
    </dgm:pt>
    <dgm:pt modelId="{EB0461C0-F95A-40C9-94C3-79B7C9A96244}" type="sibTrans" cxnId="{3EF02303-75CA-434B-9B1D-E3ECEFE74591}">
      <dgm:prSet/>
      <dgm:spPr/>
      <dgm:t>
        <a:bodyPr/>
        <a:lstStyle/>
        <a:p>
          <a:endParaRPr lang="cs-CZ"/>
        </a:p>
      </dgm:t>
    </dgm:pt>
    <dgm:pt modelId="{1FC7E4AB-D75F-412C-A112-593FA0196631}" type="pres">
      <dgm:prSet presAssocID="{D6BE1C0D-0CBB-49D8-BE2C-12E3588B2D1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5251492-A87E-40A5-8D1F-0A3BDB62AC75}" type="pres">
      <dgm:prSet presAssocID="{758FC964-2FED-4D5A-81BE-29D8B07DA8D3}" presName="node" presStyleLbl="node1" presStyleIdx="0" presStyleCnt="3" custFlipHor="1" custScaleX="675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0DD1B5-4ABB-47DF-AFF9-BEBCB6BF3510}" type="pres">
      <dgm:prSet presAssocID="{69EED921-D00E-4B07-9383-F003204F348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F992BAC-41D9-4964-B246-0A2EF9D05D7F}" type="pres">
      <dgm:prSet presAssocID="{69EED921-D00E-4B07-9383-F003204F3482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3627BE7D-7C43-4C8C-BBD1-29A391828083}" type="pres">
      <dgm:prSet presAssocID="{F217D906-E2EF-4C17-BBF1-8C67170F8736}" presName="node" presStyleLbl="node1" presStyleIdx="1" presStyleCnt="3" custFlipHor="1" custScaleX="675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119809-0F61-49D2-827C-C0F6539F439E}" type="pres">
      <dgm:prSet presAssocID="{57BC50A4-8596-4C46-A1C1-26A89D0DF81F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CAADAAE-EA1A-4A44-991F-0E3A035C9899}" type="pres">
      <dgm:prSet presAssocID="{57BC50A4-8596-4C46-A1C1-26A89D0DF81F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1ADE7CE8-0D22-4E76-A6FD-FCF8781B5B04}" type="pres">
      <dgm:prSet presAssocID="{07C15C79-89E7-4805-9945-567599208069}" presName="node" presStyleLbl="node1" presStyleIdx="2" presStyleCnt="3" custFlipHor="1" custScaleX="675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391AE7-955B-4701-8D2C-7F4D0A984971}" type="presOf" srcId="{57BC50A4-8596-4C46-A1C1-26A89D0DF81F}" destId="{FE119809-0F61-49D2-827C-C0F6539F439E}" srcOrd="0" destOrd="0" presId="urn:microsoft.com/office/officeart/2005/8/layout/process1"/>
    <dgm:cxn modelId="{747CBEB3-2B17-47E5-9260-D67E96DF3B79}" type="presOf" srcId="{57BC50A4-8596-4C46-A1C1-26A89D0DF81F}" destId="{9CAADAAE-EA1A-4A44-991F-0E3A035C9899}" srcOrd="1" destOrd="0" presId="urn:microsoft.com/office/officeart/2005/8/layout/process1"/>
    <dgm:cxn modelId="{5EAD8D70-3AD0-42A8-9ADE-51133164D5C6}" type="presOf" srcId="{D6BE1C0D-0CBB-49D8-BE2C-12E3588B2D1B}" destId="{1FC7E4AB-D75F-412C-A112-593FA0196631}" srcOrd="0" destOrd="0" presId="urn:microsoft.com/office/officeart/2005/8/layout/process1"/>
    <dgm:cxn modelId="{0CA87203-6F10-46F5-98F7-D7B1AD5E4678}" srcId="{D6BE1C0D-0CBB-49D8-BE2C-12E3588B2D1B}" destId="{F217D906-E2EF-4C17-BBF1-8C67170F8736}" srcOrd="1" destOrd="0" parTransId="{3ECA8FE8-9A40-4DCC-9546-80E28E84851B}" sibTransId="{57BC50A4-8596-4C46-A1C1-26A89D0DF81F}"/>
    <dgm:cxn modelId="{0C8385B7-5957-4CC2-9F06-7601E95626B3}" type="presOf" srcId="{F217D906-E2EF-4C17-BBF1-8C67170F8736}" destId="{3627BE7D-7C43-4C8C-BBD1-29A391828083}" srcOrd="0" destOrd="0" presId="urn:microsoft.com/office/officeart/2005/8/layout/process1"/>
    <dgm:cxn modelId="{35F32E48-538C-49DE-A0EA-87AD7EC1F7C0}" type="presOf" srcId="{69EED921-D00E-4B07-9383-F003204F3482}" destId="{090DD1B5-4ABB-47DF-AFF9-BEBCB6BF3510}" srcOrd="0" destOrd="0" presId="urn:microsoft.com/office/officeart/2005/8/layout/process1"/>
    <dgm:cxn modelId="{A23954B8-1AF2-43D4-97D7-7F0B2F415037}" srcId="{D6BE1C0D-0CBB-49D8-BE2C-12E3588B2D1B}" destId="{758FC964-2FED-4D5A-81BE-29D8B07DA8D3}" srcOrd="0" destOrd="0" parTransId="{C9607326-5037-4B29-A6BB-8E9B2090C106}" sibTransId="{69EED921-D00E-4B07-9383-F003204F3482}"/>
    <dgm:cxn modelId="{3EF02303-75CA-434B-9B1D-E3ECEFE74591}" srcId="{D6BE1C0D-0CBB-49D8-BE2C-12E3588B2D1B}" destId="{07C15C79-89E7-4805-9945-567599208069}" srcOrd="2" destOrd="0" parTransId="{E1F8970B-B6D9-445B-A249-B4F04E8EFBD0}" sibTransId="{EB0461C0-F95A-40C9-94C3-79B7C9A96244}"/>
    <dgm:cxn modelId="{F0E2E19A-859B-4D31-A89F-C6C1A792B405}" type="presOf" srcId="{758FC964-2FED-4D5A-81BE-29D8B07DA8D3}" destId="{25251492-A87E-40A5-8D1F-0A3BDB62AC75}" srcOrd="0" destOrd="0" presId="urn:microsoft.com/office/officeart/2005/8/layout/process1"/>
    <dgm:cxn modelId="{39234834-AB48-4FCA-BB9D-5EE29EAF0866}" type="presOf" srcId="{07C15C79-89E7-4805-9945-567599208069}" destId="{1ADE7CE8-0D22-4E76-A6FD-FCF8781B5B04}" srcOrd="0" destOrd="0" presId="urn:microsoft.com/office/officeart/2005/8/layout/process1"/>
    <dgm:cxn modelId="{C30CFC84-B45A-43E2-B52F-92659B8CA326}" type="presOf" srcId="{69EED921-D00E-4B07-9383-F003204F3482}" destId="{AF992BAC-41D9-4964-B246-0A2EF9D05D7F}" srcOrd="1" destOrd="0" presId="urn:microsoft.com/office/officeart/2005/8/layout/process1"/>
    <dgm:cxn modelId="{A725F6D9-3081-41B1-8671-CF34070C85D5}" type="presParOf" srcId="{1FC7E4AB-D75F-412C-A112-593FA0196631}" destId="{25251492-A87E-40A5-8D1F-0A3BDB62AC75}" srcOrd="0" destOrd="0" presId="urn:microsoft.com/office/officeart/2005/8/layout/process1"/>
    <dgm:cxn modelId="{7F7B8F3A-F6F1-46E3-BC33-13D928AE91E7}" type="presParOf" srcId="{1FC7E4AB-D75F-412C-A112-593FA0196631}" destId="{090DD1B5-4ABB-47DF-AFF9-BEBCB6BF3510}" srcOrd="1" destOrd="0" presId="urn:microsoft.com/office/officeart/2005/8/layout/process1"/>
    <dgm:cxn modelId="{F4BA6582-F7E1-486A-AF0B-F31DFCDD80CF}" type="presParOf" srcId="{090DD1B5-4ABB-47DF-AFF9-BEBCB6BF3510}" destId="{AF992BAC-41D9-4964-B246-0A2EF9D05D7F}" srcOrd="0" destOrd="0" presId="urn:microsoft.com/office/officeart/2005/8/layout/process1"/>
    <dgm:cxn modelId="{103452B4-67B6-4A0B-BC86-DC3A3D6F8729}" type="presParOf" srcId="{1FC7E4AB-D75F-412C-A112-593FA0196631}" destId="{3627BE7D-7C43-4C8C-BBD1-29A391828083}" srcOrd="2" destOrd="0" presId="urn:microsoft.com/office/officeart/2005/8/layout/process1"/>
    <dgm:cxn modelId="{F6333CDF-8189-4BEC-8849-356F7E070A11}" type="presParOf" srcId="{1FC7E4AB-D75F-412C-A112-593FA0196631}" destId="{FE119809-0F61-49D2-827C-C0F6539F439E}" srcOrd="3" destOrd="0" presId="urn:microsoft.com/office/officeart/2005/8/layout/process1"/>
    <dgm:cxn modelId="{E17C6AC4-46FE-4353-91B1-27337C0C7469}" type="presParOf" srcId="{FE119809-0F61-49D2-827C-C0F6539F439E}" destId="{9CAADAAE-EA1A-4A44-991F-0E3A035C9899}" srcOrd="0" destOrd="0" presId="urn:microsoft.com/office/officeart/2005/8/layout/process1"/>
    <dgm:cxn modelId="{B5BC82D3-FC7C-4610-95BB-CCC383278AC1}" type="presParOf" srcId="{1FC7E4AB-D75F-412C-A112-593FA0196631}" destId="{1ADE7CE8-0D22-4E76-A6FD-FCF8781B5B0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153A10-CBD4-44CA-8EB1-2253F8F32BEF}" type="doc">
      <dgm:prSet loTypeId="urn:microsoft.com/office/officeart/2005/8/layout/vList5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AE35DA-154F-41A4-A45A-5387E00FDF5E}">
      <dgm:prSet phldrT="[Text]" custT="1"/>
      <dgm:spPr/>
      <dgm:t>
        <a:bodyPr/>
        <a:lstStyle/>
        <a:p>
          <a:pPr algn="l"/>
          <a:r>
            <a:rPr lang="cs-CZ" sz="2400" b="1" dirty="0" smtClean="0"/>
            <a:t>Počet dospělých</a:t>
          </a:r>
          <a:endParaRPr lang="cs-CZ" sz="2400" b="1" dirty="0"/>
        </a:p>
      </dgm:t>
    </dgm:pt>
    <dgm:pt modelId="{AA4BBA2A-1AD2-48D4-901A-FAB0B6C1369F}" type="parTrans" cxnId="{CA81C615-98D8-4879-AD34-A1C65E18275B}">
      <dgm:prSet/>
      <dgm:spPr/>
      <dgm:t>
        <a:bodyPr/>
        <a:lstStyle/>
        <a:p>
          <a:endParaRPr lang="cs-CZ"/>
        </a:p>
      </dgm:t>
    </dgm:pt>
    <dgm:pt modelId="{252179BC-6FF7-4535-96CA-218108A22DB2}" type="sibTrans" cxnId="{CA81C615-98D8-4879-AD34-A1C65E18275B}">
      <dgm:prSet/>
      <dgm:spPr/>
      <dgm:t>
        <a:bodyPr/>
        <a:lstStyle/>
        <a:p>
          <a:endParaRPr lang="cs-CZ"/>
        </a:p>
      </dgm:t>
    </dgm:pt>
    <dgm:pt modelId="{258E47CC-AF85-4564-B292-C4CD1C55EAE8}">
      <dgm:prSet phldrT="[Text]" custT="1"/>
      <dgm:spPr/>
      <dgm:t>
        <a:bodyPr/>
        <a:lstStyle/>
        <a:p>
          <a:pPr algn="l"/>
          <a:r>
            <a:rPr lang="cs-CZ" sz="2400" b="1" dirty="0" smtClean="0"/>
            <a:t>Počet dětí</a:t>
          </a:r>
          <a:endParaRPr lang="cs-CZ" sz="2400" b="1" dirty="0"/>
        </a:p>
      </dgm:t>
    </dgm:pt>
    <dgm:pt modelId="{5F6BBAFD-264C-4C3C-B8C0-C67E5060011F}" type="parTrans" cxnId="{6D1B1E8F-0602-4D60-BCDA-484D0388A4F3}">
      <dgm:prSet/>
      <dgm:spPr/>
      <dgm:t>
        <a:bodyPr/>
        <a:lstStyle/>
        <a:p>
          <a:endParaRPr lang="cs-CZ"/>
        </a:p>
      </dgm:t>
    </dgm:pt>
    <dgm:pt modelId="{EB17C0F0-C1B1-4E9F-8CB7-181BB040A408}" type="sibTrans" cxnId="{6D1B1E8F-0602-4D60-BCDA-484D0388A4F3}">
      <dgm:prSet/>
      <dgm:spPr/>
      <dgm:t>
        <a:bodyPr/>
        <a:lstStyle/>
        <a:p>
          <a:endParaRPr lang="cs-CZ"/>
        </a:p>
      </dgm:t>
    </dgm:pt>
    <dgm:pt modelId="{1215EB79-1E71-435C-840A-94850E0469A8}">
      <dgm:prSet phldrT="[Text]" custT="1"/>
      <dgm:spPr/>
      <dgm:t>
        <a:bodyPr/>
        <a:lstStyle/>
        <a:p>
          <a:pPr algn="r"/>
          <a:r>
            <a:rPr lang="cs-CZ" sz="2800" b="1" dirty="0" smtClean="0">
              <a:solidFill>
                <a:srgbClr val="FF0000"/>
              </a:solidFill>
            </a:rPr>
            <a:t>b</a:t>
          </a:r>
          <a:endParaRPr lang="cs-CZ" sz="2800" b="1" dirty="0">
            <a:solidFill>
              <a:srgbClr val="FF0000"/>
            </a:solidFill>
          </a:endParaRPr>
        </a:p>
      </dgm:t>
    </dgm:pt>
    <dgm:pt modelId="{4AAA16B1-0823-4930-A0D0-F8911D208059}" type="parTrans" cxnId="{A6CBAD91-3979-40F5-8FF4-FDB84096B93E}">
      <dgm:prSet/>
      <dgm:spPr/>
      <dgm:t>
        <a:bodyPr/>
        <a:lstStyle/>
        <a:p>
          <a:endParaRPr lang="cs-CZ"/>
        </a:p>
      </dgm:t>
    </dgm:pt>
    <dgm:pt modelId="{346DFD8A-6101-4595-9518-A877C421BEAB}" type="sibTrans" cxnId="{A6CBAD91-3979-40F5-8FF4-FDB84096B93E}">
      <dgm:prSet/>
      <dgm:spPr/>
      <dgm:t>
        <a:bodyPr/>
        <a:lstStyle/>
        <a:p>
          <a:endParaRPr lang="cs-CZ"/>
        </a:p>
      </dgm:t>
    </dgm:pt>
    <dgm:pt modelId="{E150FA05-7099-46F3-B57A-F139CA382C95}">
      <dgm:prSet phldrT="[Text]" custT="1"/>
      <dgm:spPr/>
      <dgm:t>
        <a:bodyPr/>
        <a:lstStyle/>
        <a:p>
          <a:pPr algn="l"/>
          <a:r>
            <a:rPr lang="cs-CZ" sz="2400" b="1" dirty="0" smtClean="0"/>
            <a:t>Cena za dospělé</a:t>
          </a:r>
          <a:endParaRPr lang="cs-CZ" sz="2400" b="1" dirty="0"/>
        </a:p>
      </dgm:t>
    </dgm:pt>
    <dgm:pt modelId="{A416739E-CC0A-49D6-96CF-F44E547C8C82}" type="parTrans" cxnId="{B44B8016-5046-4FAB-9F57-1B68D37FDF49}">
      <dgm:prSet/>
      <dgm:spPr/>
      <dgm:t>
        <a:bodyPr/>
        <a:lstStyle/>
        <a:p>
          <a:endParaRPr lang="cs-CZ"/>
        </a:p>
      </dgm:t>
    </dgm:pt>
    <dgm:pt modelId="{21A5867C-29B8-40B4-B040-8D960721CB82}" type="sibTrans" cxnId="{B44B8016-5046-4FAB-9F57-1B68D37FDF49}">
      <dgm:prSet/>
      <dgm:spPr/>
      <dgm:t>
        <a:bodyPr/>
        <a:lstStyle/>
        <a:p>
          <a:endParaRPr lang="cs-CZ"/>
        </a:p>
      </dgm:t>
    </dgm:pt>
    <dgm:pt modelId="{6F517E3D-A347-4FBC-8AD8-18B8C2B31FEC}">
      <dgm:prSet phldrT="[Text]" custT="1"/>
      <dgm:spPr/>
      <dgm:t>
        <a:bodyPr/>
        <a:lstStyle/>
        <a:p>
          <a:pPr algn="r"/>
          <a:r>
            <a:rPr lang="cs-CZ" sz="2800" b="1" dirty="0" smtClean="0">
              <a:solidFill>
                <a:srgbClr val="FF0000"/>
              </a:solidFill>
            </a:rPr>
            <a:t>70.a</a:t>
          </a:r>
          <a:endParaRPr lang="cs-CZ" sz="2800" b="1" dirty="0">
            <a:solidFill>
              <a:srgbClr val="FF0000"/>
            </a:solidFill>
          </a:endParaRPr>
        </a:p>
      </dgm:t>
    </dgm:pt>
    <dgm:pt modelId="{DB398FC5-58FF-4A60-A813-8D6B1D5E5D4B}" type="parTrans" cxnId="{ECFEA56E-0CEB-41D0-BF20-C1ABFE26BF4D}">
      <dgm:prSet/>
      <dgm:spPr/>
      <dgm:t>
        <a:bodyPr/>
        <a:lstStyle/>
        <a:p>
          <a:endParaRPr lang="cs-CZ"/>
        </a:p>
      </dgm:t>
    </dgm:pt>
    <dgm:pt modelId="{3AA33ED5-8A37-4086-9E4E-7B5B8A32A664}" type="sibTrans" cxnId="{ECFEA56E-0CEB-41D0-BF20-C1ABFE26BF4D}">
      <dgm:prSet/>
      <dgm:spPr/>
      <dgm:t>
        <a:bodyPr/>
        <a:lstStyle/>
        <a:p>
          <a:endParaRPr lang="cs-CZ"/>
        </a:p>
      </dgm:t>
    </dgm:pt>
    <dgm:pt modelId="{532EB4B1-408E-4C17-B2C1-07643D69C200}">
      <dgm:prSet phldrT="[Text]" custT="1"/>
      <dgm:spPr/>
      <dgm:t>
        <a:bodyPr/>
        <a:lstStyle/>
        <a:p>
          <a:pPr algn="l"/>
          <a:r>
            <a:rPr lang="cs-CZ" sz="2400" b="1" dirty="0" smtClean="0"/>
            <a:t>Cena za děti</a:t>
          </a:r>
          <a:endParaRPr lang="cs-CZ" sz="2400" b="1" dirty="0"/>
        </a:p>
      </dgm:t>
    </dgm:pt>
    <dgm:pt modelId="{C925B167-1687-4720-92D5-05548D7548F1}" type="parTrans" cxnId="{02E4DBEC-D030-409F-BED6-52E310209D68}">
      <dgm:prSet/>
      <dgm:spPr/>
      <dgm:t>
        <a:bodyPr/>
        <a:lstStyle/>
        <a:p>
          <a:endParaRPr lang="cs-CZ"/>
        </a:p>
      </dgm:t>
    </dgm:pt>
    <dgm:pt modelId="{90A3A28A-D086-427F-9939-38F4754CE991}" type="sibTrans" cxnId="{02E4DBEC-D030-409F-BED6-52E310209D68}">
      <dgm:prSet/>
      <dgm:spPr/>
      <dgm:t>
        <a:bodyPr/>
        <a:lstStyle/>
        <a:p>
          <a:endParaRPr lang="cs-CZ"/>
        </a:p>
      </dgm:t>
    </dgm:pt>
    <dgm:pt modelId="{5B050208-1ABB-4438-B59F-ECE90CCCF653}">
      <dgm:prSet phldrT="[Text]" custT="1"/>
      <dgm:spPr/>
      <dgm:t>
        <a:bodyPr/>
        <a:lstStyle/>
        <a:p>
          <a:pPr algn="r"/>
          <a:r>
            <a:rPr lang="cs-CZ" sz="2800" b="1" dirty="0" smtClean="0">
              <a:solidFill>
                <a:srgbClr val="FF0000"/>
              </a:solidFill>
            </a:rPr>
            <a:t>40.b</a:t>
          </a:r>
          <a:endParaRPr lang="cs-CZ" sz="2800" b="1" dirty="0">
            <a:solidFill>
              <a:srgbClr val="FF0000"/>
            </a:solidFill>
          </a:endParaRPr>
        </a:p>
      </dgm:t>
    </dgm:pt>
    <dgm:pt modelId="{AFF48790-5E31-4260-969E-6E12B0735052}" type="parTrans" cxnId="{9B49B6CA-6701-4A6A-A927-D24FD9CA4603}">
      <dgm:prSet/>
      <dgm:spPr/>
      <dgm:t>
        <a:bodyPr/>
        <a:lstStyle/>
        <a:p>
          <a:endParaRPr lang="cs-CZ"/>
        </a:p>
      </dgm:t>
    </dgm:pt>
    <dgm:pt modelId="{33068E03-99E0-490D-8093-FD411597C4CA}" type="sibTrans" cxnId="{9B49B6CA-6701-4A6A-A927-D24FD9CA4603}">
      <dgm:prSet/>
      <dgm:spPr/>
      <dgm:t>
        <a:bodyPr/>
        <a:lstStyle/>
        <a:p>
          <a:endParaRPr lang="cs-CZ"/>
        </a:p>
      </dgm:t>
    </dgm:pt>
    <dgm:pt modelId="{85C2BECD-DD13-4C6B-9C3E-27853E24D80B}">
      <dgm:prSet phldrT="[Text]" custT="1"/>
      <dgm:spPr/>
      <dgm:t>
        <a:bodyPr/>
        <a:lstStyle/>
        <a:p>
          <a:pPr algn="l"/>
          <a:r>
            <a:rPr lang="cs-CZ" sz="2400" b="1" dirty="0" smtClean="0"/>
            <a:t>Cena za všechny vstupenky</a:t>
          </a:r>
          <a:endParaRPr lang="cs-CZ" sz="2400" b="1" dirty="0"/>
        </a:p>
      </dgm:t>
    </dgm:pt>
    <dgm:pt modelId="{8FA13E32-6D18-40D5-9F06-A9592714A21D}" type="parTrans" cxnId="{84ED0DCF-D456-46F8-8761-742BD94CC884}">
      <dgm:prSet/>
      <dgm:spPr/>
      <dgm:t>
        <a:bodyPr/>
        <a:lstStyle/>
        <a:p>
          <a:endParaRPr lang="cs-CZ"/>
        </a:p>
      </dgm:t>
    </dgm:pt>
    <dgm:pt modelId="{D077429F-92AF-4619-B4C0-AF7D8F1D2D7E}" type="sibTrans" cxnId="{84ED0DCF-D456-46F8-8761-742BD94CC884}">
      <dgm:prSet/>
      <dgm:spPr/>
      <dgm:t>
        <a:bodyPr/>
        <a:lstStyle/>
        <a:p>
          <a:endParaRPr lang="cs-CZ"/>
        </a:p>
      </dgm:t>
    </dgm:pt>
    <dgm:pt modelId="{F0DB73E3-9CD2-47E9-8581-886FE35B3671}">
      <dgm:prSet phldrT="[Text]" custT="1"/>
      <dgm:spPr/>
      <dgm:t>
        <a:bodyPr/>
        <a:lstStyle/>
        <a:p>
          <a:pPr algn="r"/>
          <a:r>
            <a:rPr lang="cs-CZ" sz="2800" b="1" dirty="0" smtClean="0">
              <a:solidFill>
                <a:srgbClr val="FF0000"/>
              </a:solidFill>
            </a:rPr>
            <a:t>70.b + 40.b</a:t>
          </a:r>
          <a:endParaRPr lang="cs-CZ" sz="2800" b="1" dirty="0">
            <a:solidFill>
              <a:srgbClr val="FF0000"/>
            </a:solidFill>
          </a:endParaRPr>
        </a:p>
      </dgm:t>
    </dgm:pt>
    <dgm:pt modelId="{9681F726-2EAA-46AF-95F6-739F13AD66ED}" type="parTrans" cxnId="{0163E9E9-17FF-4FF3-BEF9-21AC18F95616}">
      <dgm:prSet/>
      <dgm:spPr/>
      <dgm:t>
        <a:bodyPr/>
        <a:lstStyle/>
        <a:p>
          <a:endParaRPr lang="cs-CZ"/>
        </a:p>
      </dgm:t>
    </dgm:pt>
    <dgm:pt modelId="{3E3312E7-D1AB-493E-8CB4-8DCD4264881A}" type="sibTrans" cxnId="{0163E9E9-17FF-4FF3-BEF9-21AC18F95616}">
      <dgm:prSet/>
      <dgm:spPr/>
      <dgm:t>
        <a:bodyPr/>
        <a:lstStyle/>
        <a:p>
          <a:endParaRPr lang="cs-CZ"/>
        </a:p>
      </dgm:t>
    </dgm:pt>
    <dgm:pt modelId="{4C729079-92A9-40AE-8ECB-5086AC0F2B4C}">
      <dgm:prSet phldrT="[Text]" custT="1"/>
      <dgm:spPr/>
      <dgm:t>
        <a:bodyPr/>
        <a:lstStyle/>
        <a:p>
          <a:pPr algn="r"/>
          <a:r>
            <a:rPr lang="cs-CZ" sz="3200" b="1" dirty="0" smtClean="0">
              <a:solidFill>
                <a:srgbClr val="FF0000"/>
              </a:solidFill>
            </a:rPr>
            <a:t>a</a:t>
          </a:r>
          <a:endParaRPr lang="cs-CZ" sz="3200" b="1" dirty="0">
            <a:solidFill>
              <a:srgbClr val="FF0000"/>
            </a:solidFill>
          </a:endParaRPr>
        </a:p>
      </dgm:t>
    </dgm:pt>
    <dgm:pt modelId="{B430AB57-A96A-40E5-85EC-671438AFE966}" type="parTrans" cxnId="{521DF60D-8FFA-4367-89CE-573627435058}">
      <dgm:prSet/>
      <dgm:spPr/>
      <dgm:t>
        <a:bodyPr/>
        <a:lstStyle/>
        <a:p>
          <a:endParaRPr lang="cs-CZ"/>
        </a:p>
      </dgm:t>
    </dgm:pt>
    <dgm:pt modelId="{EF954C7C-643C-496A-948E-EFDBCA7D2515}" type="sibTrans" cxnId="{521DF60D-8FFA-4367-89CE-573627435058}">
      <dgm:prSet/>
      <dgm:spPr/>
      <dgm:t>
        <a:bodyPr/>
        <a:lstStyle/>
        <a:p>
          <a:endParaRPr lang="cs-CZ"/>
        </a:p>
      </dgm:t>
    </dgm:pt>
    <dgm:pt modelId="{56E7A3C4-9386-4DB6-9489-D33A2F815CFA}" type="pres">
      <dgm:prSet presAssocID="{55153A10-CBD4-44CA-8EB1-2253F8F32BE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0C77A7-393D-494D-BC06-571EA0E0B0CE}" type="pres">
      <dgm:prSet presAssocID="{20AE35DA-154F-41A4-A45A-5387E00FDF5E}" presName="linNode" presStyleCnt="0"/>
      <dgm:spPr/>
    </dgm:pt>
    <dgm:pt modelId="{FCB593E2-03ED-48B3-B04D-962C42527D94}" type="pres">
      <dgm:prSet presAssocID="{20AE35DA-154F-41A4-A45A-5387E00FDF5E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BFCBD7-FA85-4A20-85A5-95522C5A52C5}" type="pres">
      <dgm:prSet presAssocID="{20AE35DA-154F-41A4-A45A-5387E00FDF5E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CCEDAB-C24C-491E-8682-CF1D56CEB93E}" type="pres">
      <dgm:prSet presAssocID="{252179BC-6FF7-4535-96CA-218108A22DB2}" presName="sp" presStyleCnt="0"/>
      <dgm:spPr/>
    </dgm:pt>
    <dgm:pt modelId="{76A528BF-5F25-4A77-ABEB-A1AAFBE73B1F}" type="pres">
      <dgm:prSet presAssocID="{258E47CC-AF85-4564-B292-C4CD1C55EAE8}" presName="linNode" presStyleCnt="0"/>
      <dgm:spPr/>
    </dgm:pt>
    <dgm:pt modelId="{43FBE98A-2D9E-411E-A82E-7524E881DEF0}" type="pres">
      <dgm:prSet presAssocID="{258E47CC-AF85-4564-B292-C4CD1C55EAE8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E5F29-FE39-4D4D-B9AC-251A0E118BF5}" type="pres">
      <dgm:prSet presAssocID="{258E47CC-AF85-4564-B292-C4CD1C55EAE8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A959D1-8C87-4CF5-9EA6-AD3D0A897E11}" type="pres">
      <dgm:prSet presAssocID="{EB17C0F0-C1B1-4E9F-8CB7-181BB040A408}" presName="sp" presStyleCnt="0"/>
      <dgm:spPr/>
    </dgm:pt>
    <dgm:pt modelId="{2292AD8B-61DF-4018-8424-040F85735C41}" type="pres">
      <dgm:prSet presAssocID="{E150FA05-7099-46F3-B57A-F139CA382C95}" presName="linNode" presStyleCnt="0"/>
      <dgm:spPr/>
    </dgm:pt>
    <dgm:pt modelId="{EB1058D7-71EF-4637-8644-6512E558B75B}" type="pres">
      <dgm:prSet presAssocID="{E150FA05-7099-46F3-B57A-F139CA382C95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5F471-62D8-4C0E-8086-36EBDBB4FD72}" type="pres">
      <dgm:prSet presAssocID="{E150FA05-7099-46F3-B57A-F139CA382C95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3E1E64-5FAB-41B3-8F62-FF8C6E90411C}" type="pres">
      <dgm:prSet presAssocID="{21A5867C-29B8-40B4-B040-8D960721CB82}" presName="sp" presStyleCnt="0"/>
      <dgm:spPr/>
    </dgm:pt>
    <dgm:pt modelId="{0551DAFA-B0C5-4CC5-BE9F-8EC60F1DA3DB}" type="pres">
      <dgm:prSet presAssocID="{532EB4B1-408E-4C17-B2C1-07643D69C200}" presName="linNode" presStyleCnt="0"/>
      <dgm:spPr/>
    </dgm:pt>
    <dgm:pt modelId="{DA2EF72D-8721-426B-BF86-D031FF255300}" type="pres">
      <dgm:prSet presAssocID="{532EB4B1-408E-4C17-B2C1-07643D69C200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3673D-1926-41A7-BE4D-B49ABDAEE902}" type="pres">
      <dgm:prSet presAssocID="{532EB4B1-408E-4C17-B2C1-07643D69C200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231E7D-7BF0-4A2A-8F07-53CB60E4FFC6}" type="pres">
      <dgm:prSet presAssocID="{90A3A28A-D086-427F-9939-38F4754CE991}" presName="sp" presStyleCnt="0"/>
      <dgm:spPr/>
    </dgm:pt>
    <dgm:pt modelId="{D7FB5E01-6435-46B2-B0C6-8F68200A6AC7}" type="pres">
      <dgm:prSet presAssocID="{85C2BECD-DD13-4C6B-9C3E-27853E24D80B}" presName="linNode" presStyleCnt="0"/>
      <dgm:spPr/>
    </dgm:pt>
    <dgm:pt modelId="{FED5A4F1-3316-4260-A446-74ADAB1BEBF3}" type="pres">
      <dgm:prSet presAssocID="{85C2BECD-DD13-4C6B-9C3E-27853E24D80B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2B31E2-7603-45D1-9FC6-3C692377A582}" type="pres">
      <dgm:prSet presAssocID="{85C2BECD-DD13-4C6B-9C3E-27853E24D80B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B376E2-AE67-4347-BE5A-3A60B0A38D13}" type="presOf" srcId="{E150FA05-7099-46F3-B57A-F139CA382C95}" destId="{EB1058D7-71EF-4637-8644-6512E558B75B}" srcOrd="0" destOrd="0" presId="urn:microsoft.com/office/officeart/2005/8/layout/vList5"/>
    <dgm:cxn modelId="{B44B8016-5046-4FAB-9F57-1B68D37FDF49}" srcId="{55153A10-CBD4-44CA-8EB1-2253F8F32BEF}" destId="{E150FA05-7099-46F3-B57A-F139CA382C95}" srcOrd="2" destOrd="0" parTransId="{A416739E-CC0A-49D6-96CF-F44E547C8C82}" sibTransId="{21A5867C-29B8-40B4-B040-8D960721CB82}"/>
    <dgm:cxn modelId="{AA0F34CB-46E8-4AB9-A37A-40DBEBF6C6DA}" type="presOf" srcId="{532EB4B1-408E-4C17-B2C1-07643D69C200}" destId="{DA2EF72D-8721-426B-BF86-D031FF255300}" srcOrd="0" destOrd="0" presId="urn:microsoft.com/office/officeart/2005/8/layout/vList5"/>
    <dgm:cxn modelId="{02E4DBEC-D030-409F-BED6-52E310209D68}" srcId="{55153A10-CBD4-44CA-8EB1-2253F8F32BEF}" destId="{532EB4B1-408E-4C17-B2C1-07643D69C200}" srcOrd="3" destOrd="0" parTransId="{C925B167-1687-4720-92D5-05548D7548F1}" sibTransId="{90A3A28A-D086-427F-9939-38F4754CE991}"/>
    <dgm:cxn modelId="{4CF9802E-5360-4EB8-AE65-0E583DFCF7CE}" type="presOf" srcId="{1215EB79-1E71-435C-840A-94850E0469A8}" destId="{256E5F29-FE39-4D4D-B9AC-251A0E118BF5}" srcOrd="0" destOrd="0" presId="urn:microsoft.com/office/officeart/2005/8/layout/vList5"/>
    <dgm:cxn modelId="{27643269-B674-471C-8DFC-4C874BB194CD}" type="presOf" srcId="{F0DB73E3-9CD2-47E9-8581-886FE35B3671}" destId="{AC2B31E2-7603-45D1-9FC6-3C692377A582}" srcOrd="0" destOrd="0" presId="urn:microsoft.com/office/officeart/2005/8/layout/vList5"/>
    <dgm:cxn modelId="{6D1B1E8F-0602-4D60-BCDA-484D0388A4F3}" srcId="{55153A10-CBD4-44CA-8EB1-2253F8F32BEF}" destId="{258E47CC-AF85-4564-B292-C4CD1C55EAE8}" srcOrd="1" destOrd="0" parTransId="{5F6BBAFD-264C-4C3C-B8C0-C67E5060011F}" sibTransId="{EB17C0F0-C1B1-4E9F-8CB7-181BB040A408}"/>
    <dgm:cxn modelId="{9B49B6CA-6701-4A6A-A927-D24FD9CA4603}" srcId="{532EB4B1-408E-4C17-B2C1-07643D69C200}" destId="{5B050208-1ABB-4438-B59F-ECE90CCCF653}" srcOrd="0" destOrd="0" parTransId="{AFF48790-5E31-4260-969E-6E12B0735052}" sibTransId="{33068E03-99E0-490D-8093-FD411597C4CA}"/>
    <dgm:cxn modelId="{0D51BDA8-3474-4BA5-9E67-CCA3F6140F1C}" type="presOf" srcId="{6F517E3D-A347-4FBC-8AD8-18B8C2B31FEC}" destId="{0B75F471-62D8-4C0E-8086-36EBDBB4FD72}" srcOrd="0" destOrd="0" presId="urn:microsoft.com/office/officeart/2005/8/layout/vList5"/>
    <dgm:cxn modelId="{521DF60D-8FFA-4367-89CE-573627435058}" srcId="{20AE35DA-154F-41A4-A45A-5387E00FDF5E}" destId="{4C729079-92A9-40AE-8ECB-5086AC0F2B4C}" srcOrd="0" destOrd="0" parTransId="{B430AB57-A96A-40E5-85EC-671438AFE966}" sibTransId="{EF954C7C-643C-496A-948E-EFDBCA7D2515}"/>
    <dgm:cxn modelId="{A6CBAD91-3979-40F5-8FF4-FDB84096B93E}" srcId="{258E47CC-AF85-4564-B292-C4CD1C55EAE8}" destId="{1215EB79-1E71-435C-840A-94850E0469A8}" srcOrd="0" destOrd="0" parTransId="{4AAA16B1-0823-4930-A0D0-F8911D208059}" sibTransId="{346DFD8A-6101-4595-9518-A877C421BEAB}"/>
    <dgm:cxn modelId="{F65C0B85-6F12-4232-8DD6-E6841AE0069B}" type="presOf" srcId="{5B050208-1ABB-4438-B59F-ECE90CCCF653}" destId="{2FC3673D-1926-41A7-BE4D-B49ABDAEE902}" srcOrd="0" destOrd="0" presId="urn:microsoft.com/office/officeart/2005/8/layout/vList5"/>
    <dgm:cxn modelId="{1B3BEF08-237E-4224-A8DF-A35E8E76F894}" type="presOf" srcId="{4C729079-92A9-40AE-8ECB-5086AC0F2B4C}" destId="{FBBFCBD7-FA85-4A20-85A5-95522C5A52C5}" srcOrd="0" destOrd="0" presId="urn:microsoft.com/office/officeart/2005/8/layout/vList5"/>
    <dgm:cxn modelId="{ECFEA56E-0CEB-41D0-BF20-C1ABFE26BF4D}" srcId="{E150FA05-7099-46F3-B57A-F139CA382C95}" destId="{6F517E3D-A347-4FBC-8AD8-18B8C2B31FEC}" srcOrd="0" destOrd="0" parTransId="{DB398FC5-58FF-4A60-A813-8D6B1D5E5D4B}" sibTransId="{3AA33ED5-8A37-4086-9E4E-7B5B8A32A664}"/>
    <dgm:cxn modelId="{0163E9E9-17FF-4FF3-BEF9-21AC18F95616}" srcId="{85C2BECD-DD13-4C6B-9C3E-27853E24D80B}" destId="{F0DB73E3-9CD2-47E9-8581-886FE35B3671}" srcOrd="0" destOrd="0" parTransId="{9681F726-2EAA-46AF-95F6-739F13AD66ED}" sibTransId="{3E3312E7-D1AB-493E-8CB4-8DCD4264881A}"/>
    <dgm:cxn modelId="{CA81C615-98D8-4879-AD34-A1C65E18275B}" srcId="{55153A10-CBD4-44CA-8EB1-2253F8F32BEF}" destId="{20AE35DA-154F-41A4-A45A-5387E00FDF5E}" srcOrd="0" destOrd="0" parTransId="{AA4BBA2A-1AD2-48D4-901A-FAB0B6C1369F}" sibTransId="{252179BC-6FF7-4535-96CA-218108A22DB2}"/>
    <dgm:cxn modelId="{84ED0DCF-D456-46F8-8761-742BD94CC884}" srcId="{55153A10-CBD4-44CA-8EB1-2253F8F32BEF}" destId="{85C2BECD-DD13-4C6B-9C3E-27853E24D80B}" srcOrd="4" destOrd="0" parTransId="{8FA13E32-6D18-40D5-9F06-A9592714A21D}" sibTransId="{D077429F-92AF-4619-B4C0-AF7D8F1D2D7E}"/>
    <dgm:cxn modelId="{E59A80D4-AA64-45CE-922B-E1DA7216CCC4}" type="presOf" srcId="{85C2BECD-DD13-4C6B-9C3E-27853E24D80B}" destId="{FED5A4F1-3316-4260-A446-74ADAB1BEBF3}" srcOrd="0" destOrd="0" presId="urn:microsoft.com/office/officeart/2005/8/layout/vList5"/>
    <dgm:cxn modelId="{F8538EFD-AB13-4689-91E7-BBA3BC920AC5}" type="presOf" srcId="{55153A10-CBD4-44CA-8EB1-2253F8F32BEF}" destId="{56E7A3C4-9386-4DB6-9489-D33A2F815CFA}" srcOrd="0" destOrd="0" presId="urn:microsoft.com/office/officeart/2005/8/layout/vList5"/>
    <dgm:cxn modelId="{2DD810D6-ADC9-460B-B4FB-0C422682A92F}" type="presOf" srcId="{20AE35DA-154F-41A4-A45A-5387E00FDF5E}" destId="{FCB593E2-03ED-48B3-B04D-962C42527D94}" srcOrd="0" destOrd="0" presId="urn:microsoft.com/office/officeart/2005/8/layout/vList5"/>
    <dgm:cxn modelId="{E0E3B6D7-CB98-444B-A169-1DB18DE02AAC}" type="presOf" srcId="{258E47CC-AF85-4564-B292-C4CD1C55EAE8}" destId="{43FBE98A-2D9E-411E-A82E-7524E881DEF0}" srcOrd="0" destOrd="0" presId="urn:microsoft.com/office/officeart/2005/8/layout/vList5"/>
    <dgm:cxn modelId="{89EE00B5-44B1-4401-8A90-3679B034F426}" type="presParOf" srcId="{56E7A3C4-9386-4DB6-9489-D33A2F815CFA}" destId="{F10C77A7-393D-494D-BC06-571EA0E0B0CE}" srcOrd="0" destOrd="0" presId="urn:microsoft.com/office/officeart/2005/8/layout/vList5"/>
    <dgm:cxn modelId="{7E8323CF-EB96-40BE-9787-6C36BD0D6ABE}" type="presParOf" srcId="{F10C77A7-393D-494D-BC06-571EA0E0B0CE}" destId="{FCB593E2-03ED-48B3-B04D-962C42527D94}" srcOrd="0" destOrd="0" presId="urn:microsoft.com/office/officeart/2005/8/layout/vList5"/>
    <dgm:cxn modelId="{795C045A-C7B7-4C3E-A413-37E73702A123}" type="presParOf" srcId="{F10C77A7-393D-494D-BC06-571EA0E0B0CE}" destId="{FBBFCBD7-FA85-4A20-85A5-95522C5A52C5}" srcOrd="1" destOrd="0" presId="urn:microsoft.com/office/officeart/2005/8/layout/vList5"/>
    <dgm:cxn modelId="{E280B6C1-DC3F-482C-BE1C-B04F985C4D7E}" type="presParOf" srcId="{56E7A3C4-9386-4DB6-9489-D33A2F815CFA}" destId="{45CCEDAB-C24C-491E-8682-CF1D56CEB93E}" srcOrd="1" destOrd="0" presId="urn:microsoft.com/office/officeart/2005/8/layout/vList5"/>
    <dgm:cxn modelId="{EF85F7DB-644C-43A9-9902-6A77CE0ACAC2}" type="presParOf" srcId="{56E7A3C4-9386-4DB6-9489-D33A2F815CFA}" destId="{76A528BF-5F25-4A77-ABEB-A1AAFBE73B1F}" srcOrd="2" destOrd="0" presId="urn:microsoft.com/office/officeart/2005/8/layout/vList5"/>
    <dgm:cxn modelId="{3DE7D091-167B-449B-9D7C-22ABA933C6A0}" type="presParOf" srcId="{76A528BF-5F25-4A77-ABEB-A1AAFBE73B1F}" destId="{43FBE98A-2D9E-411E-A82E-7524E881DEF0}" srcOrd="0" destOrd="0" presId="urn:microsoft.com/office/officeart/2005/8/layout/vList5"/>
    <dgm:cxn modelId="{E9F3272D-8243-4FCB-9866-F90FDB67EF50}" type="presParOf" srcId="{76A528BF-5F25-4A77-ABEB-A1AAFBE73B1F}" destId="{256E5F29-FE39-4D4D-B9AC-251A0E118BF5}" srcOrd="1" destOrd="0" presId="urn:microsoft.com/office/officeart/2005/8/layout/vList5"/>
    <dgm:cxn modelId="{A52AA644-10E4-40BC-A961-B1F18F61EEE6}" type="presParOf" srcId="{56E7A3C4-9386-4DB6-9489-D33A2F815CFA}" destId="{4CA959D1-8C87-4CF5-9EA6-AD3D0A897E11}" srcOrd="3" destOrd="0" presId="urn:microsoft.com/office/officeart/2005/8/layout/vList5"/>
    <dgm:cxn modelId="{EAE6DD0A-5E58-4FB5-A5D3-133C76861605}" type="presParOf" srcId="{56E7A3C4-9386-4DB6-9489-D33A2F815CFA}" destId="{2292AD8B-61DF-4018-8424-040F85735C41}" srcOrd="4" destOrd="0" presId="urn:microsoft.com/office/officeart/2005/8/layout/vList5"/>
    <dgm:cxn modelId="{70AFF267-7B96-4CCB-982C-2DADE759EBC8}" type="presParOf" srcId="{2292AD8B-61DF-4018-8424-040F85735C41}" destId="{EB1058D7-71EF-4637-8644-6512E558B75B}" srcOrd="0" destOrd="0" presId="urn:microsoft.com/office/officeart/2005/8/layout/vList5"/>
    <dgm:cxn modelId="{766A5446-90FC-434C-9D59-54963DF045BD}" type="presParOf" srcId="{2292AD8B-61DF-4018-8424-040F85735C41}" destId="{0B75F471-62D8-4C0E-8086-36EBDBB4FD72}" srcOrd="1" destOrd="0" presId="urn:microsoft.com/office/officeart/2005/8/layout/vList5"/>
    <dgm:cxn modelId="{48873056-CB38-4019-8F5D-78D0AEE1987A}" type="presParOf" srcId="{56E7A3C4-9386-4DB6-9489-D33A2F815CFA}" destId="{6C3E1E64-5FAB-41B3-8F62-FF8C6E90411C}" srcOrd="5" destOrd="0" presId="urn:microsoft.com/office/officeart/2005/8/layout/vList5"/>
    <dgm:cxn modelId="{AF810B0D-7DE5-4A17-84E1-9D7D632587DE}" type="presParOf" srcId="{56E7A3C4-9386-4DB6-9489-D33A2F815CFA}" destId="{0551DAFA-B0C5-4CC5-BE9F-8EC60F1DA3DB}" srcOrd="6" destOrd="0" presId="urn:microsoft.com/office/officeart/2005/8/layout/vList5"/>
    <dgm:cxn modelId="{C1764DC7-5AC9-484C-98A8-91C2794D43BE}" type="presParOf" srcId="{0551DAFA-B0C5-4CC5-BE9F-8EC60F1DA3DB}" destId="{DA2EF72D-8721-426B-BF86-D031FF255300}" srcOrd="0" destOrd="0" presId="urn:microsoft.com/office/officeart/2005/8/layout/vList5"/>
    <dgm:cxn modelId="{C2E6D877-8C03-4380-B960-2A6DB10A6A76}" type="presParOf" srcId="{0551DAFA-B0C5-4CC5-BE9F-8EC60F1DA3DB}" destId="{2FC3673D-1926-41A7-BE4D-B49ABDAEE902}" srcOrd="1" destOrd="0" presId="urn:microsoft.com/office/officeart/2005/8/layout/vList5"/>
    <dgm:cxn modelId="{A7FC1C34-57D6-455B-BB8C-BBD8FF2F1EE5}" type="presParOf" srcId="{56E7A3C4-9386-4DB6-9489-D33A2F815CFA}" destId="{B0231E7D-7BF0-4A2A-8F07-53CB60E4FFC6}" srcOrd="7" destOrd="0" presId="urn:microsoft.com/office/officeart/2005/8/layout/vList5"/>
    <dgm:cxn modelId="{CACBD7B0-BA82-4172-AD6F-6CBA28DB7D9B}" type="presParOf" srcId="{56E7A3C4-9386-4DB6-9489-D33A2F815CFA}" destId="{D7FB5E01-6435-46B2-B0C6-8F68200A6AC7}" srcOrd="8" destOrd="0" presId="urn:microsoft.com/office/officeart/2005/8/layout/vList5"/>
    <dgm:cxn modelId="{7D7B92CD-3DBB-481B-923E-F758EBEE5387}" type="presParOf" srcId="{D7FB5E01-6435-46B2-B0C6-8F68200A6AC7}" destId="{FED5A4F1-3316-4260-A446-74ADAB1BEBF3}" srcOrd="0" destOrd="0" presId="urn:microsoft.com/office/officeart/2005/8/layout/vList5"/>
    <dgm:cxn modelId="{A89EA488-CD61-47DD-B659-E92A6D0C1686}" type="presParOf" srcId="{D7FB5E01-6435-46B2-B0C6-8F68200A6AC7}" destId="{AC2B31E2-7603-45D1-9FC6-3C692377A582}" srcOrd="1" destOrd="0" presId="urn:microsoft.com/office/officeart/2005/8/layout/vList5"/>
  </dgm:cxnLst>
  <dgm:bg/>
  <dgm:whole>
    <a:ln w="57150">
      <a:solidFill>
        <a:srgbClr val="00206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51492-A87E-40A5-8D1F-0A3BDB62AC75}">
      <dsp:nvSpPr>
        <dsp:cNvPr id="0" name=""/>
        <dsp:cNvSpPr/>
      </dsp:nvSpPr>
      <dsp:spPr>
        <a:xfrm flipH="1">
          <a:off x="3962" y="527689"/>
          <a:ext cx="2583632" cy="22123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  <a:sp3d extrusionH="28000" prstMaterial="matte"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Sestavíme výraz</a:t>
          </a:r>
          <a:endParaRPr lang="cs-CZ" sz="3200" b="1" kern="1200" dirty="0"/>
        </a:p>
      </dsp:txBody>
      <dsp:txXfrm>
        <a:off x="68760" y="592487"/>
        <a:ext cx="2454036" cy="2082768"/>
      </dsp:txXfrm>
    </dsp:sp>
    <dsp:sp modelId="{090DD1B5-4ABB-47DF-AFF9-BEBCB6BF3510}">
      <dsp:nvSpPr>
        <dsp:cNvPr id="0" name=""/>
        <dsp:cNvSpPr/>
      </dsp:nvSpPr>
      <dsp:spPr>
        <a:xfrm>
          <a:off x="2625853" y="1586430"/>
          <a:ext cx="81109" cy="948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625853" y="1605406"/>
        <a:ext cx="56776" cy="56930"/>
      </dsp:txXfrm>
    </dsp:sp>
    <dsp:sp modelId="{3627BE7D-7C43-4C8C-BBD1-29A391828083}">
      <dsp:nvSpPr>
        <dsp:cNvPr id="0" name=""/>
        <dsp:cNvSpPr/>
      </dsp:nvSpPr>
      <dsp:spPr>
        <a:xfrm flipH="1">
          <a:off x="2740631" y="527689"/>
          <a:ext cx="2583632" cy="22123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  <a:sp3d extrusionH="28000" prstMaterial="matte"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Dosadíme za označené proměnné daná čísla</a:t>
          </a:r>
          <a:endParaRPr lang="cs-CZ" sz="3200" b="1" kern="1200" dirty="0"/>
        </a:p>
      </dsp:txBody>
      <dsp:txXfrm>
        <a:off x="2805429" y="592487"/>
        <a:ext cx="2454036" cy="2082768"/>
      </dsp:txXfrm>
    </dsp:sp>
    <dsp:sp modelId="{FE119809-0F61-49D2-827C-C0F6539F439E}">
      <dsp:nvSpPr>
        <dsp:cNvPr id="0" name=""/>
        <dsp:cNvSpPr/>
      </dsp:nvSpPr>
      <dsp:spPr>
        <a:xfrm>
          <a:off x="5362522" y="1586430"/>
          <a:ext cx="81109" cy="948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5362522" y="1605406"/>
        <a:ext cx="56776" cy="56930"/>
      </dsp:txXfrm>
    </dsp:sp>
    <dsp:sp modelId="{1ADE7CE8-0D22-4E76-A6FD-FCF8781B5B04}">
      <dsp:nvSpPr>
        <dsp:cNvPr id="0" name=""/>
        <dsp:cNvSpPr/>
      </dsp:nvSpPr>
      <dsp:spPr>
        <a:xfrm flipH="1">
          <a:off x="5477300" y="527689"/>
          <a:ext cx="2583632" cy="22123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  <a:sp3d extrusionH="28000" prstMaterial="matte"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Vypočítáme hodnotu číselného výrazu</a:t>
          </a:r>
          <a:endParaRPr lang="cs-CZ" sz="3200" b="1" kern="1200" dirty="0"/>
        </a:p>
      </dsp:txBody>
      <dsp:txXfrm>
        <a:off x="5542098" y="592487"/>
        <a:ext cx="2454036" cy="20827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BFCBD7-FA85-4A20-85A5-95522C5A52C5}">
      <dsp:nvSpPr>
        <dsp:cNvPr id="0" name=""/>
        <dsp:cNvSpPr/>
      </dsp:nvSpPr>
      <dsp:spPr>
        <a:xfrm rot="5400000">
          <a:off x="4759510" y="-1939959"/>
          <a:ext cx="763720" cy="48389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r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rgbClr val="FF0000"/>
              </a:solidFill>
            </a:rPr>
            <a:t>a</a:t>
          </a:r>
          <a:endParaRPr lang="cs-CZ" sz="3200" b="1" kern="1200" dirty="0">
            <a:solidFill>
              <a:srgbClr val="FF0000"/>
            </a:solidFill>
          </a:endParaRPr>
        </a:p>
      </dsp:txBody>
      <dsp:txXfrm rot="-5400000">
        <a:off x="2721902" y="134931"/>
        <a:ext cx="4801655" cy="689156"/>
      </dsp:txXfrm>
    </dsp:sp>
    <dsp:sp modelId="{FCB593E2-03ED-48B3-B04D-962C42527D94}">
      <dsp:nvSpPr>
        <dsp:cNvPr id="0" name=""/>
        <dsp:cNvSpPr/>
      </dsp:nvSpPr>
      <dsp:spPr>
        <a:xfrm>
          <a:off x="0" y="2183"/>
          <a:ext cx="2721902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Počet dospělých</a:t>
          </a:r>
          <a:endParaRPr lang="cs-CZ" sz="2400" b="1" kern="1200" dirty="0"/>
        </a:p>
      </dsp:txBody>
      <dsp:txXfrm>
        <a:off x="46602" y="48785"/>
        <a:ext cx="2628698" cy="861446"/>
      </dsp:txXfrm>
    </dsp:sp>
    <dsp:sp modelId="{256E5F29-FE39-4D4D-B9AC-251A0E118BF5}">
      <dsp:nvSpPr>
        <dsp:cNvPr id="0" name=""/>
        <dsp:cNvSpPr/>
      </dsp:nvSpPr>
      <dsp:spPr>
        <a:xfrm rot="5400000">
          <a:off x="4759510" y="-937576"/>
          <a:ext cx="763720" cy="48389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rgbClr val="FF0000"/>
              </a:solidFill>
            </a:rPr>
            <a:t>b</a:t>
          </a:r>
          <a:endParaRPr lang="cs-CZ" sz="2800" b="1" kern="1200" dirty="0">
            <a:solidFill>
              <a:srgbClr val="FF0000"/>
            </a:solidFill>
          </a:endParaRPr>
        </a:p>
      </dsp:txBody>
      <dsp:txXfrm rot="-5400000">
        <a:off x="2721902" y="1137314"/>
        <a:ext cx="4801655" cy="689156"/>
      </dsp:txXfrm>
    </dsp:sp>
    <dsp:sp modelId="{43FBE98A-2D9E-411E-A82E-7524E881DEF0}">
      <dsp:nvSpPr>
        <dsp:cNvPr id="0" name=""/>
        <dsp:cNvSpPr/>
      </dsp:nvSpPr>
      <dsp:spPr>
        <a:xfrm>
          <a:off x="0" y="1004566"/>
          <a:ext cx="2721902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Počet dětí</a:t>
          </a:r>
          <a:endParaRPr lang="cs-CZ" sz="2400" b="1" kern="1200" dirty="0"/>
        </a:p>
      </dsp:txBody>
      <dsp:txXfrm>
        <a:off x="46602" y="1051168"/>
        <a:ext cx="2628698" cy="861446"/>
      </dsp:txXfrm>
    </dsp:sp>
    <dsp:sp modelId="{0B75F471-62D8-4C0E-8086-36EBDBB4FD72}">
      <dsp:nvSpPr>
        <dsp:cNvPr id="0" name=""/>
        <dsp:cNvSpPr/>
      </dsp:nvSpPr>
      <dsp:spPr>
        <a:xfrm rot="5400000">
          <a:off x="4759510" y="64807"/>
          <a:ext cx="763720" cy="48389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rgbClr val="FF0000"/>
              </a:solidFill>
            </a:rPr>
            <a:t>70.a</a:t>
          </a:r>
          <a:endParaRPr lang="cs-CZ" sz="2800" b="1" kern="1200" dirty="0">
            <a:solidFill>
              <a:srgbClr val="FF0000"/>
            </a:solidFill>
          </a:endParaRPr>
        </a:p>
      </dsp:txBody>
      <dsp:txXfrm rot="-5400000">
        <a:off x="2721902" y="2139697"/>
        <a:ext cx="4801655" cy="689156"/>
      </dsp:txXfrm>
    </dsp:sp>
    <dsp:sp modelId="{EB1058D7-71EF-4637-8644-6512E558B75B}">
      <dsp:nvSpPr>
        <dsp:cNvPr id="0" name=""/>
        <dsp:cNvSpPr/>
      </dsp:nvSpPr>
      <dsp:spPr>
        <a:xfrm>
          <a:off x="0" y="2006950"/>
          <a:ext cx="2721902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Cena za dospělé</a:t>
          </a:r>
          <a:endParaRPr lang="cs-CZ" sz="2400" b="1" kern="1200" dirty="0"/>
        </a:p>
      </dsp:txBody>
      <dsp:txXfrm>
        <a:off x="46602" y="2053552"/>
        <a:ext cx="2628698" cy="861446"/>
      </dsp:txXfrm>
    </dsp:sp>
    <dsp:sp modelId="{2FC3673D-1926-41A7-BE4D-B49ABDAEE902}">
      <dsp:nvSpPr>
        <dsp:cNvPr id="0" name=""/>
        <dsp:cNvSpPr/>
      </dsp:nvSpPr>
      <dsp:spPr>
        <a:xfrm rot="5400000">
          <a:off x="4759510" y="1067190"/>
          <a:ext cx="763720" cy="48389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rgbClr val="FF0000"/>
              </a:solidFill>
            </a:rPr>
            <a:t>40.b</a:t>
          </a:r>
          <a:endParaRPr lang="cs-CZ" sz="2800" b="1" kern="1200" dirty="0">
            <a:solidFill>
              <a:srgbClr val="FF0000"/>
            </a:solidFill>
          </a:endParaRPr>
        </a:p>
      </dsp:txBody>
      <dsp:txXfrm rot="-5400000">
        <a:off x="2721902" y="3142080"/>
        <a:ext cx="4801655" cy="689156"/>
      </dsp:txXfrm>
    </dsp:sp>
    <dsp:sp modelId="{DA2EF72D-8721-426B-BF86-D031FF255300}">
      <dsp:nvSpPr>
        <dsp:cNvPr id="0" name=""/>
        <dsp:cNvSpPr/>
      </dsp:nvSpPr>
      <dsp:spPr>
        <a:xfrm>
          <a:off x="0" y="3009334"/>
          <a:ext cx="2721902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Cena za děti</a:t>
          </a:r>
          <a:endParaRPr lang="cs-CZ" sz="2400" b="1" kern="1200" dirty="0"/>
        </a:p>
      </dsp:txBody>
      <dsp:txXfrm>
        <a:off x="46602" y="3055936"/>
        <a:ext cx="2628698" cy="861446"/>
      </dsp:txXfrm>
    </dsp:sp>
    <dsp:sp modelId="{AC2B31E2-7603-45D1-9FC6-3C692377A582}">
      <dsp:nvSpPr>
        <dsp:cNvPr id="0" name=""/>
        <dsp:cNvSpPr/>
      </dsp:nvSpPr>
      <dsp:spPr>
        <a:xfrm rot="5400000">
          <a:off x="4759510" y="2069574"/>
          <a:ext cx="763720" cy="48389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rgbClr val="FF0000"/>
              </a:solidFill>
            </a:rPr>
            <a:t>70.b + 40.b</a:t>
          </a:r>
          <a:endParaRPr lang="cs-CZ" sz="2800" b="1" kern="1200" dirty="0">
            <a:solidFill>
              <a:srgbClr val="FF0000"/>
            </a:solidFill>
          </a:endParaRPr>
        </a:p>
      </dsp:txBody>
      <dsp:txXfrm rot="-5400000">
        <a:off x="2721902" y="4144464"/>
        <a:ext cx="4801655" cy="689156"/>
      </dsp:txXfrm>
    </dsp:sp>
    <dsp:sp modelId="{FED5A4F1-3316-4260-A446-74ADAB1BEBF3}">
      <dsp:nvSpPr>
        <dsp:cNvPr id="0" name=""/>
        <dsp:cNvSpPr/>
      </dsp:nvSpPr>
      <dsp:spPr>
        <a:xfrm>
          <a:off x="0" y="4011717"/>
          <a:ext cx="2721902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Cena za všechny vstupenky</a:t>
          </a:r>
          <a:endParaRPr lang="cs-CZ" sz="2400" b="1" kern="1200" dirty="0"/>
        </a:p>
      </dsp:txBody>
      <dsp:txXfrm>
        <a:off x="46602" y="4058319"/>
        <a:ext cx="2628698" cy="861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0B4F3D-48BF-4612-895F-7EA50FE464F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C9CF8C-9396-4110-8007-CF37C6658B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53234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E7D13-CB2F-4F9A-A5F7-8A414E413526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78553-FAEB-42AD-8830-B2A6F158D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01573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78553-FAEB-42AD-8830-B2A6F158D1DA}" type="slidenum">
              <a:rPr lang="cs-CZ" smtClean="0"/>
              <a:t>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196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D314A-110F-4089-8406-6D35ADD0C1AB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081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F9982-7A3B-40B8-A402-F55F5F574EF1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98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EEA7-F4E8-4826-B3EB-596C888F110D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04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57F46-5943-438E-AD35-247B0D599284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47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52968-D076-435D-BC69-1CB9375D856F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23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6FA5A-D35E-46D8-9760-7070BB5AC03C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95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5EF60-4E13-4398-88F9-16061A6759DB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82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F3183-9E19-4C4C-AF0D-6A135001C1D4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8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4F8F-D668-4BEB-8B04-093B7331A8D4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34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EF726-4A8E-4F44-8027-BAA94412192E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49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72B74-BC28-43F7-B850-34F56D84310A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62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14D7E1-B676-46D5-B889-666C7ECAE871}" type="datetime1">
              <a:rPr lang="cs-CZ" smtClean="0"/>
              <a:t>8.1.2014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Gabriela Drapáková. Financováno z ESF a státního rozpočtu ČR.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26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1" y="260648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VY_42_INOVACE_16_HODNOTA _VÝRAZU_gd2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26. 12. 2013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</a:p>
          <a:p>
            <a:r>
              <a:rPr lang="cs-CZ" sz="2400" dirty="0" smtClean="0"/>
              <a:t>Vzdělávací </a:t>
            </a:r>
            <a:r>
              <a:rPr lang="cs-CZ" sz="2400" dirty="0"/>
              <a:t>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výraz, hodnota výrazu</a:t>
            </a:r>
            <a:endParaRPr lang="cs-CZ" sz="2400" dirty="0"/>
          </a:p>
          <a:p>
            <a:r>
              <a:rPr lang="cs-CZ" sz="2400" dirty="0"/>
              <a:t>Anotace: </a:t>
            </a:r>
            <a:r>
              <a:rPr lang="cs-CZ" sz="2400" dirty="0" smtClean="0"/>
              <a:t>Tato prezentace shrnuje nejdůležitější informace, jak vypočítat hodnotu výrazu po dosazení čísel </a:t>
            </a:r>
            <a:r>
              <a:rPr lang="cs-CZ" sz="2400" smtClean="0"/>
              <a:t>za </a:t>
            </a:r>
            <a:r>
              <a:rPr lang="cs-CZ" sz="2400" smtClean="0"/>
              <a:t>proměnné.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7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" name="Picture 2" descr="EU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143493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6229" y="457430"/>
            <a:ext cx="4646786" cy="769441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rtlCol="0" anchor="ctr">
            <a:spAutoFit/>
          </a:bodyPr>
          <a:lstStyle/>
          <a:p>
            <a:pPr algn="ctr"/>
            <a:r>
              <a:rPr lang="cs-CZ" sz="4400" b="1" dirty="0" smtClean="0"/>
              <a:t>HODNOTA VÝRAZU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868" y="1412776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Hodnotu daného výrazu určíme dosazením čísel za proměnné.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84098666"/>
              </p:ext>
            </p:extLst>
          </p:nvPr>
        </p:nvGraphicFramePr>
        <p:xfrm>
          <a:off x="440193" y="2492896"/>
          <a:ext cx="8064895" cy="3267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2" name="Picture 2" descr="EU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8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5556" y="764704"/>
            <a:ext cx="7992888" cy="397031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cs typeface="Times New Roman" panose="02020603050405020304" pitchFamily="18" charset="0"/>
              </a:rPr>
              <a:t>Příklad:</a:t>
            </a:r>
          </a:p>
          <a:p>
            <a:r>
              <a:rPr lang="cs-CZ" sz="3600" b="1" i="1" dirty="0" smtClean="0">
                <a:cs typeface="Times New Roman" panose="02020603050405020304" pitchFamily="18" charset="0"/>
              </a:rPr>
              <a:t>V ZOO je cena vstupenky pro dospělého 70 Kč, pro dítě do 12 let 40 Kč. Počty návštěvníků jsou pro jednotlivé dny různé(„proměnné“). </a:t>
            </a:r>
          </a:p>
          <a:p>
            <a:r>
              <a:rPr lang="cs-CZ" sz="3600" b="1" i="1" dirty="0" smtClean="0">
                <a:cs typeface="Times New Roman" panose="02020603050405020304" pitchFamily="18" charset="0"/>
              </a:rPr>
              <a:t>Jak vypočteme, kolik korun se v daný den vybere vstupenkách?</a:t>
            </a:r>
          </a:p>
        </p:txBody>
      </p:sp>
      <p:sp>
        <p:nvSpPr>
          <p:cNvPr id="5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2" descr="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298880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28418504"/>
              </p:ext>
            </p:extLst>
          </p:nvPr>
        </p:nvGraphicFramePr>
        <p:xfrm>
          <a:off x="827584" y="764704"/>
          <a:ext cx="756084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2" descr="EU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8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220601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06489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lphaLcParenR"/>
            </a:pPr>
            <a:r>
              <a:rPr lang="cs-CZ" sz="3200" b="1" dirty="0"/>
              <a:t>V pátek navštívilo ZOO 60 dospělých </a:t>
            </a:r>
            <a:r>
              <a:rPr lang="cs-CZ" sz="3200" b="1" dirty="0" smtClean="0"/>
              <a:t>a 75 dětí.</a:t>
            </a:r>
            <a:endParaRPr lang="cs-CZ" sz="3200" b="1" dirty="0"/>
          </a:p>
          <a:p>
            <a:pPr marL="342900" indent="-342900">
              <a:buAutoNum type="alphaLcParenR"/>
            </a:pPr>
            <a:r>
              <a:rPr lang="cs-CZ" sz="3200" b="1" dirty="0"/>
              <a:t>V sobotu 100 dospělých osob a 120 </a:t>
            </a:r>
            <a:r>
              <a:rPr lang="cs-CZ" sz="3200" b="1" dirty="0" smtClean="0"/>
              <a:t>dětí.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Jaké byly tržby v pátek, v sobotu?</a:t>
            </a:r>
            <a:endParaRPr lang="cs-CZ" sz="3200" b="1" dirty="0"/>
          </a:p>
        </p:txBody>
      </p:sp>
      <p:sp>
        <p:nvSpPr>
          <p:cNvPr id="5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2" descr="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115374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57150">
            <a:solidFill>
              <a:schemeClr val="tx2"/>
            </a:solidFill>
          </a:ln>
        </p:spPr>
        <p:txBody>
          <a:bodyPr/>
          <a:lstStyle/>
          <a:p>
            <a:r>
              <a:rPr lang="cs-CZ" dirty="0" smtClean="0"/>
              <a:t>X = 70.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+ 40.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 w="38100">
            <a:noFill/>
          </a:ln>
        </p:spPr>
        <p:txBody>
          <a:bodyPr anchor="ctr">
            <a:noAutofit/>
          </a:bodyPr>
          <a:lstStyle/>
          <a:p>
            <a:pPr algn="ctr"/>
            <a:r>
              <a:rPr lang="cs-CZ" sz="3600" dirty="0" smtClean="0"/>
              <a:t>PÁTEK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bg1">
              <a:lumMod val="85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 = 60, b = 75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X = 70.60 + 40.75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X = 4200 + 3000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u="sng" dirty="0" smtClean="0"/>
              <a:t>X = 7200</a:t>
            </a:r>
            <a:endParaRPr lang="cs-CZ" sz="3600" u="sng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 w="38100">
            <a:noFill/>
          </a:ln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SOBOTA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chemeClr val="bg1">
              <a:lumMod val="85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>
                <a:solidFill>
                  <a:srgbClr val="FF0000"/>
                </a:solidFill>
              </a:rPr>
              <a:t>a</a:t>
            </a:r>
            <a:r>
              <a:rPr lang="cs-CZ" sz="3600" b="1" dirty="0" smtClean="0">
                <a:solidFill>
                  <a:srgbClr val="FF0000"/>
                </a:solidFill>
              </a:rPr>
              <a:t> = 100, b = 120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X = 70.100 + 40.120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X = 7000 + 4800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u="sng" dirty="0" smtClean="0"/>
              <a:t>X = 11800</a:t>
            </a:r>
            <a:endParaRPr lang="cs-CZ" sz="3600" u="sng" dirty="0"/>
          </a:p>
        </p:txBody>
      </p:sp>
      <p:sp>
        <p:nvSpPr>
          <p:cNvPr id="9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" name="Picture 2" descr="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17385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  <p:bldP spid="6" grpId="0" build="p"/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endParaRPr lang="cs-CZ" sz="2000" b="1" dirty="0"/>
          </a:p>
          <a:p>
            <a:r>
              <a:rPr lang="cs-CZ" sz="2000" dirty="0"/>
              <a:t>doc. RNDr. Oldřich Odvárko, DrSc., RNDr. Jiří Kadleček, CSc.: Matematika pro 8. ročník základní školy, 1. díl, nakladatelství Prometheus, Praha, 1 999</a:t>
            </a:r>
          </a:p>
          <a:p>
            <a:endParaRPr lang="cs-CZ" sz="2000" b="1" dirty="0" smtClean="0"/>
          </a:p>
        </p:txBody>
      </p:sp>
      <p:sp>
        <p:nvSpPr>
          <p:cNvPr id="5" name="Zástupný symbol pro zápatí 9"/>
          <p:cNvSpPr txBox="1">
            <a:spLocks/>
          </p:cNvSpPr>
          <p:nvPr/>
        </p:nvSpPr>
        <p:spPr>
          <a:xfrm>
            <a:off x="201571" y="6165977"/>
            <a:ext cx="5665508" cy="69202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Autorem materiálu a všech jeho částí, není-li uvedeno jinak, je Mgr. Gabriela Drapáková. Financováno z ESF a státního rozpočtu ČR.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2" descr="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50" y="6206806"/>
            <a:ext cx="2873780" cy="65119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xtLst/>
        </p:spPr>
      </p:pic>
    </p:spTree>
    <p:extLst>
      <p:ext uri="{BB962C8B-B14F-4D97-AF65-F5344CB8AC3E}">
        <p14:creationId xmlns:p14="http://schemas.microsoft.com/office/powerpoint/2010/main" val="43209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468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X = 70.a + 40.b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učitel</cp:lastModifiedBy>
  <cp:revision>24</cp:revision>
  <dcterms:created xsi:type="dcterms:W3CDTF">2013-12-25T13:44:05Z</dcterms:created>
  <dcterms:modified xsi:type="dcterms:W3CDTF">2014-01-08T16:49:55Z</dcterms:modified>
</cp:coreProperties>
</file>