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70" r:id="rId2"/>
    <p:sldId id="274" r:id="rId3"/>
    <p:sldId id="259" r:id="rId4"/>
    <p:sldId id="264" r:id="rId5"/>
    <p:sldId id="272" r:id="rId6"/>
    <p:sldId id="273" r:id="rId7"/>
    <p:sldId id="260" r:id="rId8"/>
    <p:sldId id="267" r:id="rId9"/>
    <p:sldId id="268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VY_32_INOVACE_730_ČESKO-RUSKÁ </a:t>
          </a:r>
          <a:r>
            <a:rPr lang="cs-CZ" sz="1800" baseline="0" dirty="0" smtClean="0"/>
            <a:t>HOMONYMA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VÝKLAD ČESKO-RUSKÝCH HOMONYM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7AE509-9BF2-424F-B306-E282E561CBDB}" type="presOf" srcId="{D1B46980-6531-4606-95E6-44980827E919}" destId="{2BE915AB-18AA-4053-B92C-3BFC9ED204BB}" srcOrd="1" destOrd="0" presId="urn:microsoft.com/office/officeart/2005/8/layout/target3"/>
    <dgm:cxn modelId="{80579827-1578-40C5-B1B7-A22D16DFB22A}" type="presOf" srcId="{B651F6E3-6281-48DB-9319-2AEAFDAE7572}" destId="{619D679B-A015-4ECF-8348-D1034C574F40}" srcOrd="0" destOrd="0" presId="urn:microsoft.com/office/officeart/2005/8/layout/target3"/>
    <dgm:cxn modelId="{F9503127-C5AF-4187-BC6B-6C7F8224EFF1}" type="presOf" srcId="{23DE21E6-671D-41EF-A4B8-4CB61DD21CB9}" destId="{20EFD393-BD0F-4866-BD5F-B29A45D964CD}" srcOrd="0" destOrd="0" presId="urn:microsoft.com/office/officeart/2005/8/layout/target3"/>
    <dgm:cxn modelId="{441C2283-F05D-4E34-8412-06E309326F5B}" type="presOf" srcId="{B651F6E3-6281-48DB-9319-2AEAFDAE7572}" destId="{6BB5E863-4638-4E1D-BFDE-399D028AC4ED}" srcOrd="1" destOrd="0" presId="urn:microsoft.com/office/officeart/2005/8/layout/target3"/>
    <dgm:cxn modelId="{38F0C7BF-DC0E-4D39-9DF4-52BCC73B27F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43A4CA-D137-4C9C-AD24-77988F15AD2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8E0E17-AB6B-4166-850F-4163047DBB9B}" type="presOf" srcId="{D1D4F407-5343-4D3F-B5B9-D407B03CAEB4}" destId="{D005CE8C-CC26-4C3E-AC11-E15060ECD759}" srcOrd="0" destOrd="0" presId="urn:microsoft.com/office/officeart/2005/8/layout/target3"/>
    <dgm:cxn modelId="{9408A03A-DAD2-4A04-AC6B-207E370E44A9}" type="presOf" srcId="{757F3AB3-0718-4624-B441-E567A8F0AB56}" destId="{333A1088-737F-45CB-B68E-254E46348037}" srcOrd="0" destOrd="0" presId="urn:microsoft.com/office/officeart/2005/8/layout/target3"/>
    <dgm:cxn modelId="{BC33C087-0658-4D1A-AE83-741FE5312A29}" type="presOf" srcId="{D8197B8C-B260-4A16-BDF4-0947B075E274}" destId="{5A5FFA88-C948-4069-8E93-59FA12366E83}" srcOrd="1" destOrd="0" presId="urn:microsoft.com/office/officeart/2005/8/layout/target3"/>
    <dgm:cxn modelId="{884AB865-29A7-4218-9FC8-E0DB8371172A}" type="presOf" srcId="{D1B46980-6531-4606-95E6-44980827E919}" destId="{6140AFEC-043D-4C43-A2F9-D0F5331DF3A3}" srcOrd="0" destOrd="0" presId="urn:microsoft.com/office/officeart/2005/8/layout/target3"/>
    <dgm:cxn modelId="{AF1C7BDB-550C-4CBD-90A5-4F9DC01BE2F6}" type="presOf" srcId="{23DE21E6-671D-41EF-A4B8-4CB61DD21CB9}" destId="{D765D62F-75B8-4F0E-BC22-04FC3BAECA31}" srcOrd="1" destOrd="0" presId="urn:microsoft.com/office/officeart/2005/8/layout/target3"/>
    <dgm:cxn modelId="{0504A782-7E9E-4DEA-9F8A-CA9C5AB9BD4C}" type="presParOf" srcId="{333A1088-737F-45CB-B68E-254E46348037}" destId="{F5ABB229-8D3B-4694-996A-96F23CF14429}" srcOrd="0" destOrd="0" presId="urn:microsoft.com/office/officeart/2005/8/layout/target3"/>
    <dgm:cxn modelId="{E36DC10F-8110-4D9C-BD3B-7E3F1CED660E}" type="presParOf" srcId="{333A1088-737F-45CB-B68E-254E46348037}" destId="{F41139FD-01EE-4571-8B17-4FB00FC51163}" srcOrd="1" destOrd="0" presId="urn:microsoft.com/office/officeart/2005/8/layout/target3"/>
    <dgm:cxn modelId="{4124B862-F9CC-4269-9697-229A5B013680}" type="presParOf" srcId="{333A1088-737F-45CB-B68E-254E46348037}" destId="{D005CE8C-CC26-4C3E-AC11-E15060ECD759}" srcOrd="2" destOrd="0" presId="urn:microsoft.com/office/officeart/2005/8/layout/target3"/>
    <dgm:cxn modelId="{1413DE51-8D0D-48E5-864C-4BED29340B9C}" type="presParOf" srcId="{333A1088-737F-45CB-B68E-254E46348037}" destId="{2C702D82-9B77-49B7-9568-BB8EB47C3372}" srcOrd="3" destOrd="0" presId="urn:microsoft.com/office/officeart/2005/8/layout/target3"/>
    <dgm:cxn modelId="{6F55AC29-8747-4A28-BEFA-EB00B28AE090}" type="presParOf" srcId="{333A1088-737F-45CB-B68E-254E46348037}" destId="{A52A0455-90FF-4808-ABD0-F02540D31D5A}" srcOrd="4" destOrd="0" presId="urn:microsoft.com/office/officeart/2005/8/layout/target3"/>
    <dgm:cxn modelId="{D00FF5BA-5784-4282-84DC-E71D8DD54F27}" type="presParOf" srcId="{333A1088-737F-45CB-B68E-254E46348037}" destId="{6140AFEC-043D-4C43-A2F9-D0F5331DF3A3}" srcOrd="5" destOrd="0" presId="urn:microsoft.com/office/officeart/2005/8/layout/target3"/>
    <dgm:cxn modelId="{C77B9690-A169-4EC8-9C47-67288A22A9E7}" type="presParOf" srcId="{333A1088-737F-45CB-B68E-254E46348037}" destId="{9358AC05-5D7D-4327-9F80-1AD486AEA664}" srcOrd="6" destOrd="0" presId="urn:microsoft.com/office/officeart/2005/8/layout/target3"/>
    <dgm:cxn modelId="{E92FA95D-E010-4095-920A-119067164B39}" type="presParOf" srcId="{333A1088-737F-45CB-B68E-254E46348037}" destId="{313FC574-E1CD-4FB4-B054-0B805CE0447D}" srcOrd="7" destOrd="0" presId="urn:microsoft.com/office/officeart/2005/8/layout/target3"/>
    <dgm:cxn modelId="{0A69F814-E3E7-4D11-B21D-EE7C9E77188E}" type="presParOf" srcId="{333A1088-737F-45CB-B68E-254E46348037}" destId="{619D679B-A015-4ECF-8348-D1034C574F40}" srcOrd="8" destOrd="0" presId="urn:microsoft.com/office/officeart/2005/8/layout/target3"/>
    <dgm:cxn modelId="{D77F8FC3-C9A9-4FA5-B0D5-2B5978D9A681}" type="presParOf" srcId="{333A1088-737F-45CB-B68E-254E46348037}" destId="{322283A8-4A27-4CDA-BAE3-F381106A9174}" srcOrd="9" destOrd="0" presId="urn:microsoft.com/office/officeart/2005/8/layout/target3"/>
    <dgm:cxn modelId="{FF47F9AF-E381-448E-8C78-0C5BFE0569B1}" type="presParOf" srcId="{333A1088-737F-45CB-B68E-254E46348037}" destId="{FFC9F71D-1B4F-4AD9-A4A6-86ADEFC8AF5C}" srcOrd="10" destOrd="0" presId="urn:microsoft.com/office/officeart/2005/8/layout/target3"/>
    <dgm:cxn modelId="{6CF16235-5F69-4073-9B2C-FEB6E58577FB}" type="presParOf" srcId="{333A1088-737F-45CB-B68E-254E46348037}" destId="{25B08C86-7E15-44DC-BE7F-FFB55DD49D12}" srcOrd="11" destOrd="0" presId="urn:microsoft.com/office/officeart/2005/8/layout/target3"/>
    <dgm:cxn modelId="{AA87BB22-E760-42B4-BA08-451DF551DE76}" type="presParOf" srcId="{333A1088-737F-45CB-B68E-254E46348037}" destId="{B802C839-24C6-47E7-BAF8-A79343132CBC}" srcOrd="12" destOrd="0" presId="urn:microsoft.com/office/officeart/2005/8/layout/target3"/>
    <dgm:cxn modelId="{89D25C9A-2E3E-449A-95BF-72003E000AA8}" type="presParOf" srcId="{333A1088-737F-45CB-B68E-254E46348037}" destId="{10B0AAF3-16BE-4B9A-A567-5D5A0E0FD953}" srcOrd="13" destOrd="0" presId="urn:microsoft.com/office/officeart/2005/8/layout/target3"/>
    <dgm:cxn modelId="{4E9B051E-3C83-4668-B525-00A0071D66FF}" type="presParOf" srcId="{333A1088-737F-45CB-B68E-254E46348037}" destId="{20EFD393-BD0F-4866-BD5F-B29A45D964CD}" srcOrd="14" destOrd="0" presId="urn:microsoft.com/office/officeart/2005/8/layout/target3"/>
    <dgm:cxn modelId="{573B9058-62E5-4D20-8FAC-FDA108049D4E}" type="presParOf" srcId="{333A1088-737F-45CB-B68E-254E46348037}" destId="{AED2198E-93D5-4001-81B4-73124B309672}" srcOrd="15" destOrd="0" presId="urn:microsoft.com/office/officeart/2005/8/layout/target3"/>
    <dgm:cxn modelId="{57C75C8A-E8B7-4EB7-927C-44F80C20B80E}" type="presParOf" srcId="{333A1088-737F-45CB-B68E-254E46348037}" destId="{2BE915AB-18AA-4053-B92C-3BFC9ED204BB}" srcOrd="16" destOrd="0" presId="urn:microsoft.com/office/officeart/2005/8/layout/target3"/>
    <dgm:cxn modelId="{B172D733-6FDF-4F3C-8029-F1DD5365F1A9}" type="presParOf" srcId="{333A1088-737F-45CB-B68E-254E46348037}" destId="{6BB5E863-4638-4E1D-BFDE-399D028AC4ED}" srcOrd="17" destOrd="0" presId="urn:microsoft.com/office/officeart/2005/8/layout/target3"/>
    <dgm:cxn modelId="{FEDE99A6-4B87-46C1-BD01-8C11F1F58F47}" type="presParOf" srcId="{333A1088-737F-45CB-B68E-254E46348037}" destId="{5A5FFA88-C948-4069-8E93-59FA12366E83}" srcOrd="18" destOrd="0" presId="urn:microsoft.com/office/officeart/2005/8/layout/target3"/>
    <dgm:cxn modelId="{533DAA31-2807-4C92-8BA7-975322CC4481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0A3122-91B4-4B4F-A8EC-64DF5D7E669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BDE85C-0315-4FBB-84D9-5E1F561545DC}">
      <dgm:prSet phldrT="[Text]"/>
      <dgm:spPr/>
      <dgm:t>
        <a:bodyPr/>
        <a:lstStyle/>
        <a:p>
          <a:r>
            <a:rPr lang="cs-CZ" dirty="0" smtClean="0"/>
            <a:t>pozor</a:t>
          </a:r>
          <a:endParaRPr lang="cs-CZ" dirty="0"/>
        </a:p>
      </dgm:t>
    </dgm:pt>
    <dgm:pt modelId="{E62CC076-3B67-4288-9533-033CCACF2F63}" type="parTrans" cxnId="{7BB87A78-B60F-4558-87E5-53DA006D7045}">
      <dgm:prSet/>
      <dgm:spPr/>
      <dgm:t>
        <a:bodyPr/>
        <a:lstStyle/>
        <a:p>
          <a:endParaRPr lang="cs-CZ"/>
        </a:p>
      </dgm:t>
    </dgm:pt>
    <dgm:pt modelId="{50236A29-4D62-4727-BD88-3039C8C3B58C}" type="sibTrans" cxnId="{7BB87A78-B60F-4558-87E5-53DA006D7045}">
      <dgm:prSet/>
      <dgm:spPr/>
      <dgm:t>
        <a:bodyPr/>
        <a:lstStyle/>
        <a:p>
          <a:endParaRPr lang="cs-CZ"/>
        </a:p>
      </dgm:t>
    </dgm:pt>
    <dgm:pt modelId="{C6FE9EAC-CA89-40DD-9D57-1A026EAC0365}">
      <dgm:prSet phldrT="[Text]"/>
      <dgm:spPr/>
      <dgm:t>
        <a:bodyPr/>
        <a:lstStyle/>
        <a:p>
          <a:r>
            <a:rPr lang="cs-CZ" dirty="0" smtClean="0"/>
            <a:t>horký</a:t>
          </a:r>
          <a:endParaRPr lang="cs-CZ" dirty="0"/>
        </a:p>
      </dgm:t>
    </dgm:pt>
    <dgm:pt modelId="{B7246A66-3F31-492C-B93E-1A65E2B3EBC1}" type="parTrans" cxnId="{27FBE06C-C991-4444-88F8-FC78B230E937}">
      <dgm:prSet/>
      <dgm:spPr/>
      <dgm:t>
        <a:bodyPr/>
        <a:lstStyle/>
        <a:p>
          <a:endParaRPr lang="cs-CZ"/>
        </a:p>
      </dgm:t>
    </dgm:pt>
    <dgm:pt modelId="{778878CF-4EFD-45A7-A068-21CADEB8C1AD}" type="sibTrans" cxnId="{27FBE06C-C991-4444-88F8-FC78B230E937}">
      <dgm:prSet/>
      <dgm:spPr/>
      <dgm:t>
        <a:bodyPr/>
        <a:lstStyle/>
        <a:p>
          <a:endParaRPr lang="cs-CZ"/>
        </a:p>
      </dgm:t>
    </dgm:pt>
    <dgm:pt modelId="{41CEE0A1-61EF-4D98-AC5D-7BB7D5B584DC}">
      <dgm:prSet phldrT="[Text]"/>
      <dgm:spPr/>
      <dgm:t>
        <a:bodyPr/>
        <a:lstStyle/>
        <a:p>
          <a:r>
            <a:rPr lang="cs-CZ" dirty="0" smtClean="0"/>
            <a:t>krásný</a:t>
          </a:r>
          <a:endParaRPr lang="cs-CZ" dirty="0"/>
        </a:p>
      </dgm:t>
    </dgm:pt>
    <dgm:pt modelId="{491D8F5E-AB14-4211-B768-A31D57D4D556}" type="parTrans" cxnId="{7C944573-8141-4477-8227-EC79204228CE}">
      <dgm:prSet/>
      <dgm:spPr/>
      <dgm:t>
        <a:bodyPr/>
        <a:lstStyle/>
        <a:p>
          <a:endParaRPr lang="cs-CZ"/>
        </a:p>
      </dgm:t>
    </dgm:pt>
    <dgm:pt modelId="{C54F670F-9A62-4B20-ADDE-A8C4385273EC}" type="sibTrans" cxnId="{7C944573-8141-4477-8227-EC79204228CE}">
      <dgm:prSet/>
      <dgm:spPr/>
      <dgm:t>
        <a:bodyPr/>
        <a:lstStyle/>
        <a:p>
          <a:endParaRPr lang="cs-CZ"/>
        </a:p>
      </dgm:t>
    </dgm:pt>
    <dgm:pt modelId="{4C17310C-6C46-4BA7-AFB7-8CAC0DB36439}">
      <dgm:prSet/>
      <dgm:spPr/>
      <dgm:t>
        <a:bodyPr/>
        <a:lstStyle/>
        <a:p>
          <a:r>
            <a:rPr lang="ru-RU" dirty="0" smtClean="0"/>
            <a:t>осторожно</a:t>
          </a:r>
          <a:endParaRPr lang="cs-CZ" dirty="0"/>
        </a:p>
      </dgm:t>
    </dgm:pt>
    <dgm:pt modelId="{3ED761F0-1C67-4DEE-AA12-2529AC9F58D9}" type="parTrans" cxnId="{D64A65DB-566F-4FB5-9D51-0CA7A7E687DF}">
      <dgm:prSet/>
      <dgm:spPr/>
    </dgm:pt>
    <dgm:pt modelId="{0A1ADD7B-982D-4DE9-837B-388FF31075CE}" type="sibTrans" cxnId="{D64A65DB-566F-4FB5-9D51-0CA7A7E687DF}">
      <dgm:prSet/>
      <dgm:spPr/>
    </dgm:pt>
    <dgm:pt modelId="{238ECA66-C37F-4835-B968-061E2B7D109A}">
      <dgm:prSet/>
      <dgm:spPr/>
      <dgm:t>
        <a:bodyPr/>
        <a:lstStyle/>
        <a:p>
          <a:r>
            <a:rPr lang="ru-RU" dirty="0" smtClean="0"/>
            <a:t>горячий</a:t>
          </a:r>
          <a:endParaRPr lang="cs-CZ" dirty="0"/>
        </a:p>
      </dgm:t>
    </dgm:pt>
    <dgm:pt modelId="{C890257E-1278-418F-8599-8196198CFB70}" type="parTrans" cxnId="{F91E09E1-A077-448F-9F6E-E1CF62B3A3EA}">
      <dgm:prSet/>
      <dgm:spPr/>
    </dgm:pt>
    <dgm:pt modelId="{CC7E8152-898D-4DE1-BCB1-BEB799F13C16}" type="sibTrans" cxnId="{F91E09E1-A077-448F-9F6E-E1CF62B3A3EA}">
      <dgm:prSet/>
      <dgm:spPr/>
    </dgm:pt>
    <dgm:pt modelId="{1DECD47F-FEE8-4AF8-B088-CDC5A4555553}">
      <dgm:prSet/>
      <dgm:spPr/>
      <dgm:t>
        <a:bodyPr/>
        <a:lstStyle/>
        <a:p>
          <a:r>
            <a:rPr lang="ru-RU" smtClean="0"/>
            <a:t>красивый</a:t>
          </a:r>
          <a:endParaRPr lang="cs-CZ"/>
        </a:p>
      </dgm:t>
    </dgm:pt>
    <dgm:pt modelId="{A0109B47-714B-4A31-946F-0F5955F6E22E}" type="parTrans" cxnId="{ADB9983A-506F-4C72-9C41-58EB704467F2}">
      <dgm:prSet/>
      <dgm:spPr/>
    </dgm:pt>
    <dgm:pt modelId="{E0ECE93F-A48F-49F4-B5A9-AB44207DF580}" type="sibTrans" cxnId="{ADB9983A-506F-4C72-9C41-58EB704467F2}">
      <dgm:prSet/>
      <dgm:spPr/>
    </dgm:pt>
    <dgm:pt modelId="{B00EF654-123F-4915-AFA4-B32ED1E6CBF1}" type="pres">
      <dgm:prSet presAssocID="{E90A3122-91B4-4B4F-A8EC-64DF5D7E669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0EA80B-E95D-465A-8DCC-228CD5C61379}" type="pres">
      <dgm:prSet presAssocID="{81BDE85C-0315-4FBB-84D9-5E1F561545DC}" presName="parentLin" presStyleCnt="0"/>
      <dgm:spPr/>
    </dgm:pt>
    <dgm:pt modelId="{6BDCB408-ABB6-424F-A52C-23A5C9C3B35F}" type="pres">
      <dgm:prSet presAssocID="{81BDE85C-0315-4FBB-84D9-5E1F561545D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58F51A8-4B7A-43AC-8D84-0D4672DFE2A6}" type="pres">
      <dgm:prSet presAssocID="{81BDE85C-0315-4FBB-84D9-5E1F561545DC}" presName="parentText" presStyleLbl="node1" presStyleIdx="0" presStyleCnt="3" custLinFactNeighborX="2263" custLinFactNeighborY="210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8207B-1BA1-457A-8A14-CBE94E94487F}" type="pres">
      <dgm:prSet presAssocID="{81BDE85C-0315-4FBB-84D9-5E1F561545DC}" presName="negativeSpace" presStyleCnt="0"/>
      <dgm:spPr/>
    </dgm:pt>
    <dgm:pt modelId="{292F2337-130A-4483-8B9B-5729DCC4D89F}" type="pres">
      <dgm:prSet presAssocID="{81BDE85C-0315-4FBB-84D9-5E1F561545DC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69CF37-2C3B-4A03-BB9D-AC63CD5B5773}" type="pres">
      <dgm:prSet presAssocID="{50236A29-4D62-4727-BD88-3039C8C3B58C}" presName="spaceBetweenRectangles" presStyleCnt="0"/>
      <dgm:spPr/>
    </dgm:pt>
    <dgm:pt modelId="{6C22F321-9D69-4E7A-8B9E-F76F3889DD59}" type="pres">
      <dgm:prSet presAssocID="{C6FE9EAC-CA89-40DD-9D57-1A026EAC0365}" presName="parentLin" presStyleCnt="0"/>
      <dgm:spPr/>
    </dgm:pt>
    <dgm:pt modelId="{A94CA115-940A-4BD4-87BD-EEF67F1A468B}" type="pres">
      <dgm:prSet presAssocID="{C6FE9EAC-CA89-40DD-9D57-1A026EAC036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2802435-8DB8-4495-ACAF-73F161C664EE}" type="pres">
      <dgm:prSet presAssocID="{C6FE9EAC-CA89-40DD-9D57-1A026EAC036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40F14F-2907-40F2-A462-5F2C6763593A}" type="pres">
      <dgm:prSet presAssocID="{C6FE9EAC-CA89-40DD-9D57-1A026EAC0365}" presName="negativeSpace" presStyleCnt="0"/>
      <dgm:spPr/>
    </dgm:pt>
    <dgm:pt modelId="{E930AD25-F6EE-4542-B4D9-B3659B81E8D6}" type="pres">
      <dgm:prSet presAssocID="{C6FE9EAC-CA89-40DD-9D57-1A026EAC0365}" presName="childText" presStyleLbl="conFgAcc1" presStyleIdx="1" presStyleCnt="3" custLinFactNeighborX="-793" custLinFactNeighborY="-143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DEB1F-5494-4801-9BDB-D7013A880CAD}" type="pres">
      <dgm:prSet presAssocID="{778878CF-4EFD-45A7-A068-21CADEB8C1AD}" presName="spaceBetweenRectangles" presStyleCnt="0"/>
      <dgm:spPr/>
    </dgm:pt>
    <dgm:pt modelId="{B8A56C43-083A-4ECA-9B6E-DAD327BFCEA6}" type="pres">
      <dgm:prSet presAssocID="{41CEE0A1-61EF-4D98-AC5D-7BB7D5B584DC}" presName="parentLin" presStyleCnt="0"/>
      <dgm:spPr/>
    </dgm:pt>
    <dgm:pt modelId="{9A45400D-3892-49A3-8517-AFB6D022270C}" type="pres">
      <dgm:prSet presAssocID="{41CEE0A1-61EF-4D98-AC5D-7BB7D5B584D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E3D62AF-E124-4C9D-A8BC-329C20E0920A}" type="pres">
      <dgm:prSet presAssocID="{41CEE0A1-61EF-4D98-AC5D-7BB7D5B584D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166D91-0BEA-40D5-873B-4C7CDFF937EC}" type="pres">
      <dgm:prSet presAssocID="{41CEE0A1-61EF-4D98-AC5D-7BB7D5B584DC}" presName="negativeSpace" presStyleCnt="0"/>
      <dgm:spPr/>
    </dgm:pt>
    <dgm:pt modelId="{7722FA1E-3E24-42DB-8AEF-C30266EC3179}" type="pres">
      <dgm:prSet presAssocID="{41CEE0A1-61EF-4D98-AC5D-7BB7D5B584DC}" presName="childText" presStyleLbl="conFgAcc1" presStyleIdx="2" presStyleCnt="3" custLinFactNeighborX="388" custLinFactNeighborY="17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944573-8141-4477-8227-EC79204228CE}" srcId="{E90A3122-91B4-4B4F-A8EC-64DF5D7E669F}" destId="{41CEE0A1-61EF-4D98-AC5D-7BB7D5B584DC}" srcOrd="2" destOrd="0" parTransId="{491D8F5E-AB14-4211-B768-A31D57D4D556}" sibTransId="{C54F670F-9A62-4B20-ADDE-A8C4385273EC}"/>
    <dgm:cxn modelId="{F91E09E1-A077-448F-9F6E-E1CF62B3A3EA}" srcId="{C6FE9EAC-CA89-40DD-9D57-1A026EAC0365}" destId="{238ECA66-C37F-4835-B968-061E2B7D109A}" srcOrd="0" destOrd="0" parTransId="{C890257E-1278-418F-8599-8196198CFB70}" sibTransId="{CC7E8152-898D-4DE1-BCB1-BEB799F13C16}"/>
    <dgm:cxn modelId="{49630311-069F-4F88-BB37-554E8F2660C6}" type="presOf" srcId="{81BDE85C-0315-4FBB-84D9-5E1F561545DC}" destId="{6BDCB408-ABB6-424F-A52C-23A5C9C3B35F}" srcOrd="0" destOrd="0" presId="urn:microsoft.com/office/officeart/2005/8/layout/list1"/>
    <dgm:cxn modelId="{ADB9983A-506F-4C72-9C41-58EB704467F2}" srcId="{41CEE0A1-61EF-4D98-AC5D-7BB7D5B584DC}" destId="{1DECD47F-FEE8-4AF8-B088-CDC5A4555553}" srcOrd="0" destOrd="0" parTransId="{A0109B47-714B-4A31-946F-0F5955F6E22E}" sibTransId="{E0ECE93F-A48F-49F4-B5A9-AB44207DF580}"/>
    <dgm:cxn modelId="{A14C41FE-3499-4051-9DA6-4D4B662211CD}" type="presOf" srcId="{81BDE85C-0315-4FBB-84D9-5E1F561545DC}" destId="{158F51A8-4B7A-43AC-8D84-0D4672DFE2A6}" srcOrd="1" destOrd="0" presId="urn:microsoft.com/office/officeart/2005/8/layout/list1"/>
    <dgm:cxn modelId="{E2B8F5BA-9746-4DF6-A64A-590C1FA8C0F1}" type="presOf" srcId="{E90A3122-91B4-4B4F-A8EC-64DF5D7E669F}" destId="{B00EF654-123F-4915-AFA4-B32ED1E6CBF1}" srcOrd="0" destOrd="0" presId="urn:microsoft.com/office/officeart/2005/8/layout/list1"/>
    <dgm:cxn modelId="{8E740C54-9CF0-4361-BC61-FF7454E364E6}" type="presOf" srcId="{4C17310C-6C46-4BA7-AFB7-8CAC0DB36439}" destId="{292F2337-130A-4483-8B9B-5729DCC4D89F}" srcOrd="0" destOrd="0" presId="urn:microsoft.com/office/officeart/2005/8/layout/list1"/>
    <dgm:cxn modelId="{B09D25EC-3898-4335-9929-4874DEB8299E}" type="presOf" srcId="{41CEE0A1-61EF-4D98-AC5D-7BB7D5B584DC}" destId="{9A45400D-3892-49A3-8517-AFB6D022270C}" srcOrd="0" destOrd="0" presId="urn:microsoft.com/office/officeart/2005/8/layout/list1"/>
    <dgm:cxn modelId="{7BB87A78-B60F-4558-87E5-53DA006D7045}" srcId="{E90A3122-91B4-4B4F-A8EC-64DF5D7E669F}" destId="{81BDE85C-0315-4FBB-84D9-5E1F561545DC}" srcOrd="0" destOrd="0" parTransId="{E62CC076-3B67-4288-9533-033CCACF2F63}" sibTransId="{50236A29-4D62-4727-BD88-3039C8C3B58C}"/>
    <dgm:cxn modelId="{27FBE06C-C991-4444-88F8-FC78B230E937}" srcId="{E90A3122-91B4-4B4F-A8EC-64DF5D7E669F}" destId="{C6FE9EAC-CA89-40DD-9D57-1A026EAC0365}" srcOrd="1" destOrd="0" parTransId="{B7246A66-3F31-492C-B93E-1A65E2B3EBC1}" sibTransId="{778878CF-4EFD-45A7-A068-21CADEB8C1AD}"/>
    <dgm:cxn modelId="{A95554CD-5CDD-4FFF-89B3-870B8A3F5219}" type="presOf" srcId="{238ECA66-C37F-4835-B968-061E2B7D109A}" destId="{E930AD25-F6EE-4542-B4D9-B3659B81E8D6}" srcOrd="0" destOrd="0" presId="urn:microsoft.com/office/officeart/2005/8/layout/list1"/>
    <dgm:cxn modelId="{AE4D4F9F-AF92-4B83-ADD8-F509BD06CDB7}" type="presOf" srcId="{C6FE9EAC-CA89-40DD-9D57-1A026EAC0365}" destId="{02802435-8DB8-4495-ACAF-73F161C664EE}" srcOrd="1" destOrd="0" presId="urn:microsoft.com/office/officeart/2005/8/layout/list1"/>
    <dgm:cxn modelId="{1A16FD39-7E9E-4C9F-8E59-881E4D0C51DF}" type="presOf" srcId="{41CEE0A1-61EF-4D98-AC5D-7BB7D5B584DC}" destId="{1E3D62AF-E124-4C9D-A8BC-329C20E0920A}" srcOrd="1" destOrd="0" presId="urn:microsoft.com/office/officeart/2005/8/layout/list1"/>
    <dgm:cxn modelId="{577ACEFD-935B-454F-B607-70AA6E57FD41}" type="presOf" srcId="{1DECD47F-FEE8-4AF8-B088-CDC5A4555553}" destId="{7722FA1E-3E24-42DB-8AEF-C30266EC3179}" srcOrd="0" destOrd="0" presId="urn:microsoft.com/office/officeart/2005/8/layout/list1"/>
    <dgm:cxn modelId="{ADB0EC6C-090F-49F8-A157-E9460B572509}" type="presOf" srcId="{C6FE9EAC-CA89-40DD-9D57-1A026EAC0365}" destId="{A94CA115-940A-4BD4-87BD-EEF67F1A468B}" srcOrd="0" destOrd="0" presId="urn:microsoft.com/office/officeart/2005/8/layout/list1"/>
    <dgm:cxn modelId="{D64A65DB-566F-4FB5-9D51-0CA7A7E687DF}" srcId="{81BDE85C-0315-4FBB-84D9-5E1F561545DC}" destId="{4C17310C-6C46-4BA7-AFB7-8CAC0DB36439}" srcOrd="0" destOrd="0" parTransId="{3ED761F0-1C67-4DEE-AA12-2529AC9F58D9}" sibTransId="{0A1ADD7B-982D-4DE9-837B-388FF31075CE}"/>
    <dgm:cxn modelId="{7B2A4884-52E8-444B-B9FD-3EC12DFC022B}" type="presParOf" srcId="{B00EF654-123F-4915-AFA4-B32ED1E6CBF1}" destId="{680EA80B-E95D-465A-8DCC-228CD5C61379}" srcOrd="0" destOrd="0" presId="urn:microsoft.com/office/officeart/2005/8/layout/list1"/>
    <dgm:cxn modelId="{3D989656-464D-4BFA-9F05-8C37AE00E782}" type="presParOf" srcId="{680EA80B-E95D-465A-8DCC-228CD5C61379}" destId="{6BDCB408-ABB6-424F-A52C-23A5C9C3B35F}" srcOrd="0" destOrd="0" presId="urn:microsoft.com/office/officeart/2005/8/layout/list1"/>
    <dgm:cxn modelId="{7F8C1C1D-BD11-4C0D-B739-32F87D033A1B}" type="presParOf" srcId="{680EA80B-E95D-465A-8DCC-228CD5C61379}" destId="{158F51A8-4B7A-43AC-8D84-0D4672DFE2A6}" srcOrd="1" destOrd="0" presId="urn:microsoft.com/office/officeart/2005/8/layout/list1"/>
    <dgm:cxn modelId="{CFD04534-8189-4960-92D8-6CACF7B9FCAB}" type="presParOf" srcId="{B00EF654-123F-4915-AFA4-B32ED1E6CBF1}" destId="{3DE8207B-1BA1-457A-8A14-CBE94E94487F}" srcOrd="1" destOrd="0" presId="urn:microsoft.com/office/officeart/2005/8/layout/list1"/>
    <dgm:cxn modelId="{FD5FA69A-A1DB-4192-90C9-FD0BF9D00AED}" type="presParOf" srcId="{B00EF654-123F-4915-AFA4-B32ED1E6CBF1}" destId="{292F2337-130A-4483-8B9B-5729DCC4D89F}" srcOrd="2" destOrd="0" presId="urn:microsoft.com/office/officeart/2005/8/layout/list1"/>
    <dgm:cxn modelId="{0F1D6F9C-3B0B-48E1-80EC-555AFB493C6D}" type="presParOf" srcId="{B00EF654-123F-4915-AFA4-B32ED1E6CBF1}" destId="{3E69CF37-2C3B-4A03-BB9D-AC63CD5B5773}" srcOrd="3" destOrd="0" presId="urn:microsoft.com/office/officeart/2005/8/layout/list1"/>
    <dgm:cxn modelId="{8489296C-E3E5-414A-963B-FB6B1B10D20B}" type="presParOf" srcId="{B00EF654-123F-4915-AFA4-B32ED1E6CBF1}" destId="{6C22F321-9D69-4E7A-8B9E-F76F3889DD59}" srcOrd="4" destOrd="0" presId="urn:microsoft.com/office/officeart/2005/8/layout/list1"/>
    <dgm:cxn modelId="{1B07C903-59D4-464B-A457-340688CB403F}" type="presParOf" srcId="{6C22F321-9D69-4E7A-8B9E-F76F3889DD59}" destId="{A94CA115-940A-4BD4-87BD-EEF67F1A468B}" srcOrd="0" destOrd="0" presId="urn:microsoft.com/office/officeart/2005/8/layout/list1"/>
    <dgm:cxn modelId="{C61B4ACA-8219-441D-AC6F-6DF285B449F4}" type="presParOf" srcId="{6C22F321-9D69-4E7A-8B9E-F76F3889DD59}" destId="{02802435-8DB8-4495-ACAF-73F161C664EE}" srcOrd="1" destOrd="0" presId="urn:microsoft.com/office/officeart/2005/8/layout/list1"/>
    <dgm:cxn modelId="{D1D18DC7-85EB-40C4-A5CD-78D1E0AD9B96}" type="presParOf" srcId="{B00EF654-123F-4915-AFA4-B32ED1E6CBF1}" destId="{7540F14F-2907-40F2-A462-5F2C6763593A}" srcOrd="5" destOrd="0" presId="urn:microsoft.com/office/officeart/2005/8/layout/list1"/>
    <dgm:cxn modelId="{D3E71C6D-647F-455C-A198-F948064FDF94}" type="presParOf" srcId="{B00EF654-123F-4915-AFA4-B32ED1E6CBF1}" destId="{E930AD25-F6EE-4542-B4D9-B3659B81E8D6}" srcOrd="6" destOrd="0" presId="urn:microsoft.com/office/officeart/2005/8/layout/list1"/>
    <dgm:cxn modelId="{9F715E4F-89DE-488B-BE1D-37D2A3EF3669}" type="presParOf" srcId="{B00EF654-123F-4915-AFA4-B32ED1E6CBF1}" destId="{1BDDEB1F-5494-4801-9BDB-D7013A880CAD}" srcOrd="7" destOrd="0" presId="urn:microsoft.com/office/officeart/2005/8/layout/list1"/>
    <dgm:cxn modelId="{4BB5F0BE-B15D-4D48-A3C8-248EC2388B44}" type="presParOf" srcId="{B00EF654-123F-4915-AFA4-B32ED1E6CBF1}" destId="{B8A56C43-083A-4ECA-9B6E-DAD327BFCEA6}" srcOrd="8" destOrd="0" presId="urn:microsoft.com/office/officeart/2005/8/layout/list1"/>
    <dgm:cxn modelId="{9C649996-3019-4185-949C-09E29F9FB63D}" type="presParOf" srcId="{B8A56C43-083A-4ECA-9B6E-DAD327BFCEA6}" destId="{9A45400D-3892-49A3-8517-AFB6D022270C}" srcOrd="0" destOrd="0" presId="urn:microsoft.com/office/officeart/2005/8/layout/list1"/>
    <dgm:cxn modelId="{BD238362-DAE9-47DF-94B2-13F39F85EA56}" type="presParOf" srcId="{B8A56C43-083A-4ECA-9B6E-DAD327BFCEA6}" destId="{1E3D62AF-E124-4C9D-A8BC-329C20E0920A}" srcOrd="1" destOrd="0" presId="urn:microsoft.com/office/officeart/2005/8/layout/list1"/>
    <dgm:cxn modelId="{1AF8E4C8-83FC-4BAF-A9C8-C7DF7CA3B925}" type="presParOf" srcId="{B00EF654-123F-4915-AFA4-B32ED1E6CBF1}" destId="{00166D91-0BEA-40D5-873B-4C7CDFF937EC}" srcOrd="9" destOrd="0" presId="urn:microsoft.com/office/officeart/2005/8/layout/list1"/>
    <dgm:cxn modelId="{1D8710AF-3D06-4153-B1AC-A87FB6BB6833}" type="presParOf" srcId="{B00EF654-123F-4915-AFA4-B32ED1E6CBF1}" destId="{7722FA1E-3E24-42DB-8AEF-C30266EC317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7206FA-9F5E-451E-859A-B23083F373E3}" type="doc">
      <dgm:prSet loTypeId="urn:microsoft.com/office/officeart/2005/8/layout/list1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F90C577-0F74-4AE8-A70C-D79353E85E72}">
      <dgm:prSet phldrT="[Text]"/>
      <dgm:spPr/>
      <dgm:t>
        <a:bodyPr/>
        <a:lstStyle/>
        <a:p>
          <a:r>
            <a:rPr lang="ru-RU" dirty="0" smtClean="0"/>
            <a:t>позор</a:t>
          </a:r>
          <a:endParaRPr lang="cs-CZ" dirty="0"/>
        </a:p>
      </dgm:t>
    </dgm:pt>
    <dgm:pt modelId="{68A4B42A-E72C-4EBF-A2E8-6AE42D987405}" type="parTrans" cxnId="{CA9F4CF0-6212-4F9B-9974-905D83A2F5A6}">
      <dgm:prSet/>
      <dgm:spPr/>
      <dgm:t>
        <a:bodyPr/>
        <a:lstStyle/>
        <a:p>
          <a:endParaRPr lang="cs-CZ"/>
        </a:p>
      </dgm:t>
    </dgm:pt>
    <dgm:pt modelId="{EC3430AD-DF80-4D86-AB32-0275B13C5C81}" type="sibTrans" cxnId="{CA9F4CF0-6212-4F9B-9974-905D83A2F5A6}">
      <dgm:prSet/>
      <dgm:spPr/>
      <dgm:t>
        <a:bodyPr/>
        <a:lstStyle/>
        <a:p>
          <a:endParaRPr lang="cs-CZ"/>
        </a:p>
      </dgm:t>
    </dgm:pt>
    <dgm:pt modelId="{AC746C58-F9B3-434B-A071-3E8B8F52DC29}">
      <dgm:prSet phldrT="[Text]"/>
      <dgm:spPr/>
      <dgm:t>
        <a:bodyPr/>
        <a:lstStyle/>
        <a:p>
          <a:r>
            <a:rPr lang="ru-RU" dirty="0" smtClean="0"/>
            <a:t>горький</a:t>
          </a:r>
          <a:endParaRPr lang="cs-CZ" dirty="0"/>
        </a:p>
      </dgm:t>
    </dgm:pt>
    <dgm:pt modelId="{DFC8F5E4-7B3D-4FFF-97E3-C068C35D2F66}" type="parTrans" cxnId="{919F9F6D-14EC-488D-B911-61B6CB3471DE}">
      <dgm:prSet/>
      <dgm:spPr/>
      <dgm:t>
        <a:bodyPr/>
        <a:lstStyle/>
        <a:p>
          <a:endParaRPr lang="cs-CZ"/>
        </a:p>
      </dgm:t>
    </dgm:pt>
    <dgm:pt modelId="{5DE39CF4-5559-4ABD-9539-2C6806F7A228}" type="sibTrans" cxnId="{919F9F6D-14EC-488D-B911-61B6CB3471DE}">
      <dgm:prSet/>
      <dgm:spPr/>
      <dgm:t>
        <a:bodyPr/>
        <a:lstStyle/>
        <a:p>
          <a:endParaRPr lang="cs-CZ"/>
        </a:p>
      </dgm:t>
    </dgm:pt>
    <dgm:pt modelId="{93CD346F-C03F-44D5-9320-B91911259E7C}">
      <dgm:prSet phldrT="[Text]"/>
      <dgm:spPr/>
      <dgm:t>
        <a:bodyPr/>
        <a:lstStyle/>
        <a:p>
          <a:r>
            <a:rPr lang="ru-RU" dirty="0" smtClean="0"/>
            <a:t>красный</a:t>
          </a:r>
          <a:endParaRPr lang="cs-CZ" dirty="0"/>
        </a:p>
      </dgm:t>
    </dgm:pt>
    <dgm:pt modelId="{813A056A-5C42-446C-95C5-2DBAEFC9BAB5}" type="parTrans" cxnId="{FD74255F-4579-45CE-94BF-A14B49CE504B}">
      <dgm:prSet/>
      <dgm:spPr/>
      <dgm:t>
        <a:bodyPr/>
        <a:lstStyle/>
        <a:p>
          <a:endParaRPr lang="cs-CZ"/>
        </a:p>
      </dgm:t>
    </dgm:pt>
    <dgm:pt modelId="{FA9F410C-58E4-4FB0-A439-D92EDEFA6CBF}" type="sibTrans" cxnId="{FD74255F-4579-45CE-94BF-A14B49CE504B}">
      <dgm:prSet/>
      <dgm:spPr/>
      <dgm:t>
        <a:bodyPr/>
        <a:lstStyle/>
        <a:p>
          <a:endParaRPr lang="cs-CZ"/>
        </a:p>
      </dgm:t>
    </dgm:pt>
    <dgm:pt modelId="{47D89803-D2BA-4529-BC5A-6EE63A8454DD}">
      <dgm:prSet/>
      <dgm:spPr/>
      <dgm:t>
        <a:bodyPr/>
        <a:lstStyle/>
        <a:p>
          <a:r>
            <a:rPr lang="cs-CZ" smtClean="0"/>
            <a:t>ostuda</a:t>
          </a:r>
          <a:endParaRPr lang="cs-CZ"/>
        </a:p>
      </dgm:t>
    </dgm:pt>
    <dgm:pt modelId="{92B4D5DE-0A83-48B9-B376-3B99634CDEBD}" type="parTrans" cxnId="{0130BC17-B24A-4A41-82D5-E71890D4AB7E}">
      <dgm:prSet/>
      <dgm:spPr/>
      <dgm:t>
        <a:bodyPr/>
        <a:lstStyle/>
        <a:p>
          <a:endParaRPr lang="cs-CZ"/>
        </a:p>
      </dgm:t>
    </dgm:pt>
    <dgm:pt modelId="{8D49098E-19F1-4A35-B352-0D7B31D250F4}" type="sibTrans" cxnId="{0130BC17-B24A-4A41-82D5-E71890D4AB7E}">
      <dgm:prSet/>
      <dgm:spPr/>
      <dgm:t>
        <a:bodyPr/>
        <a:lstStyle/>
        <a:p>
          <a:endParaRPr lang="cs-CZ"/>
        </a:p>
      </dgm:t>
    </dgm:pt>
    <dgm:pt modelId="{A202CAA3-68D8-49DA-97B9-84E3A0020F05}">
      <dgm:prSet/>
      <dgm:spPr/>
      <dgm:t>
        <a:bodyPr/>
        <a:lstStyle/>
        <a:p>
          <a:r>
            <a:rPr lang="cs-CZ" smtClean="0"/>
            <a:t>hořký</a:t>
          </a:r>
          <a:endParaRPr lang="cs-CZ"/>
        </a:p>
      </dgm:t>
    </dgm:pt>
    <dgm:pt modelId="{9805A57A-4796-4AD0-A027-63EF4BA287A7}" type="parTrans" cxnId="{CD7EB137-280D-49B2-8464-B49970E87383}">
      <dgm:prSet/>
      <dgm:spPr/>
      <dgm:t>
        <a:bodyPr/>
        <a:lstStyle/>
        <a:p>
          <a:endParaRPr lang="cs-CZ"/>
        </a:p>
      </dgm:t>
    </dgm:pt>
    <dgm:pt modelId="{33C95BFC-8D1A-406C-A96E-EC1A1B5263DE}" type="sibTrans" cxnId="{CD7EB137-280D-49B2-8464-B49970E87383}">
      <dgm:prSet/>
      <dgm:spPr/>
      <dgm:t>
        <a:bodyPr/>
        <a:lstStyle/>
        <a:p>
          <a:endParaRPr lang="cs-CZ"/>
        </a:p>
      </dgm:t>
    </dgm:pt>
    <dgm:pt modelId="{F974266C-15C9-49B0-8C9A-A54F9E477092}">
      <dgm:prSet/>
      <dgm:spPr/>
      <dgm:t>
        <a:bodyPr/>
        <a:lstStyle/>
        <a:p>
          <a:r>
            <a:rPr lang="cs-CZ" smtClean="0"/>
            <a:t>červený</a:t>
          </a:r>
          <a:endParaRPr lang="cs-CZ"/>
        </a:p>
      </dgm:t>
    </dgm:pt>
    <dgm:pt modelId="{1DDCAC62-7622-452E-9F71-75B9D9F7CA86}" type="parTrans" cxnId="{DBADBA71-3D8F-409E-A8C4-11CD4CBD553C}">
      <dgm:prSet/>
      <dgm:spPr/>
      <dgm:t>
        <a:bodyPr/>
        <a:lstStyle/>
        <a:p>
          <a:endParaRPr lang="cs-CZ"/>
        </a:p>
      </dgm:t>
    </dgm:pt>
    <dgm:pt modelId="{1E16D3C4-FCBC-4EF0-8202-FBBB6F850D0F}" type="sibTrans" cxnId="{DBADBA71-3D8F-409E-A8C4-11CD4CBD553C}">
      <dgm:prSet/>
      <dgm:spPr/>
      <dgm:t>
        <a:bodyPr/>
        <a:lstStyle/>
        <a:p>
          <a:endParaRPr lang="cs-CZ"/>
        </a:p>
      </dgm:t>
    </dgm:pt>
    <dgm:pt modelId="{655CD70F-DC5B-493E-B1A2-896C3260070A}" type="pres">
      <dgm:prSet presAssocID="{E57206FA-9F5E-451E-859A-B23083F373E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C1A2B7-9B95-4335-A710-5CFDF1B0398E}" type="pres">
      <dgm:prSet presAssocID="{CF90C577-0F74-4AE8-A70C-D79353E85E72}" presName="parentLin" presStyleCnt="0"/>
      <dgm:spPr/>
    </dgm:pt>
    <dgm:pt modelId="{840EC8BD-8680-4E2F-B208-6EE126A389E0}" type="pres">
      <dgm:prSet presAssocID="{CF90C577-0F74-4AE8-A70C-D79353E85E7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AF739AC-5A50-47DA-9611-3E5FC0DD8943}" type="pres">
      <dgm:prSet presAssocID="{CF90C577-0F74-4AE8-A70C-D79353E85E7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8EC34C-1364-496F-A212-B4D89FF7274C}" type="pres">
      <dgm:prSet presAssocID="{CF90C577-0F74-4AE8-A70C-D79353E85E72}" presName="negativeSpace" presStyleCnt="0"/>
      <dgm:spPr/>
    </dgm:pt>
    <dgm:pt modelId="{76648F25-4A09-4D54-8C83-E9F2BE82E1B6}" type="pres">
      <dgm:prSet presAssocID="{CF90C577-0F74-4AE8-A70C-D79353E85E72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C3602-01A7-4E16-B696-D19094EA0439}" type="pres">
      <dgm:prSet presAssocID="{EC3430AD-DF80-4D86-AB32-0275B13C5C81}" presName="spaceBetweenRectangles" presStyleCnt="0"/>
      <dgm:spPr/>
    </dgm:pt>
    <dgm:pt modelId="{B6C61CC9-F14E-4B02-AFBF-C243BC9960AB}" type="pres">
      <dgm:prSet presAssocID="{AC746C58-F9B3-434B-A071-3E8B8F52DC29}" presName="parentLin" presStyleCnt="0"/>
      <dgm:spPr/>
    </dgm:pt>
    <dgm:pt modelId="{6D5B94CE-FE3F-4FFD-9045-317F44442DA6}" type="pres">
      <dgm:prSet presAssocID="{AC746C58-F9B3-434B-A071-3E8B8F52DC2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AEC6AE4-11FA-4C6D-97BC-5D633E674CA2}" type="pres">
      <dgm:prSet presAssocID="{AC746C58-F9B3-434B-A071-3E8B8F52DC2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C3D225-4F06-4784-8EAE-CCF8202B76ED}" type="pres">
      <dgm:prSet presAssocID="{AC746C58-F9B3-434B-A071-3E8B8F52DC29}" presName="negativeSpace" presStyleCnt="0"/>
      <dgm:spPr/>
    </dgm:pt>
    <dgm:pt modelId="{ECEE4CC6-DEAA-4FFB-B069-E05B41E9A135}" type="pres">
      <dgm:prSet presAssocID="{AC746C58-F9B3-434B-A071-3E8B8F52DC29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C72A78-A124-4054-92B1-CFF5D91738C1}" type="pres">
      <dgm:prSet presAssocID="{5DE39CF4-5559-4ABD-9539-2C6806F7A228}" presName="spaceBetweenRectangles" presStyleCnt="0"/>
      <dgm:spPr/>
    </dgm:pt>
    <dgm:pt modelId="{19B31371-529F-428C-8378-E3391496587F}" type="pres">
      <dgm:prSet presAssocID="{93CD346F-C03F-44D5-9320-B91911259E7C}" presName="parentLin" presStyleCnt="0"/>
      <dgm:spPr/>
    </dgm:pt>
    <dgm:pt modelId="{978A4C1A-5F40-4FE2-ABF1-D25583A6A755}" type="pres">
      <dgm:prSet presAssocID="{93CD346F-C03F-44D5-9320-B91911259E7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9B06937-A3CC-40CE-AFA6-9E74B9ABE425}" type="pres">
      <dgm:prSet presAssocID="{93CD346F-C03F-44D5-9320-B91911259E7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432F5F-E922-4DC4-9261-01D7523123A4}" type="pres">
      <dgm:prSet presAssocID="{93CD346F-C03F-44D5-9320-B91911259E7C}" presName="negativeSpace" presStyleCnt="0"/>
      <dgm:spPr/>
    </dgm:pt>
    <dgm:pt modelId="{9A6985D6-7D31-425A-AA27-E6843FF004B5}" type="pres">
      <dgm:prSet presAssocID="{93CD346F-C03F-44D5-9320-B91911259E7C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74255F-4579-45CE-94BF-A14B49CE504B}" srcId="{E57206FA-9F5E-451E-859A-B23083F373E3}" destId="{93CD346F-C03F-44D5-9320-B91911259E7C}" srcOrd="2" destOrd="0" parTransId="{813A056A-5C42-446C-95C5-2DBAEFC9BAB5}" sibTransId="{FA9F410C-58E4-4FB0-A439-D92EDEFA6CBF}"/>
    <dgm:cxn modelId="{6BF17B12-3E23-413F-B3B9-D07BC96279F4}" type="presOf" srcId="{F974266C-15C9-49B0-8C9A-A54F9E477092}" destId="{9A6985D6-7D31-425A-AA27-E6843FF004B5}" srcOrd="0" destOrd="0" presId="urn:microsoft.com/office/officeart/2005/8/layout/list1"/>
    <dgm:cxn modelId="{CA9F4CF0-6212-4F9B-9974-905D83A2F5A6}" srcId="{E57206FA-9F5E-451E-859A-B23083F373E3}" destId="{CF90C577-0F74-4AE8-A70C-D79353E85E72}" srcOrd="0" destOrd="0" parTransId="{68A4B42A-E72C-4EBF-A2E8-6AE42D987405}" sibTransId="{EC3430AD-DF80-4D86-AB32-0275B13C5C81}"/>
    <dgm:cxn modelId="{F7F1DEEE-DEE5-4CB3-ADA4-EFCDD35EC90F}" type="presOf" srcId="{CF90C577-0F74-4AE8-A70C-D79353E85E72}" destId="{840EC8BD-8680-4E2F-B208-6EE126A389E0}" srcOrd="0" destOrd="0" presId="urn:microsoft.com/office/officeart/2005/8/layout/list1"/>
    <dgm:cxn modelId="{5773AE8B-6FBC-4BC9-AE46-D4E0D35AD41A}" type="presOf" srcId="{AC746C58-F9B3-434B-A071-3E8B8F52DC29}" destId="{7AEC6AE4-11FA-4C6D-97BC-5D633E674CA2}" srcOrd="1" destOrd="0" presId="urn:microsoft.com/office/officeart/2005/8/layout/list1"/>
    <dgm:cxn modelId="{598536AC-AB6F-4E4D-8E10-65FA1D876D09}" type="presOf" srcId="{A202CAA3-68D8-49DA-97B9-84E3A0020F05}" destId="{ECEE4CC6-DEAA-4FFB-B069-E05B41E9A135}" srcOrd="0" destOrd="0" presId="urn:microsoft.com/office/officeart/2005/8/layout/list1"/>
    <dgm:cxn modelId="{36370154-D813-4F0A-AD01-97DE857F52C6}" type="presOf" srcId="{93CD346F-C03F-44D5-9320-B91911259E7C}" destId="{09B06937-A3CC-40CE-AFA6-9E74B9ABE425}" srcOrd="1" destOrd="0" presId="urn:microsoft.com/office/officeart/2005/8/layout/list1"/>
    <dgm:cxn modelId="{DBADBA71-3D8F-409E-A8C4-11CD4CBD553C}" srcId="{93CD346F-C03F-44D5-9320-B91911259E7C}" destId="{F974266C-15C9-49B0-8C9A-A54F9E477092}" srcOrd="0" destOrd="0" parTransId="{1DDCAC62-7622-452E-9F71-75B9D9F7CA86}" sibTransId="{1E16D3C4-FCBC-4EF0-8202-FBBB6F850D0F}"/>
    <dgm:cxn modelId="{4C7638B9-EAA8-40E5-8337-E8D0834C06D2}" type="presOf" srcId="{E57206FA-9F5E-451E-859A-B23083F373E3}" destId="{655CD70F-DC5B-493E-B1A2-896C3260070A}" srcOrd="0" destOrd="0" presId="urn:microsoft.com/office/officeart/2005/8/layout/list1"/>
    <dgm:cxn modelId="{6FDE99E8-95E8-41F3-8AD5-A67AFE76D56E}" type="presOf" srcId="{AC746C58-F9B3-434B-A071-3E8B8F52DC29}" destId="{6D5B94CE-FE3F-4FFD-9045-317F44442DA6}" srcOrd="0" destOrd="0" presId="urn:microsoft.com/office/officeart/2005/8/layout/list1"/>
    <dgm:cxn modelId="{CD7EB137-280D-49B2-8464-B49970E87383}" srcId="{AC746C58-F9B3-434B-A071-3E8B8F52DC29}" destId="{A202CAA3-68D8-49DA-97B9-84E3A0020F05}" srcOrd="0" destOrd="0" parTransId="{9805A57A-4796-4AD0-A027-63EF4BA287A7}" sibTransId="{33C95BFC-8D1A-406C-A96E-EC1A1B5263DE}"/>
    <dgm:cxn modelId="{919F9F6D-14EC-488D-B911-61B6CB3471DE}" srcId="{E57206FA-9F5E-451E-859A-B23083F373E3}" destId="{AC746C58-F9B3-434B-A071-3E8B8F52DC29}" srcOrd="1" destOrd="0" parTransId="{DFC8F5E4-7B3D-4FFF-97E3-C068C35D2F66}" sibTransId="{5DE39CF4-5559-4ABD-9539-2C6806F7A228}"/>
    <dgm:cxn modelId="{0130BC17-B24A-4A41-82D5-E71890D4AB7E}" srcId="{CF90C577-0F74-4AE8-A70C-D79353E85E72}" destId="{47D89803-D2BA-4529-BC5A-6EE63A8454DD}" srcOrd="0" destOrd="0" parTransId="{92B4D5DE-0A83-48B9-B376-3B99634CDEBD}" sibTransId="{8D49098E-19F1-4A35-B352-0D7B31D250F4}"/>
    <dgm:cxn modelId="{76FBCF31-C716-43AC-945B-784262E16F35}" type="presOf" srcId="{47D89803-D2BA-4529-BC5A-6EE63A8454DD}" destId="{76648F25-4A09-4D54-8C83-E9F2BE82E1B6}" srcOrd="0" destOrd="0" presId="urn:microsoft.com/office/officeart/2005/8/layout/list1"/>
    <dgm:cxn modelId="{E1923905-DB28-4F2C-8E69-58E7CFDDCA4B}" type="presOf" srcId="{CF90C577-0F74-4AE8-A70C-D79353E85E72}" destId="{2AF739AC-5A50-47DA-9611-3E5FC0DD8943}" srcOrd="1" destOrd="0" presId="urn:microsoft.com/office/officeart/2005/8/layout/list1"/>
    <dgm:cxn modelId="{3E64571B-1B6D-4508-AFB2-37A2156B434B}" type="presOf" srcId="{93CD346F-C03F-44D5-9320-B91911259E7C}" destId="{978A4C1A-5F40-4FE2-ABF1-D25583A6A755}" srcOrd="0" destOrd="0" presId="urn:microsoft.com/office/officeart/2005/8/layout/list1"/>
    <dgm:cxn modelId="{50247000-AD03-40E7-8313-5E81445AC60A}" type="presParOf" srcId="{655CD70F-DC5B-493E-B1A2-896C3260070A}" destId="{9EC1A2B7-9B95-4335-A710-5CFDF1B0398E}" srcOrd="0" destOrd="0" presId="urn:microsoft.com/office/officeart/2005/8/layout/list1"/>
    <dgm:cxn modelId="{220CCAC8-10DF-463D-AB7C-0B219BB8179B}" type="presParOf" srcId="{9EC1A2B7-9B95-4335-A710-5CFDF1B0398E}" destId="{840EC8BD-8680-4E2F-B208-6EE126A389E0}" srcOrd="0" destOrd="0" presId="urn:microsoft.com/office/officeart/2005/8/layout/list1"/>
    <dgm:cxn modelId="{C83639F8-4E18-4166-A4C7-A2C7713235A2}" type="presParOf" srcId="{9EC1A2B7-9B95-4335-A710-5CFDF1B0398E}" destId="{2AF739AC-5A50-47DA-9611-3E5FC0DD8943}" srcOrd="1" destOrd="0" presId="urn:microsoft.com/office/officeart/2005/8/layout/list1"/>
    <dgm:cxn modelId="{4F248DAE-6680-41E1-82EE-12D2B4A59A16}" type="presParOf" srcId="{655CD70F-DC5B-493E-B1A2-896C3260070A}" destId="{7B8EC34C-1364-496F-A212-B4D89FF7274C}" srcOrd="1" destOrd="0" presId="urn:microsoft.com/office/officeart/2005/8/layout/list1"/>
    <dgm:cxn modelId="{D65E50D4-AF77-4B7C-8297-920004C57CAF}" type="presParOf" srcId="{655CD70F-DC5B-493E-B1A2-896C3260070A}" destId="{76648F25-4A09-4D54-8C83-E9F2BE82E1B6}" srcOrd="2" destOrd="0" presId="urn:microsoft.com/office/officeart/2005/8/layout/list1"/>
    <dgm:cxn modelId="{AB80C5B8-FC3D-429B-89C4-94727F946057}" type="presParOf" srcId="{655CD70F-DC5B-493E-B1A2-896C3260070A}" destId="{784C3602-01A7-4E16-B696-D19094EA0439}" srcOrd="3" destOrd="0" presId="urn:microsoft.com/office/officeart/2005/8/layout/list1"/>
    <dgm:cxn modelId="{78684D5E-55A5-4391-AE34-BF7F7FAE6721}" type="presParOf" srcId="{655CD70F-DC5B-493E-B1A2-896C3260070A}" destId="{B6C61CC9-F14E-4B02-AFBF-C243BC9960AB}" srcOrd="4" destOrd="0" presId="urn:microsoft.com/office/officeart/2005/8/layout/list1"/>
    <dgm:cxn modelId="{BFAE3DA8-344C-4EB7-8AC8-EF541679D142}" type="presParOf" srcId="{B6C61CC9-F14E-4B02-AFBF-C243BC9960AB}" destId="{6D5B94CE-FE3F-4FFD-9045-317F44442DA6}" srcOrd="0" destOrd="0" presId="urn:microsoft.com/office/officeart/2005/8/layout/list1"/>
    <dgm:cxn modelId="{F6CFE894-71EC-4610-9450-5D760B9ACB06}" type="presParOf" srcId="{B6C61CC9-F14E-4B02-AFBF-C243BC9960AB}" destId="{7AEC6AE4-11FA-4C6D-97BC-5D633E674CA2}" srcOrd="1" destOrd="0" presId="urn:microsoft.com/office/officeart/2005/8/layout/list1"/>
    <dgm:cxn modelId="{BD65E602-A654-457F-8968-5A09D6E6175D}" type="presParOf" srcId="{655CD70F-DC5B-493E-B1A2-896C3260070A}" destId="{7DC3D225-4F06-4784-8EAE-CCF8202B76ED}" srcOrd="5" destOrd="0" presId="urn:microsoft.com/office/officeart/2005/8/layout/list1"/>
    <dgm:cxn modelId="{FA96C890-E902-4C1E-A176-98368700CEAA}" type="presParOf" srcId="{655CD70F-DC5B-493E-B1A2-896C3260070A}" destId="{ECEE4CC6-DEAA-4FFB-B069-E05B41E9A135}" srcOrd="6" destOrd="0" presId="urn:microsoft.com/office/officeart/2005/8/layout/list1"/>
    <dgm:cxn modelId="{BCC88922-CC31-46BE-B14E-F5ACD12CDF02}" type="presParOf" srcId="{655CD70F-DC5B-493E-B1A2-896C3260070A}" destId="{F3C72A78-A124-4054-92B1-CFF5D91738C1}" srcOrd="7" destOrd="0" presId="urn:microsoft.com/office/officeart/2005/8/layout/list1"/>
    <dgm:cxn modelId="{F4892079-F186-4CA6-B74E-4F68C25F1C0D}" type="presParOf" srcId="{655CD70F-DC5B-493E-B1A2-896C3260070A}" destId="{19B31371-529F-428C-8378-E3391496587F}" srcOrd="8" destOrd="0" presId="urn:microsoft.com/office/officeart/2005/8/layout/list1"/>
    <dgm:cxn modelId="{9B3A6972-2D23-4B3F-AD1C-C05512DA8A08}" type="presParOf" srcId="{19B31371-529F-428C-8378-E3391496587F}" destId="{978A4C1A-5F40-4FE2-ABF1-D25583A6A755}" srcOrd="0" destOrd="0" presId="urn:microsoft.com/office/officeart/2005/8/layout/list1"/>
    <dgm:cxn modelId="{54DA5364-ED7B-4B50-9D43-561A66AB00EF}" type="presParOf" srcId="{19B31371-529F-428C-8378-E3391496587F}" destId="{09B06937-A3CC-40CE-AFA6-9E74B9ABE425}" srcOrd="1" destOrd="0" presId="urn:microsoft.com/office/officeart/2005/8/layout/list1"/>
    <dgm:cxn modelId="{250371D8-7706-4FF7-B126-3FB73F7CC6D3}" type="presParOf" srcId="{655CD70F-DC5B-493E-B1A2-896C3260070A}" destId="{87432F5F-E922-4DC4-9261-01D7523123A4}" srcOrd="9" destOrd="0" presId="urn:microsoft.com/office/officeart/2005/8/layout/list1"/>
    <dgm:cxn modelId="{72BA62F6-4AD8-459C-AF3F-0DCF1B3655CF}" type="presParOf" srcId="{655CD70F-DC5B-493E-B1A2-896C3260070A}" destId="{9A6985D6-7D31-425A-AA27-E6843FF004B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VY_32_INOVACE_730_ČESKO-RUSKÁ </a:t>
          </a:r>
          <a:r>
            <a:rPr lang="cs-CZ" sz="1800" kern="1200" baseline="0" dirty="0" smtClean="0"/>
            <a:t>HOMONYMA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VÝKLAD ČESKO-RUSKÝCH HOMONYM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92F2337-130A-4483-8B9B-5729DCC4D89F}">
      <dsp:nvSpPr>
        <dsp:cNvPr id="0" name=""/>
        <dsp:cNvSpPr/>
      </dsp:nvSpPr>
      <dsp:spPr>
        <a:xfrm>
          <a:off x="0" y="347514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200" kern="1200" dirty="0" smtClean="0"/>
            <a:t>осторожно</a:t>
          </a:r>
          <a:endParaRPr lang="cs-CZ" sz="2200" kern="1200" dirty="0"/>
        </a:p>
      </dsp:txBody>
      <dsp:txXfrm>
        <a:off x="0" y="347514"/>
        <a:ext cx="6096000" cy="935550"/>
      </dsp:txXfrm>
    </dsp:sp>
    <dsp:sp modelId="{158F51A8-4B7A-43AC-8D84-0D4672DFE2A6}">
      <dsp:nvSpPr>
        <dsp:cNvPr id="0" name=""/>
        <dsp:cNvSpPr/>
      </dsp:nvSpPr>
      <dsp:spPr>
        <a:xfrm>
          <a:off x="311697" y="15979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pozor</a:t>
          </a:r>
          <a:endParaRPr lang="cs-CZ" sz="2200" kern="1200" dirty="0"/>
        </a:p>
      </dsp:txBody>
      <dsp:txXfrm>
        <a:off x="311697" y="159794"/>
        <a:ext cx="4267200" cy="649440"/>
      </dsp:txXfrm>
    </dsp:sp>
    <dsp:sp modelId="{E930AD25-F6EE-4542-B4D9-B3659B81E8D6}">
      <dsp:nvSpPr>
        <dsp:cNvPr id="0" name=""/>
        <dsp:cNvSpPr/>
      </dsp:nvSpPr>
      <dsp:spPr>
        <a:xfrm>
          <a:off x="0" y="1709524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200" kern="1200" dirty="0" smtClean="0"/>
            <a:t>горячий</a:t>
          </a:r>
          <a:endParaRPr lang="cs-CZ" sz="2200" kern="1200" dirty="0"/>
        </a:p>
      </dsp:txBody>
      <dsp:txXfrm>
        <a:off x="0" y="1709524"/>
        <a:ext cx="6096000" cy="935550"/>
      </dsp:txXfrm>
    </dsp:sp>
    <dsp:sp modelId="{02802435-8DB8-4495-ACAF-73F161C664EE}">
      <dsp:nvSpPr>
        <dsp:cNvPr id="0" name=""/>
        <dsp:cNvSpPr/>
      </dsp:nvSpPr>
      <dsp:spPr>
        <a:xfrm>
          <a:off x="304800" y="140186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horký</a:t>
          </a:r>
          <a:endParaRPr lang="cs-CZ" sz="2200" kern="1200" dirty="0"/>
        </a:p>
      </dsp:txBody>
      <dsp:txXfrm>
        <a:off x="304800" y="1401864"/>
        <a:ext cx="4267200" cy="649440"/>
      </dsp:txXfrm>
    </dsp:sp>
    <dsp:sp modelId="{7722FA1E-3E24-42DB-8AEF-C30266EC3179}">
      <dsp:nvSpPr>
        <dsp:cNvPr id="0" name=""/>
        <dsp:cNvSpPr/>
      </dsp:nvSpPr>
      <dsp:spPr>
        <a:xfrm>
          <a:off x="0" y="3128450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ru-RU" sz="2200" kern="1200" smtClean="0"/>
            <a:t>красивый</a:t>
          </a:r>
          <a:endParaRPr lang="cs-CZ" sz="2200" kern="1200"/>
        </a:p>
      </dsp:txBody>
      <dsp:txXfrm>
        <a:off x="0" y="3128450"/>
        <a:ext cx="6096000" cy="935550"/>
      </dsp:txXfrm>
    </dsp:sp>
    <dsp:sp modelId="{1E3D62AF-E124-4C9D-A8BC-329C20E0920A}">
      <dsp:nvSpPr>
        <dsp:cNvPr id="0" name=""/>
        <dsp:cNvSpPr/>
      </dsp:nvSpPr>
      <dsp:spPr>
        <a:xfrm>
          <a:off x="304800" y="278093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krásný</a:t>
          </a:r>
          <a:endParaRPr lang="cs-CZ" sz="2200" kern="1200" dirty="0"/>
        </a:p>
      </dsp:txBody>
      <dsp:txXfrm>
        <a:off x="304800" y="2780934"/>
        <a:ext cx="4267200" cy="64944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648F25-4A09-4D54-8C83-E9F2BE82E1B6}">
      <dsp:nvSpPr>
        <dsp:cNvPr id="0" name=""/>
        <dsp:cNvSpPr/>
      </dsp:nvSpPr>
      <dsp:spPr>
        <a:xfrm>
          <a:off x="0" y="347514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ostuda</a:t>
          </a:r>
          <a:endParaRPr lang="cs-CZ" sz="2200" kern="1200"/>
        </a:p>
      </dsp:txBody>
      <dsp:txXfrm>
        <a:off x="0" y="347514"/>
        <a:ext cx="6096000" cy="935550"/>
      </dsp:txXfrm>
    </dsp:sp>
    <dsp:sp modelId="{2AF739AC-5A50-47DA-9611-3E5FC0DD8943}">
      <dsp:nvSpPr>
        <dsp:cNvPr id="0" name=""/>
        <dsp:cNvSpPr/>
      </dsp:nvSpPr>
      <dsp:spPr>
        <a:xfrm>
          <a:off x="304800" y="2279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kern="1200" dirty="0" smtClean="0"/>
            <a:t>позор</a:t>
          </a:r>
          <a:endParaRPr lang="cs-CZ" sz="2200" kern="1200" dirty="0"/>
        </a:p>
      </dsp:txBody>
      <dsp:txXfrm>
        <a:off x="304800" y="22794"/>
        <a:ext cx="4267200" cy="649440"/>
      </dsp:txXfrm>
    </dsp:sp>
    <dsp:sp modelId="{ECEE4CC6-DEAA-4FFB-B069-E05B41E9A135}">
      <dsp:nvSpPr>
        <dsp:cNvPr id="0" name=""/>
        <dsp:cNvSpPr/>
      </dsp:nvSpPr>
      <dsp:spPr>
        <a:xfrm>
          <a:off x="0" y="1726585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hořký</a:t>
          </a:r>
          <a:endParaRPr lang="cs-CZ" sz="2200" kern="1200"/>
        </a:p>
      </dsp:txBody>
      <dsp:txXfrm>
        <a:off x="0" y="1726585"/>
        <a:ext cx="6096000" cy="935550"/>
      </dsp:txXfrm>
    </dsp:sp>
    <dsp:sp modelId="{7AEC6AE4-11FA-4C6D-97BC-5D633E674CA2}">
      <dsp:nvSpPr>
        <dsp:cNvPr id="0" name=""/>
        <dsp:cNvSpPr/>
      </dsp:nvSpPr>
      <dsp:spPr>
        <a:xfrm>
          <a:off x="304800" y="140186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kern="1200" dirty="0" smtClean="0"/>
            <a:t>горький</a:t>
          </a:r>
          <a:endParaRPr lang="cs-CZ" sz="2200" kern="1200" dirty="0"/>
        </a:p>
      </dsp:txBody>
      <dsp:txXfrm>
        <a:off x="304800" y="1401864"/>
        <a:ext cx="4267200" cy="649440"/>
      </dsp:txXfrm>
    </dsp:sp>
    <dsp:sp modelId="{9A6985D6-7D31-425A-AA27-E6843FF004B5}">
      <dsp:nvSpPr>
        <dsp:cNvPr id="0" name=""/>
        <dsp:cNvSpPr/>
      </dsp:nvSpPr>
      <dsp:spPr>
        <a:xfrm>
          <a:off x="0" y="3105655"/>
          <a:ext cx="609600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458216" rIns="473117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červený</a:t>
          </a:r>
          <a:endParaRPr lang="cs-CZ" sz="2200" kern="1200"/>
        </a:p>
      </dsp:txBody>
      <dsp:txXfrm>
        <a:off x="0" y="3105655"/>
        <a:ext cx="6096000" cy="935550"/>
      </dsp:txXfrm>
    </dsp:sp>
    <dsp:sp modelId="{09B06937-A3CC-40CE-AFA6-9E74B9ABE425}">
      <dsp:nvSpPr>
        <dsp:cNvPr id="0" name=""/>
        <dsp:cNvSpPr/>
      </dsp:nvSpPr>
      <dsp:spPr>
        <a:xfrm>
          <a:off x="304800" y="2780934"/>
          <a:ext cx="42672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200" kern="1200" dirty="0" smtClean="0"/>
            <a:t>красный</a:t>
          </a:r>
          <a:endParaRPr lang="cs-CZ" sz="2200" kern="1200" dirty="0"/>
        </a:p>
      </dsp:txBody>
      <dsp:txXfrm>
        <a:off x="304800" y="2780934"/>
        <a:ext cx="4267200" cy="649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3158BA-AAC9-46B0-BA1D-EF80C4D6C1B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02C2B0-C7BB-4C7A-96F3-40AF02ED9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2C2B0-C7BB-4C7A-96F3-40AF02ED9B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80DB1A-0954-4644-AA34-61B2CACE31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AD5417-EA4D-4578-A527-201F680955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416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Prezentace slouží k výkladu</a:t>
                      </a:r>
                      <a:r>
                        <a:rPr lang="cs-CZ" sz="1800" baseline="0" dirty="0" smtClean="0">
                          <a:effectLst/>
                        </a:rPr>
                        <a:t> česko-ruských homonym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v předmětu Ruský</a:t>
                      </a:r>
                      <a:r>
                        <a:rPr lang="cs-CZ" sz="1800" baseline="0" dirty="0" smtClean="0">
                          <a:effectLst/>
                        </a:rPr>
                        <a:t> jazyk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  <a:r>
                        <a:rPr lang="cs-CZ" sz="1800" baseline="0" dirty="0" smtClean="0">
                          <a:effectLst/>
                        </a:rPr>
                        <a:t>v 8. ročníku</a:t>
                      </a:r>
                      <a:r>
                        <a:rPr lang="en-US" sz="1800" dirty="0" smtClean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 seznámí s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česko-ruskými homonymy. Uvědomí si zvukovou podobu daných slov s odlišným významem. Vyhledají si ve slovníčku významy daných slov. Vyhledají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textu česko-ruská homonyma, text opraví.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Česko-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ruská homonyma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30.5.2012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Česko-ruská homonyma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Česko-ruská homonyma jsou slova, která v obou jazycích stejně nebo podobně znějí, ale významově se zcela odlišují.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666750"/>
            <a:ext cx="4291013" cy="639763"/>
          </a:xfrm>
        </p:spPr>
        <p:txBody>
          <a:bodyPr>
            <a:normAutofit fontScale="85000" lnSpcReduction="10000"/>
          </a:bodyPr>
          <a:lstStyle/>
          <a:p>
            <a:r>
              <a:rPr lang="ru-RU" dirty="0" smtClean="0"/>
              <a:t>Как сказать по</a:t>
            </a:r>
            <a:r>
              <a:rPr lang="cs-CZ" dirty="0" smtClean="0"/>
              <a:t>-</a:t>
            </a:r>
            <a:r>
              <a:rPr lang="ru-RU" dirty="0" smtClean="0"/>
              <a:t> русски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4851400" y="666750"/>
            <a:ext cx="4292600" cy="639763"/>
          </a:xfrm>
        </p:spPr>
        <p:txBody>
          <a:bodyPr>
            <a:normAutofit fontScale="85000" lnSpcReduction="10000"/>
          </a:bodyPr>
          <a:lstStyle/>
          <a:p>
            <a:r>
              <a:rPr lang="ru-RU" dirty="0" smtClean="0"/>
              <a:t>Как сказать по </a:t>
            </a:r>
            <a:r>
              <a:rPr lang="cs-CZ" dirty="0" smtClean="0"/>
              <a:t>–</a:t>
            </a:r>
            <a:r>
              <a:rPr lang="ru-RU" dirty="0" smtClean="0"/>
              <a:t>чешски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0" y="1316038"/>
            <a:ext cx="4291013" cy="3941762"/>
          </a:xfrm>
        </p:spPr>
        <p:txBody>
          <a:bodyPr/>
          <a:lstStyle/>
          <a:p>
            <a:r>
              <a:rPr lang="cs-CZ" dirty="0" smtClean="0"/>
              <a:t>pozor (opatrně)</a:t>
            </a:r>
          </a:p>
          <a:p>
            <a:r>
              <a:rPr lang="cs-CZ" dirty="0" smtClean="0"/>
              <a:t>horký</a:t>
            </a:r>
          </a:p>
          <a:p>
            <a:r>
              <a:rPr lang="cs-CZ" dirty="0" smtClean="0"/>
              <a:t>krásný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854575" y="1316038"/>
            <a:ext cx="4289425" cy="3941762"/>
          </a:xfrm>
        </p:spPr>
        <p:txBody>
          <a:bodyPr/>
          <a:lstStyle/>
          <a:p>
            <a:r>
              <a:rPr lang="ru-RU" dirty="0" smtClean="0"/>
              <a:t>позор</a:t>
            </a:r>
          </a:p>
          <a:p>
            <a:r>
              <a:rPr lang="ru-RU" dirty="0" smtClean="0"/>
              <a:t>горький</a:t>
            </a:r>
          </a:p>
          <a:p>
            <a:r>
              <a:rPr lang="ru-RU" dirty="0" smtClean="0"/>
              <a:t>красный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437112"/>
            <a:ext cx="2222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Ověřte si ve slovníku.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1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Která slova jsou v textu použita nesprávně?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ru-RU" dirty="0" smtClean="0"/>
              <a:t>Позор</a:t>
            </a:r>
            <a:r>
              <a:rPr lang="cs-CZ" dirty="0" smtClean="0"/>
              <a:t>,</a:t>
            </a:r>
            <a:r>
              <a:rPr lang="ru-RU" dirty="0" smtClean="0"/>
              <a:t> Витя</a:t>
            </a:r>
            <a:r>
              <a:rPr lang="cs-CZ" dirty="0" smtClean="0"/>
              <a:t>, </a:t>
            </a:r>
            <a:r>
              <a:rPr lang="ru-RU" dirty="0" smtClean="0"/>
              <a:t>это горькое</a:t>
            </a:r>
            <a:r>
              <a:rPr lang="cs-CZ" dirty="0" smtClean="0"/>
              <a:t>!</a:t>
            </a:r>
          </a:p>
          <a:p>
            <a:r>
              <a:rPr lang="ru-RU" dirty="0" smtClean="0"/>
              <a:t>Какая красная книга</a:t>
            </a:r>
            <a:r>
              <a:rPr lang="cs-CZ" dirty="0" smtClean="0"/>
              <a:t>!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509120"/>
            <a:ext cx="4598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česko-ruská homonyma a text oprav.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36712"/>
            <a:ext cx="31784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Осторожно</a:t>
            </a:r>
            <a:r>
              <a:rPr lang="cs-CZ" dirty="0" smtClean="0"/>
              <a:t>,</a:t>
            </a:r>
            <a:r>
              <a:rPr lang="ru-RU" dirty="0" smtClean="0"/>
              <a:t> Витя</a:t>
            </a:r>
            <a:r>
              <a:rPr lang="cs-CZ" dirty="0" smtClean="0"/>
              <a:t>,</a:t>
            </a:r>
            <a:r>
              <a:rPr lang="ru-RU" dirty="0" smtClean="0"/>
              <a:t> это горячее</a:t>
            </a:r>
            <a:r>
              <a:rPr lang="cs-CZ" dirty="0" smtClean="0"/>
              <a:t>!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G:\Zoner\Obr1\Jidlo\fds_200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268760"/>
            <a:ext cx="4564063" cy="4960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683568" y="980728"/>
            <a:ext cx="247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Какая красивая книга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2" name="Picture 4" descr="G:\Zoner\Obr1\Predmety\tng_102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692696"/>
            <a:ext cx="5397202" cy="5694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Office2007</a:t>
            </a:r>
          </a:p>
          <a:p>
            <a:r>
              <a:rPr lang="en-US" dirty="0" smtClean="0"/>
              <a:t> 25 000 </a:t>
            </a:r>
            <a:r>
              <a:rPr lang="en-US" dirty="0" err="1" smtClean="0"/>
              <a:t>Clipartů</a:t>
            </a:r>
            <a:r>
              <a:rPr lang="en-US" dirty="0" smtClean="0"/>
              <a:t> pro </a:t>
            </a:r>
            <a:r>
              <a:rPr lang="en-US" dirty="0" err="1" smtClean="0"/>
              <a:t>školy</a:t>
            </a:r>
            <a:r>
              <a:rPr lang="en-US" dirty="0" smtClean="0"/>
              <a:t>    CD-GSP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210</TotalTime>
  <Words>161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Česko-ruská homonyma</vt:lpstr>
      <vt:lpstr>Snímek 4</vt:lpstr>
      <vt:lpstr>Snímek 5</vt:lpstr>
      <vt:lpstr>Snímek 6</vt:lpstr>
      <vt:lpstr>Která slova jsou v textu použita nesprávně?</vt:lpstr>
      <vt:lpstr>Snímek 8</vt:lpstr>
      <vt:lpstr>Snímek 9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31</cp:revision>
  <dcterms:created xsi:type="dcterms:W3CDTF">2012-04-14T19:50:19Z</dcterms:created>
  <dcterms:modified xsi:type="dcterms:W3CDTF">2012-06-27T19:55:11Z</dcterms:modified>
</cp:coreProperties>
</file>