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7" r:id="rId2"/>
    <p:sldId id="259" r:id="rId3"/>
    <p:sldId id="260" r:id="rId4"/>
    <p:sldId id="263" r:id="rId5"/>
    <p:sldId id="264" r:id="rId6"/>
    <p:sldId id="265" r:id="rId7"/>
    <p:sldId id="266" r:id="rId8"/>
    <p:sldId id="267" r:id="rId9"/>
    <p:sldId id="268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VY_32_INOVACE_755_MNICHOVSKÁ_DOHODA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Mnichovská dohoda ve fotografiích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98C090-624E-4CE7-B858-D87B679A3A4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5162CB4E-7875-4717-B20F-A40CEBD92546}" type="presOf" srcId="{D8197B8C-B260-4A16-BDF4-0947B075E274}" destId="{5A5FFA88-C948-4069-8E93-59FA12366E83}" srcOrd="1" destOrd="0" presId="urn:microsoft.com/office/officeart/2005/8/layout/target3"/>
    <dgm:cxn modelId="{0650454B-19DF-46B9-8060-69498B24C7BC}" type="presOf" srcId="{D1D4F407-5343-4D3F-B5B9-D407B03CAEB4}" destId="{AED2198E-93D5-4001-81B4-73124B309672}" srcOrd="1" destOrd="0" presId="urn:microsoft.com/office/officeart/2005/8/layout/target3"/>
    <dgm:cxn modelId="{7E68742C-AC4A-45CC-A030-C5B05945F8B8}" type="presOf" srcId="{23DE21E6-671D-41EF-A4B8-4CB61DD21CB9}" destId="{20EFD393-BD0F-4866-BD5F-B29A45D964CD}" srcOrd="0" destOrd="0" presId="urn:microsoft.com/office/officeart/2005/8/layout/target3"/>
    <dgm:cxn modelId="{846E89A5-5DD3-457D-8BF5-F24511419DE5}" type="presOf" srcId="{D8197B8C-B260-4A16-BDF4-0947B075E274}" destId="{25B08C86-7E15-44DC-BE7F-FFB55DD49D12}" srcOrd="0" destOrd="0" presId="urn:microsoft.com/office/officeart/2005/8/layout/target3"/>
    <dgm:cxn modelId="{DE969BF8-F0E8-427E-8819-F0FC63BC6C8C}" type="presOf" srcId="{23DE21E6-671D-41EF-A4B8-4CB61DD21CB9}" destId="{D765D62F-75B8-4F0E-BC22-04FC3BAECA31}" srcOrd="1" destOrd="0" presId="urn:microsoft.com/office/officeart/2005/8/layout/target3"/>
    <dgm:cxn modelId="{23BD0D94-F331-41DC-BD1A-75CCB08E0AEC}" type="presOf" srcId="{D1B46980-6531-4606-95E6-44980827E919}" destId="{6140AFEC-043D-4C43-A2F9-D0F5331DF3A3}" srcOrd="0" destOrd="0" presId="urn:microsoft.com/office/officeart/2005/8/layout/target3"/>
    <dgm:cxn modelId="{F6C4C136-5363-4750-9C7F-571054F1E2AB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6E7E50-E9DC-4AEC-AAC7-1B86908B52D3}" type="presOf" srcId="{D1B46980-6531-4606-95E6-44980827E919}" destId="{2BE915AB-18AA-4053-B92C-3BFC9ED204BB}" srcOrd="1" destOrd="0" presId="urn:microsoft.com/office/officeart/2005/8/layout/target3"/>
    <dgm:cxn modelId="{E7C0C9B5-469E-4AEA-B340-63ED18D58FFE}" type="presOf" srcId="{B651F6E3-6281-48DB-9319-2AEAFDAE7572}" destId="{619D679B-A015-4ECF-8348-D1034C574F40}" srcOrd="0" destOrd="0" presId="urn:microsoft.com/office/officeart/2005/8/layout/target3"/>
    <dgm:cxn modelId="{5AD5E258-4010-4EC9-B014-687BA6D85D6B}" type="presOf" srcId="{B651F6E3-6281-48DB-9319-2AEAFDAE7572}" destId="{6BB5E863-4638-4E1D-BFDE-399D028AC4ED}" srcOrd="1" destOrd="0" presId="urn:microsoft.com/office/officeart/2005/8/layout/target3"/>
    <dgm:cxn modelId="{D9290182-2F44-4EF4-B4B5-70C23679C245}" type="presParOf" srcId="{333A1088-737F-45CB-B68E-254E46348037}" destId="{F5ABB229-8D3B-4694-996A-96F23CF14429}" srcOrd="0" destOrd="0" presId="urn:microsoft.com/office/officeart/2005/8/layout/target3"/>
    <dgm:cxn modelId="{F0261CED-F968-4B78-BF70-D872C843F556}" type="presParOf" srcId="{333A1088-737F-45CB-B68E-254E46348037}" destId="{F41139FD-01EE-4571-8B17-4FB00FC51163}" srcOrd="1" destOrd="0" presId="urn:microsoft.com/office/officeart/2005/8/layout/target3"/>
    <dgm:cxn modelId="{A53522BB-9612-44C1-B3A1-BB962CF4BE9A}" type="presParOf" srcId="{333A1088-737F-45CB-B68E-254E46348037}" destId="{D005CE8C-CC26-4C3E-AC11-E15060ECD759}" srcOrd="2" destOrd="0" presId="urn:microsoft.com/office/officeart/2005/8/layout/target3"/>
    <dgm:cxn modelId="{E7F02530-27A7-48BF-9075-8A34C9CBD2DA}" type="presParOf" srcId="{333A1088-737F-45CB-B68E-254E46348037}" destId="{2C702D82-9B77-49B7-9568-BB8EB47C3372}" srcOrd="3" destOrd="0" presId="urn:microsoft.com/office/officeart/2005/8/layout/target3"/>
    <dgm:cxn modelId="{6D232EA0-7DA3-40B7-AFFA-50A343B58D76}" type="presParOf" srcId="{333A1088-737F-45CB-B68E-254E46348037}" destId="{A52A0455-90FF-4808-ABD0-F02540D31D5A}" srcOrd="4" destOrd="0" presId="urn:microsoft.com/office/officeart/2005/8/layout/target3"/>
    <dgm:cxn modelId="{56F8A291-113B-4037-BC08-5D76A1F46350}" type="presParOf" srcId="{333A1088-737F-45CB-B68E-254E46348037}" destId="{6140AFEC-043D-4C43-A2F9-D0F5331DF3A3}" srcOrd="5" destOrd="0" presId="urn:microsoft.com/office/officeart/2005/8/layout/target3"/>
    <dgm:cxn modelId="{7EAA6E0C-DA72-4340-88E5-C2C76311C9EB}" type="presParOf" srcId="{333A1088-737F-45CB-B68E-254E46348037}" destId="{9358AC05-5D7D-4327-9F80-1AD486AEA664}" srcOrd="6" destOrd="0" presId="urn:microsoft.com/office/officeart/2005/8/layout/target3"/>
    <dgm:cxn modelId="{D6A39178-ABD9-422A-990F-A9FE8114ABE4}" type="presParOf" srcId="{333A1088-737F-45CB-B68E-254E46348037}" destId="{313FC574-E1CD-4FB4-B054-0B805CE0447D}" srcOrd="7" destOrd="0" presId="urn:microsoft.com/office/officeart/2005/8/layout/target3"/>
    <dgm:cxn modelId="{081070C5-A051-40AE-B4C5-F6B7BAF4E9BD}" type="presParOf" srcId="{333A1088-737F-45CB-B68E-254E46348037}" destId="{619D679B-A015-4ECF-8348-D1034C574F40}" srcOrd="8" destOrd="0" presId="urn:microsoft.com/office/officeart/2005/8/layout/target3"/>
    <dgm:cxn modelId="{F39F2A86-0F25-4770-A611-F6368AE6F951}" type="presParOf" srcId="{333A1088-737F-45CB-B68E-254E46348037}" destId="{322283A8-4A27-4CDA-BAE3-F381106A9174}" srcOrd="9" destOrd="0" presId="urn:microsoft.com/office/officeart/2005/8/layout/target3"/>
    <dgm:cxn modelId="{EA6AD4E2-393F-4880-ADD7-9699375CCEC5}" type="presParOf" srcId="{333A1088-737F-45CB-B68E-254E46348037}" destId="{FFC9F71D-1B4F-4AD9-A4A6-86ADEFC8AF5C}" srcOrd="10" destOrd="0" presId="urn:microsoft.com/office/officeart/2005/8/layout/target3"/>
    <dgm:cxn modelId="{93D01DD1-B109-475D-9046-466BB179C483}" type="presParOf" srcId="{333A1088-737F-45CB-B68E-254E46348037}" destId="{25B08C86-7E15-44DC-BE7F-FFB55DD49D12}" srcOrd="11" destOrd="0" presId="urn:microsoft.com/office/officeart/2005/8/layout/target3"/>
    <dgm:cxn modelId="{3D229AC6-C3C6-4D4B-B667-7A3E8D5244FD}" type="presParOf" srcId="{333A1088-737F-45CB-B68E-254E46348037}" destId="{B802C839-24C6-47E7-BAF8-A79343132CBC}" srcOrd="12" destOrd="0" presId="urn:microsoft.com/office/officeart/2005/8/layout/target3"/>
    <dgm:cxn modelId="{BE1A9D1B-74EE-4E29-9F7F-16AC46704407}" type="presParOf" srcId="{333A1088-737F-45CB-B68E-254E46348037}" destId="{10B0AAF3-16BE-4B9A-A567-5D5A0E0FD953}" srcOrd="13" destOrd="0" presId="urn:microsoft.com/office/officeart/2005/8/layout/target3"/>
    <dgm:cxn modelId="{ABCCAA99-337C-45F8-83FD-958CE99EDF30}" type="presParOf" srcId="{333A1088-737F-45CB-B68E-254E46348037}" destId="{20EFD393-BD0F-4866-BD5F-B29A45D964CD}" srcOrd="14" destOrd="0" presId="urn:microsoft.com/office/officeart/2005/8/layout/target3"/>
    <dgm:cxn modelId="{0B586994-CAE6-4C75-B618-91EB999686FC}" type="presParOf" srcId="{333A1088-737F-45CB-B68E-254E46348037}" destId="{AED2198E-93D5-4001-81B4-73124B309672}" srcOrd="15" destOrd="0" presId="urn:microsoft.com/office/officeart/2005/8/layout/target3"/>
    <dgm:cxn modelId="{54A7D483-7B4A-43C0-B363-349E890D6B7F}" type="presParOf" srcId="{333A1088-737F-45CB-B68E-254E46348037}" destId="{2BE915AB-18AA-4053-B92C-3BFC9ED204BB}" srcOrd="16" destOrd="0" presId="urn:microsoft.com/office/officeart/2005/8/layout/target3"/>
    <dgm:cxn modelId="{46BD596C-3E11-4867-9B5E-BCECFA7DB473}" type="presParOf" srcId="{333A1088-737F-45CB-B68E-254E46348037}" destId="{6BB5E863-4638-4E1D-BFDE-399D028AC4ED}" srcOrd="17" destOrd="0" presId="urn:microsoft.com/office/officeart/2005/8/layout/target3"/>
    <dgm:cxn modelId="{48437648-5F26-445A-B902-591E4A36F734}" type="presParOf" srcId="{333A1088-737F-45CB-B68E-254E46348037}" destId="{5A5FFA88-C948-4069-8E93-59FA12366E83}" srcOrd="18" destOrd="0" presId="urn:microsoft.com/office/officeart/2005/8/layout/target3"/>
    <dgm:cxn modelId="{A3809287-D229-4305-900D-128C7B325C52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035" y="0"/>
          <a:ext cx="6624736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784035" y="0"/>
        <a:ext cx="6624736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4"/>
          <a:ext cx="2844316" cy="28443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4"/>
          <a:ext cx="6624736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800200" y="576064"/>
        <a:ext cx="6624736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8"/>
          <a:ext cx="2088232" cy="20882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8"/>
          <a:ext cx="6624736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VY_32_INOVACE_755_MNICHOVSKÁ_DOHODA</a:t>
          </a:r>
          <a:endParaRPr lang="cs-CZ" sz="1800" kern="1200" dirty="0"/>
        </a:p>
      </dsp:txBody>
      <dsp:txXfrm>
        <a:off x="1800200" y="1152128"/>
        <a:ext cx="6624736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800200" y="1728192"/>
          <a:ext cx="6624736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Mnichovská dohoda ve fotografiích</a:t>
          </a:r>
          <a:endParaRPr lang="cs-CZ" sz="1800" kern="1200" dirty="0"/>
        </a:p>
      </dsp:txBody>
      <dsp:txXfrm>
        <a:off x="1800200" y="1728192"/>
        <a:ext cx="6624736" cy="576064"/>
      </dsp:txXfrm>
    </dsp:sp>
    <dsp:sp modelId="{10B0AAF3-16BE-4B9A-A567-5D5A0E0FD953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800200" y="2304256"/>
          <a:ext cx="6624736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800200" y="2304256"/>
        <a:ext cx="6624736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1B441-1D2D-4CFA-844D-126B6599115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A8D6-AA44-4E52-B0AE-D4F14E47D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1B441-1D2D-4CFA-844D-126B6599115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A8D6-AA44-4E52-B0AE-D4F14E47D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1B441-1D2D-4CFA-844D-126B6599115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A8D6-AA44-4E52-B0AE-D4F14E47D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1B441-1D2D-4CFA-844D-126B6599115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A8D6-AA44-4E52-B0AE-D4F14E47D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1B441-1D2D-4CFA-844D-126B6599115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A8D6-AA44-4E52-B0AE-D4F14E47D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1B441-1D2D-4CFA-844D-126B6599115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A8D6-AA44-4E52-B0AE-D4F14E47D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1B441-1D2D-4CFA-844D-126B6599115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A8D6-AA44-4E52-B0AE-D4F14E47D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1B441-1D2D-4CFA-844D-126B6599115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A8D6-AA44-4E52-B0AE-D4F14E47D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1B441-1D2D-4CFA-844D-126B6599115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A8D6-AA44-4E52-B0AE-D4F14E47D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1B441-1D2D-4CFA-844D-126B6599115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A8D6-AA44-4E52-B0AE-D4F14E47D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1B441-1D2D-4CFA-844D-126B6599115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9A8D6-AA44-4E52-B0AE-D4F14E47D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91B441-1D2D-4CFA-844D-126B6599115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9A8D6-AA44-4E52-B0AE-D4F14E47DF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med">
    <p:split orient="vert"/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5/Republika_po_Anschlussu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3/VE%C4%8CERN%C3%8D_%C4%8CESK%C3%89_SLOVO_22._9._1938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4/Mobilizace_z%C3%A1%C5%99%C3%AD_1938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2/F%C3%BChrerbau_Munich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c/Bundesarchiv_Bild_183-R69173,_M%C3%BCnchener_Abkommen,_Staatschefs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c/Edvard_Bene%C5%A1_na_n%C3%A1v%C5%A1t%C4%9Bv%C4%9B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156022571"/>
              </p:ext>
            </p:extLst>
          </p:nvPr>
        </p:nvGraphicFramePr>
        <p:xfrm>
          <a:off x="251520" y="404664"/>
          <a:ext cx="8424936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med">
    <p:split orient="vert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59700151"/>
              </p:ext>
            </p:extLst>
          </p:nvPr>
        </p:nvGraphicFramePr>
        <p:xfrm>
          <a:off x="1115616" y="1340768"/>
          <a:ext cx="7344816" cy="408254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324036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 je určen k opakování učiva v předmětu Dějepis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 9. </a:t>
                      </a: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ročníku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 pomocí daných fotografií a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konkrétních úkolů odpovídají na otázky, vše kontroluje učitel a snaží se na dané téma rozvinout diskusi.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Československo,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mobilizace, mnichovská dohoda, A. Hitler, B.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Mussolini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E.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Daladier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N.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Chamberlain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             E. Beneš, E.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Hácha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22.11.2012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78673163"/>
      </p:ext>
    </p:extLst>
  </p:cSld>
  <p:clrMapOvr>
    <a:masterClrMapping/>
  </p:clrMapOvr>
  <p:transition spd="med">
    <p:split orient="vert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611560" y="5589240"/>
            <a:ext cx="8100392" cy="10367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Popiš sevřenost Československa v německém prostoru po připojení Rakouska k Německu.</a:t>
            </a:r>
            <a:endParaRPr lang="cs-CZ" sz="2800" dirty="0"/>
          </a:p>
        </p:txBody>
      </p:sp>
      <p:pic>
        <p:nvPicPr>
          <p:cNvPr id="1026" name="Picture 2" descr="Soubor:Republika po Anschlussu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04664"/>
            <a:ext cx="7701420" cy="484226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VEČERNÍ ČESKÉ SLOVO 22. 9. 1938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188640"/>
            <a:ext cx="4067175" cy="5715000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idx="4294967295"/>
          </p:nvPr>
        </p:nvSpPr>
        <p:spPr>
          <a:xfrm>
            <a:off x="395536" y="5877272"/>
            <a:ext cx="7920880" cy="836712"/>
          </a:xfrm>
        </p:spPr>
        <p:txBody>
          <a:bodyPr>
            <a:noAutofit/>
          </a:bodyPr>
          <a:lstStyle/>
          <a:p>
            <a:r>
              <a:rPr lang="cs-CZ" sz="2800" dirty="0" smtClean="0"/>
              <a:t>Z titulní strany Večerního Českého Slova vypozoruj atmosféru tehdejší doby tak, jak ji vnímali Češi.</a:t>
            </a:r>
            <a:endParaRPr lang="cs-CZ" sz="2800" dirty="0"/>
          </a:p>
        </p:txBody>
      </p:sp>
    </p:spTree>
  </p:cSld>
  <p:clrMapOvr>
    <a:masterClrMapping/>
  </p:clrMapOvr>
  <p:transition spd="med">
    <p:split orient="vert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Mobilizace září 1938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332656"/>
            <a:ext cx="4152900" cy="5715000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539552" y="6165304"/>
            <a:ext cx="7596336" cy="50405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Kterou událost připomíná tato fotografie?</a:t>
            </a:r>
            <a:endParaRPr lang="cs-CZ" dirty="0"/>
          </a:p>
        </p:txBody>
      </p:sp>
    </p:spTree>
  </p:cSld>
  <p:clrMapOvr>
    <a:masterClrMapping/>
  </p:clrMapOvr>
  <p:transition spd="med">
    <p:split orient="vert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6" name="Picture 2" descr="Soubor:Führerbau Munich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332656"/>
            <a:ext cx="6768752" cy="5076564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4294967295"/>
          </p:nvPr>
        </p:nvSpPr>
        <p:spPr>
          <a:xfrm>
            <a:off x="914400" y="5732463"/>
            <a:ext cx="8229600" cy="452755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této budově došlo k podpisu Mnichovské dohody, kdy to bylo?</a:t>
            </a:r>
            <a:endParaRPr lang="cs-CZ" sz="2800" dirty="0"/>
          </a:p>
        </p:txBody>
      </p:sp>
    </p:spTree>
  </p:cSld>
  <p:clrMapOvr>
    <a:masterClrMapping/>
  </p:clrMapOvr>
  <p:transition spd="med">
    <p:split orient="vert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0" name="Picture 2" descr="Soubor:Bundesarchiv Bild 183-R69173, Münchener Abkommen, Staatschef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188640"/>
            <a:ext cx="7620000" cy="5238750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611560" y="5445224"/>
            <a:ext cx="8064896" cy="1296144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Na fotografii z průběhu konference vidíme představitele mocností, kteří rozhodli – „O nás, bez nás“. Přiřaď zástupce k velmoci.</a:t>
            </a:r>
            <a:endParaRPr lang="cs-CZ" sz="2800" dirty="0"/>
          </a:p>
        </p:txBody>
      </p:sp>
    </p:spTree>
  </p:cSld>
  <p:clrMapOvr>
    <a:masterClrMapping/>
  </p:clrMapOvr>
  <p:transition spd="med">
    <p:split orient="vert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594" name="Picture 2" descr="Soubor:Edvard Beneš na návštěvě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116632"/>
            <a:ext cx="3571875" cy="5705476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395536" y="6021288"/>
            <a:ext cx="8218488" cy="749300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Na fotografii je muž, jenž se konference v Mnichově účastnit nemohl a s výsledkem byl pouze obeznámen. Kdo je to?</a:t>
            </a:r>
            <a:endParaRPr lang="cs-CZ" sz="2400" dirty="0"/>
          </a:p>
        </p:txBody>
      </p:sp>
    </p:spTree>
  </p:cSld>
  <p:clrMapOvr>
    <a:masterClrMapping/>
  </p:clrMapOvr>
  <p:transition spd="med">
    <p:split orient="vert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618" name="Picture 2" descr="http://upload.wikimedia.org/wikipedia/commons/1/1d/Bundesarchiv_Bild_146-1970-050-07%2C_Berlin%2C_Emil_Hacha_bei_Hitl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16632"/>
            <a:ext cx="7620000" cy="5095875"/>
          </a:xfrm>
          <a:prstGeom prst="rect">
            <a:avLst/>
          </a:prstGeom>
          <a:noFill/>
        </p:spPr>
      </p:pic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0" y="5373688"/>
            <a:ext cx="8064500" cy="1295400"/>
          </a:xfrm>
        </p:spPr>
        <p:txBody>
          <a:bodyPr>
            <a:normAutofit/>
          </a:bodyPr>
          <a:lstStyle/>
          <a:p>
            <a:r>
              <a:rPr lang="cs-CZ" sz="2000" dirty="0"/>
              <a:t>P</a:t>
            </a:r>
            <a:r>
              <a:rPr lang="cs-CZ" sz="2000" dirty="0" smtClean="0"/>
              <a:t>o abdikaci E. Beneše v důsledku mnichovské dohody, 30.11.1938 , přijal funkci prezidenta Česko-Slovenské republiky. Označ na fotografii                a pojmenuj daného muže.</a:t>
            </a:r>
            <a:endParaRPr lang="cs-CZ" sz="2000" dirty="0"/>
          </a:p>
        </p:txBody>
      </p:sp>
    </p:spTree>
  </p:cSld>
  <p:clrMapOvr>
    <a:masterClrMapping/>
  </p:clrMapOvr>
  <p:transition spd="med">
    <p:split orient="vert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sz="1100" dirty="0" smtClean="0"/>
              <a:t>http://cs.wikipedia.org/wiki/Soubor:Republika_po_Anschlussu.jpg</a:t>
            </a:r>
            <a:endParaRPr lang="cs-CZ" sz="1100" dirty="0"/>
          </a:p>
        </p:txBody>
      </p:sp>
      <p:sp>
        <p:nvSpPr>
          <p:cNvPr id="4" name="Obdélník 3"/>
          <p:cNvSpPr/>
          <p:nvPr/>
        </p:nvSpPr>
        <p:spPr>
          <a:xfrm>
            <a:off x="323528" y="1844824"/>
            <a:ext cx="685800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/>
              <a:t>http://cs.wikipedia.org/wiki/Soubor:VE%C4%8CERN%C3%8D_%C4%8CESK%C3%89_SLOVO_22._9._1938.jpg</a:t>
            </a:r>
            <a:endParaRPr lang="cs-CZ" sz="1100" dirty="0"/>
          </a:p>
        </p:txBody>
      </p:sp>
      <p:sp>
        <p:nvSpPr>
          <p:cNvPr id="5" name="Obdélník 4"/>
          <p:cNvSpPr/>
          <p:nvPr/>
        </p:nvSpPr>
        <p:spPr>
          <a:xfrm>
            <a:off x="323528" y="2060848"/>
            <a:ext cx="545435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/>
              <a:t>http://cs.wikipedia.org/wiki/Soubor:Mobilizace_z%C3%A1%C5%99%C3%AD_1938.jpg</a:t>
            </a:r>
            <a:endParaRPr lang="cs-CZ" sz="1100" dirty="0"/>
          </a:p>
        </p:txBody>
      </p:sp>
      <p:sp>
        <p:nvSpPr>
          <p:cNvPr id="6" name="Obdélník 5"/>
          <p:cNvSpPr/>
          <p:nvPr/>
        </p:nvSpPr>
        <p:spPr>
          <a:xfrm>
            <a:off x="323528" y="2276872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/>
              <a:t>http://cs.wikipedia.org/wiki/Soubor:F%C3%BChrerbau_Munich.jpg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323528" y="2492896"/>
            <a:ext cx="799288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/>
              <a:t>http://cs.wikipedia.org/wiki/Soubor:Bundesarchiv_Bild_183-R69173,_M%C3%BCnchener_Abkommen,_Staatschefs.jpg</a:t>
            </a:r>
            <a:endParaRPr lang="cs-CZ" sz="1100" dirty="0"/>
          </a:p>
        </p:txBody>
      </p:sp>
      <p:sp>
        <p:nvSpPr>
          <p:cNvPr id="8" name="Obdélník 7"/>
          <p:cNvSpPr/>
          <p:nvPr/>
        </p:nvSpPr>
        <p:spPr>
          <a:xfrm>
            <a:off x="323528" y="2708920"/>
            <a:ext cx="684076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/>
              <a:t>http://cs.wikipedia.org/wiki/Soubor:Edvard_Bene%C5%A1_na_n%C3%A1v%C5%A1t%C4%9Bv%C4%9B.JPG</a:t>
            </a:r>
            <a:endParaRPr lang="cs-CZ" sz="1100" dirty="0"/>
          </a:p>
        </p:txBody>
      </p:sp>
      <p:sp>
        <p:nvSpPr>
          <p:cNvPr id="9" name="Obdélník 8"/>
          <p:cNvSpPr/>
          <p:nvPr/>
        </p:nvSpPr>
        <p:spPr>
          <a:xfrm>
            <a:off x="323528" y="2924944"/>
            <a:ext cx="813690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/>
              <a:t>http://upload.wikimedia.org/wikipedia/commons/1/1d/Bundesarchiv_Bild_146-1970-050-07%2C_Berlin%2C_Emil_Hacha_bei_Hitler.jpg</a:t>
            </a:r>
            <a:endParaRPr lang="cs-CZ" sz="1100" dirty="0"/>
          </a:p>
        </p:txBody>
      </p:sp>
      <p:sp>
        <p:nvSpPr>
          <p:cNvPr id="10" name="Obdélník 9"/>
          <p:cNvSpPr/>
          <p:nvPr/>
        </p:nvSpPr>
        <p:spPr>
          <a:xfrm>
            <a:off x="323528" y="3140968"/>
            <a:ext cx="1972015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100" dirty="0" smtClean="0"/>
              <a:t>Program Microsoft Office2007</a:t>
            </a:r>
          </a:p>
        </p:txBody>
      </p:sp>
    </p:spTree>
  </p:cSld>
  <p:clrMapOvr>
    <a:masterClrMapping/>
  </p:clrMapOvr>
  <p:transition spd="med">
    <p:split orient="vert"/>
    <p:sndAc>
      <p:stSnd>
        <p:snd r:embed="rId2" name="camera.wav"/>
      </p:stSnd>
    </p:sndAc>
  </p:transition>
</p:sld>
</file>

<file path=ppt/theme/theme1.xml><?xml version="1.0" encoding="utf-8"?>
<a:theme xmlns:a="http://schemas.openxmlformats.org/drawingml/2006/main" name="Motiv sady Office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</TotalTime>
  <Words>262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zdroje: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32</cp:revision>
  <dcterms:created xsi:type="dcterms:W3CDTF">2012-12-10T20:45:37Z</dcterms:created>
  <dcterms:modified xsi:type="dcterms:W3CDTF">2012-12-20T20:17:14Z</dcterms:modified>
</cp:coreProperties>
</file>