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VY_32_INOVACE_758_SURREALISMUS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</a:t>
          </a:r>
          <a:r>
            <a:rPr lang="cs-CZ" sz="1800" dirty="0" smtClean="0"/>
            <a:t>: Surrealismus ve výtvarném umění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F909B7F-8E55-42B6-B6FC-1EE512960851}" type="presOf" srcId="{B651F6E3-6281-48DB-9319-2AEAFDAE7572}" destId="{619D679B-A015-4ECF-8348-D1034C574F40}" srcOrd="0" destOrd="0" presId="urn:microsoft.com/office/officeart/2005/8/layout/target3"/>
    <dgm:cxn modelId="{02E41415-05DB-4E46-9399-B58AD26A6A81}" type="presOf" srcId="{D1D4F407-5343-4D3F-B5B9-D407B03CAEB4}" destId="{D005CE8C-CC26-4C3E-AC11-E15060ECD759}" srcOrd="0" destOrd="0" presId="urn:microsoft.com/office/officeart/2005/8/layout/target3"/>
    <dgm:cxn modelId="{DBFF4B94-8F18-481C-B085-DFC8D21C59C8}" type="presOf" srcId="{D1D4F407-5343-4D3F-B5B9-D407B03CAEB4}" destId="{AED2198E-93D5-4001-81B4-73124B309672}" srcOrd="1" destOrd="0" presId="urn:microsoft.com/office/officeart/2005/8/layout/target3"/>
    <dgm:cxn modelId="{12CBBD2F-0E25-4CBC-BAA7-3C14792BF38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A5E7F6C-46AA-433E-8662-339630B5577A}" type="presOf" srcId="{D1B46980-6531-4606-95E6-44980827E919}" destId="{2BE915AB-18AA-4053-B92C-3BFC9ED204BB}" srcOrd="1" destOrd="0" presId="urn:microsoft.com/office/officeart/2005/8/layout/target3"/>
    <dgm:cxn modelId="{74A336B9-F615-4824-861D-23994EFD344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AEE48CA-A601-4830-BFCB-DEACEB2F96C5}" type="presOf" srcId="{23DE21E6-671D-41EF-A4B8-4CB61DD21CB9}" destId="{D765D62F-75B8-4F0E-BC22-04FC3BAECA31}" srcOrd="1" destOrd="0" presId="urn:microsoft.com/office/officeart/2005/8/layout/target3"/>
    <dgm:cxn modelId="{EC75ADCA-1589-4D7B-8017-2CEB345680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54F0D1-ECD1-429B-8F8F-8A074544F5C5}" type="presOf" srcId="{D1B46980-6531-4606-95E6-44980827E919}" destId="{6140AFEC-043D-4C43-A2F9-D0F5331DF3A3}" srcOrd="0" destOrd="0" presId="urn:microsoft.com/office/officeart/2005/8/layout/target3"/>
    <dgm:cxn modelId="{00285D11-222F-4F3B-B83A-A9186D855897}" type="presOf" srcId="{B651F6E3-6281-48DB-9319-2AEAFDAE7572}" destId="{6BB5E863-4638-4E1D-BFDE-399D028AC4ED}" srcOrd="1" destOrd="0" presId="urn:microsoft.com/office/officeart/2005/8/layout/target3"/>
    <dgm:cxn modelId="{AF341E0C-3B66-4BFB-8476-0138EF41BCD8}" type="presOf" srcId="{23DE21E6-671D-41EF-A4B8-4CB61DD21CB9}" destId="{20EFD393-BD0F-4866-BD5F-B29A45D964CD}" srcOrd="0" destOrd="0" presId="urn:microsoft.com/office/officeart/2005/8/layout/target3"/>
    <dgm:cxn modelId="{A453C0F1-F8EA-4FE8-9C35-D6905C54EB84}" type="presParOf" srcId="{333A1088-737F-45CB-B68E-254E46348037}" destId="{F5ABB229-8D3B-4694-996A-96F23CF14429}" srcOrd="0" destOrd="0" presId="urn:microsoft.com/office/officeart/2005/8/layout/target3"/>
    <dgm:cxn modelId="{C45F843E-96D9-4DF6-9DD0-3C31BC24B568}" type="presParOf" srcId="{333A1088-737F-45CB-B68E-254E46348037}" destId="{F41139FD-01EE-4571-8B17-4FB00FC51163}" srcOrd="1" destOrd="0" presId="urn:microsoft.com/office/officeart/2005/8/layout/target3"/>
    <dgm:cxn modelId="{63F69C8D-EB80-466C-BBFE-7668071BB12F}" type="presParOf" srcId="{333A1088-737F-45CB-B68E-254E46348037}" destId="{D005CE8C-CC26-4C3E-AC11-E15060ECD759}" srcOrd="2" destOrd="0" presId="urn:microsoft.com/office/officeart/2005/8/layout/target3"/>
    <dgm:cxn modelId="{48F336E8-C344-46C3-95A6-E5DD2B2C5DEC}" type="presParOf" srcId="{333A1088-737F-45CB-B68E-254E46348037}" destId="{2C702D82-9B77-49B7-9568-BB8EB47C3372}" srcOrd="3" destOrd="0" presId="urn:microsoft.com/office/officeart/2005/8/layout/target3"/>
    <dgm:cxn modelId="{E1BBB429-A96A-4EAC-A2F0-E1ECC296A039}" type="presParOf" srcId="{333A1088-737F-45CB-B68E-254E46348037}" destId="{A52A0455-90FF-4808-ABD0-F02540D31D5A}" srcOrd="4" destOrd="0" presId="urn:microsoft.com/office/officeart/2005/8/layout/target3"/>
    <dgm:cxn modelId="{98F13B44-559F-418D-AFB4-B4D030267A5C}" type="presParOf" srcId="{333A1088-737F-45CB-B68E-254E46348037}" destId="{6140AFEC-043D-4C43-A2F9-D0F5331DF3A3}" srcOrd="5" destOrd="0" presId="urn:microsoft.com/office/officeart/2005/8/layout/target3"/>
    <dgm:cxn modelId="{B57296FC-65CC-4618-A304-C699CEA776B0}" type="presParOf" srcId="{333A1088-737F-45CB-B68E-254E46348037}" destId="{9358AC05-5D7D-4327-9F80-1AD486AEA664}" srcOrd="6" destOrd="0" presId="urn:microsoft.com/office/officeart/2005/8/layout/target3"/>
    <dgm:cxn modelId="{C42F5862-E5BA-4CEE-9295-DC62CE7394C6}" type="presParOf" srcId="{333A1088-737F-45CB-B68E-254E46348037}" destId="{313FC574-E1CD-4FB4-B054-0B805CE0447D}" srcOrd="7" destOrd="0" presId="urn:microsoft.com/office/officeart/2005/8/layout/target3"/>
    <dgm:cxn modelId="{CED9B03C-8D77-4A6F-9A36-A2119B1D276B}" type="presParOf" srcId="{333A1088-737F-45CB-B68E-254E46348037}" destId="{619D679B-A015-4ECF-8348-D1034C574F40}" srcOrd="8" destOrd="0" presId="urn:microsoft.com/office/officeart/2005/8/layout/target3"/>
    <dgm:cxn modelId="{197F0E03-B70B-41FD-B9C5-DADAADEBD029}" type="presParOf" srcId="{333A1088-737F-45CB-B68E-254E46348037}" destId="{322283A8-4A27-4CDA-BAE3-F381106A9174}" srcOrd="9" destOrd="0" presId="urn:microsoft.com/office/officeart/2005/8/layout/target3"/>
    <dgm:cxn modelId="{F76EDB19-9519-4E46-A46B-1E8ACA763BB9}" type="presParOf" srcId="{333A1088-737F-45CB-B68E-254E46348037}" destId="{FFC9F71D-1B4F-4AD9-A4A6-86ADEFC8AF5C}" srcOrd="10" destOrd="0" presId="urn:microsoft.com/office/officeart/2005/8/layout/target3"/>
    <dgm:cxn modelId="{327E3671-04A7-4AD3-B29C-0BBB20E6C406}" type="presParOf" srcId="{333A1088-737F-45CB-B68E-254E46348037}" destId="{25B08C86-7E15-44DC-BE7F-FFB55DD49D12}" srcOrd="11" destOrd="0" presId="urn:microsoft.com/office/officeart/2005/8/layout/target3"/>
    <dgm:cxn modelId="{C33A9872-B50C-4061-9BB9-2188FD80AD22}" type="presParOf" srcId="{333A1088-737F-45CB-B68E-254E46348037}" destId="{B802C839-24C6-47E7-BAF8-A79343132CBC}" srcOrd="12" destOrd="0" presId="urn:microsoft.com/office/officeart/2005/8/layout/target3"/>
    <dgm:cxn modelId="{7B531F41-8F20-476D-9BD2-7CAAEA0D2324}" type="presParOf" srcId="{333A1088-737F-45CB-B68E-254E46348037}" destId="{10B0AAF3-16BE-4B9A-A567-5D5A0E0FD953}" srcOrd="13" destOrd="0" presId="urn:microsoft.com/office/officeart/2005/8/layout/target3"/>
    <dgm:cxn modelId="{8B59161E-AD2A-4B0D-BC59-D5EF288DDE42}" type="presParOf" srcId="{333A1088-737F-45CB-B68E-254E46348037}" destId="{20EFD393-BD0F-4866-BD5F-B29A45D964CD}" srcOrd="14" destOrd="0" presId="urn:microsoft.com/office/officeart/2005/8/layout/target3"/>
    <dgm:cxn modelId="{026C4FBA-77B0-453E-984E-C34E742906A9}" type="presParOf" srcId="{333A1088-737F-45CB-B68E-254E46348037}" destId="{AED2198E-93D5-4001-81B4-73124B309672}" srcOrd="15" destOrd="0" presId="urn:microsoft.com/office/officeart/2005/8/layout/target3"/>
    <dgm:cxn modelId="{0FEDF3A2-24D8-4D43-876C-6EB6C170EEA5}" type="presParOf" srcId="{333A1088-737F-45CB-B68E-254E46348037}" destId="{2BE915AB-18AA-4053-B92C-3BFC9ED204BB}" srcOrd="16" destOrd="0" presId="urn:microsoft.com/office/officeart/2005/8/layout/target3"/>
    <dgm:cxn modelId="{1076E22B-9052-418E-BC58-B7E4273050E7}" type="presParOf" srcId="{333A1088-737F-45CB-B68E-254E46348037}" destId="{6BB5E863-4638-4E1D-BFDE-399D028AC4ED}" srcOrd="17" destOrd="0" presId="urn:microsoft.com/office/officeart/2005/8/layout/target3"/>
    <dgm:cxn modelId="{9BC07189-15F2-4C48-AFE8-F330052365B6}" type="presParOf" srcId="{333A1088-737F-45CB-B68E-254E46348037}" destId="{5A5FFA88-C948-4069-8E93-59FA12366E83}" srcOrd="18" destOrd="0" presId="urn:microsoft.com/office/officeart/2005/8/layout/target3"/>
    <dgm:cxn modelId="{98EE6A6B-8F46-4F53-99E3-CBCB8A188F77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VY_32_INOVACE_758_SURREALISMUS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dirty="0" smtClean="0"/>
            <a:t>: Surrealismus ve výtvarném umění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73DCEBF-4CC1-445B-B640-1A657D887319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EDE38D6-D3C3-4033-8F1C-DDB6A3A18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c/Guillaume_Apollinaire_1914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Guillaume_Apollinair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4/AndreBreton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7/Salvador_Dali_NYWT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b/Toyen1930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50273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je určen k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výkladu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učiva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předmětu Dějepis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9.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vymezí pojem surrealismus.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se seznámí s novým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uměleckým směrem meziválečného období, získají přehled českých a světových surrealistů. Učitel přiblíží žákům Surrealistický Manifest. Pomocí fotografiích učitel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předataví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Dálího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Toyen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Surrealismus, G.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Apollinaire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A. Breton,         S. Dálí,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Toyen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8.12.2012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sur</a:t>
            </a:r>
            <a:r>
              <a:rPr lang="cs-CZ" dirty="0" smtClean="0"/>
              <a:t>-  znamená </a:t>
            </a:r>
            <a:r>
              <a:rPr lang="cs-CZ" b="1" dirty="0" smtClean="0"/>
              <a:t>nad</a:t>
            </a:r>
          </a:p>
          <a:p>
            <a:r>
              <a:rPr lang="cs-CZ" dirty="0" smtClean="0"/>
              <a:t>zachycuje „opravdovou“ skutečnost</a:t>
            </a:r>
          </a:p>
          <a:p>
            <a:r>
              <a:rPr lang="cs-CZ" dirty="0" smtClean="0"/>
              <a:t>podvědomí člověka</a:t>
            </a:r>
          </a:p>
          <a:p>
            <a:r>
              <a:rPr lang="cs-CZ" dirty="0" smtClean="0"/>
              <a:t>reálné i nereálné motivy – sny</a:t>
            </a:r>
          </a:p>
          <a:p>
            <a:r>
              <a:rPr lang="cs-CZ" dirty="0" smtClean="0"/>
              <a:t>podobnost s halucinacemi</a:t>
            </a:r>
          </a:p>
          <a:p>
            <a:r>
              <a:rPr lang="cs-CZ" dirty="0" smtClean="0"/>
              <a:t>výtvarné umění, literatura,film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uillaume Apollinaire 191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124744"/>
            <a:ext cx="3819525" cy="53530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251520" y="620688"/>
            <a:ext cx="8229600" cy="9361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Termín surrealismus poprvé použil </a:t>
            </a:r>
            <a:r>
              <a:rPr lang="cs-CZ" dirty="0" err="1" smtClean="0">
                <a:hlinkClick r:id="rId4" action="ppaction://hlinkfile" tooltip="Guillaume Apollinaire"/>
              </a:rPr>
              <a:t>Guillaume</a:t>
            </a:r>
            <a:r>
              <a:rPr lang="cs-CZ" dirty="0" smtClean="0">
                <a:hlinkClick r:id="rId4" action="ppaction://hlinkfile" tooltip="Guillaume Apollinaire"/>
              </a:rPr>
              <a:t> </a:t>
            </a:r>
            <a:r>
              <a:rPr lang="cs-CZ" dirty="0" err="1" smtClean="0">
                <a:hlinkClick r:id="rId4" action="ppaction://hlinkfile" tooltip="Guillaume Apollinaire"/>
              </a:rPr>
              <a:t>Apollinaire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AndreBret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836712"/>
            <a:ext cx="4095750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980728"/>
            <a:ext cx="4355976" cy="1611560"/>
          </a:xfrm>
        </p:spPr>
        <p:txBody>
          <a:bodyPr/>
          <a:lstStyle/>
          <a:p>
            <a:r>
              <a:rPr lang="cs-CZ" dirty="0" smtClean="0"/>
              <a:t>Roku 1924 vydal </a:t>
            </a:r>
          </a:p>
          <a:p>
            <a:pPr>
              <a:buNone/>
            </a:pPr>
            <a:r>
              <a:rPr lang="cs-CZ" dirty="0" smtClean="0"/>
              <a:t>   André Breton </a:t>
            </a:r>
          </a:p>
          <a:p>
            <a:pPr>
              <a:buNone/>
            </a:pPr>
            <a:r>
              <a:rPr lang="cs-CZ" i="1" dirty="0" smtClean="0"/>
              <a:t>   Surrealistický Manifest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3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Představitelé surrealismu – výtvarná tvorba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Světoví představitelé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Salvador </a:t>
            </a:r>
            <a:r>
              <a:rPr lang="cs-CZ" dirty="0" err="1" smtClean="0"/>
              <a:t>Dalí</a:t>
            </a:r>
            <a:endParaRPr lang="cs-CZ" dirty="0" smtClean="0"/>
          </a:p>
          <a:p>
            <a:r>
              <a:rPr lang="cs-CZ" dirty="0" smtClean="0"/>
              <a:t>Max Ernst</a:t>
            </a:r>
          </a:p>
          <a:p>
            <a:r>
              <a:rPr lang="cs-CZ" dirty="0" smtClean="0"/>
              <a:t>René </a:t>
            </a:r>
            <a:r>
              <a:rPr lang="cs-CZ" dirty="0" err="1" smtClean="0"/>
              <a:t>Magritte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Čeští představitelé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Toyen</a:t>
            </a:r>
            <a:endParaRPr lang="cs-CZ" dirty="0" smtClean="0"/>
          </a:p>
          <a:p>
            <a:r>
              <a:rPr lang="cs-CZ" dirty="0" smtClean="0"/>
              <a:t>Jindřich </a:t>
            </a:r>
            <a:r>
              <a:rPr lang="cs-CZ" dirty="0" err="1" smtClean="0"/>
              <a:t>Štyrský</a:t>
            </a:r>
            <a:endParaRPr lang="cs-CZ" dirty="0" smtClean="0"/>
          </a:p>
          <a:p>
            <a:r>
              <a:rPr lang="cs-CZ" dirty="0" smtClean="0"/>
              <a:t>Mikuláš Medek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3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Salvador </a:t>
            </a:r>
            <a:r>
              <a:rPr lang="cs-CZ" dirty="0" err="1" smtClean="0"/>
              <a:t>Dalí</a:t>
            </a:r>
            <a:endParaRPr lang="cs-CZ" dirty="0"/>
          </a:p>
        </p:txBody>
      </p:sp>
      <p:pic>
        <p:nvPicPr>
          <p:cNvPr id="19458" name="Picture 2" descr="Soubor:Salvador Dali NYW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764704"/>
            <a:ext cx="4295775" cy="57054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0" name="Picture 4" descr="http://www.surrealists.co.uk/artistsimages/SalvadorDali-TheVisageofW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348880"/>
            <a:ext cx="3810000" cy="2819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3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4618856" cy="106984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Toyen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(Marie </a:t>
            </a:r>
            <a:r>
              <a:rPr lang="cs-CZ" dirty="0" err="1" smtClean="0"/>
              <a:t>Čermínová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1506" name="Picture 2" descr="Soubor:Toyen193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836712"/>
            <a:ext cx="4067175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8" name="Picture 4" descr="http://www.kiesler.org/cms/media/a_sujet/01news/04toyen/popups/toyen_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420888"/>
            <a:ext cx="4381500" cy="3543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3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3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49488"/>
            <a:ext cx="8229600" cy="43243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http://cs.wikipedia.org/wiki/Soubor:Guillaume_Apollinaire_1914.jpg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179512" y="2564904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http://cs.wikipedia.org/wiki/Soubor:AndreBreton.jpg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179512" y="2852936"/>
            <a:ext cx="55263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http://cs.wikipedia.org/wiki/Soubor:Salvador_Dali_NYWTS.jpg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179512" y="306896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http://cs.wikipedia.org/wiki/Soubor:Toyen1930.jpg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179512" y="3356992"/>
            <a:ext cx="83529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salvador</a:t>
            </a:r>
            <a:r>
              <a:rPr lang="cs-CZ" sz="1200" dirty="0" smtClean="0"/>
              <a:t>+dal%C3%AD&amp;start=217&amp;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ru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=1280&amp;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=823&amp;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=_vVGSqESdR9tsM:&amp;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surrealists.co.uk</a:t>
            </a:r>
            <a:r>
              <a:rPr lang="cs-CZ" sz="1200" dirty="0" smtClean="0"/>
              <a:t>/</a:t>
            </a:r>
            <a:r>
              <a:rPr lang="cs-CZ" sz="1200" dirty="0" err="1" smtClean="0"/>
              <a:t>viewReviewSingle</a:t>
            </a:r>
            <a:r>
              <a:rPr lang="cs-CZ" sz="1200" dirty="0" smtClean="0"/>
              <a:t>/437/&amp;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=SNRvrkLBvGTY3M&amp;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surrealists.co.uk</a:t>
            </a:r>
            <a:r>
              <a:rPr lang="cs-CZ" sz="1200" dirty="0" smtClean="0"/>
              <a:t>/</a:t>
            </a:r>
            <a:r>
              <a:rPr lang="cs-CZ" sz="1200" dirty="0" err="1" smtClean="0"/>
              <a:t>artistsimages</a:t>
            </a:r>
            <a:r>
              <a:rPr lang="cs-CZ" sz="1200" dirty="0" smtClean="0"/>
              <a:t>/</a:t>
            </a:r>
            <a:r>
              <a:rPr lang="cs-CZ" sz="1200" dirty="0" err="1" smtClean="0"/>
              <a:t>SalvadorDali</a:t>
            </a:r>
            <a:r>
              <a:rPr lang="cs-CZ" sz="1200" dirty="0" smtClean="0"/>
              <a:t>-</a:t>
            </a:r>
            <a:r>
              <a:rPr lang="cs-CZ" sz="1200" dirty="0" err="1" smtClean="0"/>
              <a:t>TheVisageofWar.jpg</a:t>
            </a:r>
            <a:r>
              <a:rPr lang="cs-CZ" sz="1200" dirty="0" smtClean="0"/>
              <a:t>&amp;w=400&amp;h=296&amp;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=fovJULDdDsn14QSG8YCgDQ&amp;zoom=1&amp;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&amp;dur=94&amp;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=102089353196508066798&amp;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=6&amp;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=209&amp;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=45&amp;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=1t:429,r:29,s:200,i:91&amp;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=92&amp;ty=75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79512" y="4365104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toyen</a:t>
            </a:r>
            <a:r>
              <a:rPr lang="cs-CZ" sz="1200" dirty="0" smtClean="0"/>
              <a:t>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ru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=1280&amp;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=823&amp;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=VsKhE3MOdp7zQM:&amp;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kiesler.org</a:t>
            </a:r>
            <a:r>
              <a:rPr lang="cs-CZ" sz="1200" dirty="0" smtClean="0"/>
              <a:t>/</a:t>
            </a:r>
            <a:r>
              <a:rPr lang="cs-CZ" sz="1200" dirty="0" err="1" smtClean="0"/>
              <a:t>cms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%3Flang%3D3%26idcatside%3D85%26mod11_1%3Dprint&amp;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=Jn8MFzhvQBlTHM&amp;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kiesler.org</a:t>
            </a:r>
            <a:r>
              <a:rPr lang="cs-CZ" sz="1200" dirty="0" smtClean="0"/>
              <a:t>/</a:t>
            </a:r>
            <a:r>
              <a:rPr lang="cs-CZ" sz="1200" dirty="0" err="1" smtClean="0"/>
              <a:t>cms</a:t>
            </a:r>
            <a:r>
              <a:rPr lang="cs-CZ" sz="1200" dirty="0" smtClean="0"/>
              <a:t>/media/a_sujet/01news/04toyen/</a:t>
            </a:r>
            <a:r>
              <a:rPr lang="cs-CZ" sz="1200" dirty="0" err="1" smtClean="0"/>
              <a:t>popups</a:t>
            </a:r>
            <a:r>
              <a:rPr lang="cs-CZ" sz="1200" dirty="0" smtClean="0"/>
              <a:t>/</a:t>
            </a:r>
            <a:r>
              <a:rPr lang="cs-CZ" sz="1200" dirty="0" err="1" smtClean="0"/>
              <a:t>toyen</a:t>
            </a:r>
            <a:r>
              <a:rPr lang="cs-CZ" sz="1200" dirty="0" smtClean="0"/>
              <a:t>_</a:t>
            </a:r>
            <a:r>
              <a:rPr lang="cs-CZ" sz="1200" dirty="0" err="1" smtClean="0"/>
              <a:t>P.jpg</a:t>
            </a:r>
            <a:r>
              <a:rPr lang="cs-CZ" sz="1200" dirty="0" smtClean="0"/>
              <a:t>&amp;w=460&amp;h=372&amp;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=8IvJUKOGAuWJ4ATW-</a:t>
            </a:r>
            <a:r>
              <a:rPr lang="cs-CZ" sz="1200" dirty="0" err="1" smtClean="0"/>
              <a:t>YGwBA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&amp;dur=281&amp;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=102089353196508066798&amp;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=40&amp;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=1t:429,r:6,s:0,i:98&amp;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=84&amp;ty=85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179512" y="5589240"/>
            <a:ext cx="23855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54</TotalTime>
  <Words>206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Snímek 2</vt:lpstr>
      <vt:lpstr>SURREALISMUS</vt:lpstr>
      <vt:lpstr>Snímek 4</vt:lpstr>
      <vt:lpstr>Snímek 5</vt:lpstr>
      <vt:lpstr>Představitelé surrealismu – výtvarná tvorba</vt:lpstr>
      <vt:lpstr>Salvador Dalí</vt:lpstr>
      <vt:lpstr>Toyen  (Marie Čermínová)</vt:lpstr>
      <vt:lpstr>Použité zdroje: 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27</cp:revision>
  <dcterms:created xsi:type="dcterms:W3CDTF">2012-12-13T07:22:15Z</dcterms:created>
  <dcterms:modified xsi:type="dcterms:W3CDTF">2012-12-20T20:51:48Z</dcterms:modified>
</cp:coreProperties>
</file>