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27E8E-7C96-48CC-8E31-B6B0F8BBA55D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ABD1D-397A-4262-9F6F-018A9C769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VY_22_INOVACE_01_</a:t>
            </a:r>
            <a:r>
              <a:rPr lang="cs-CZ" sz="1600" dirty="0" err="1" smtClean="0"/>
              <a:t>Czech</a:t>
            </a:r>
            <a:r>
              <a:rPr lang="cs-CZ" sz="1600" dirty="0" smtClean="0"/>
              <a:t> </a:t>
            </a:r>
            <a:r>
              <a:rPr lang="cs-CZ" sz="1600" dirty="0" err="1" smtClean="0"/>
              <a:t>Switzerland</a:t>
            </a:r>
            <a:r>
              <a:rPr lang="cs-CZ" sz="1600" dirty="0" smtClean="0"/>
              <a:t>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3.1.2014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 brána, příroda, skály, pískovec.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Českého Švýcarska.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</a:t>
            </a:r>
            <a:r>
              <a:rPr lang="cs-CZ" sz="1100" i="1" dirty="0" smtClean="0"/>
              <a:t>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Sandstone wall at the </a:t>
            </a:r>
            <a:r>
              <a:rPr lang="en-US" sz="2400" dirty="0" err="1" smtClean="0"/>
              <a:t>Pravčic</a:t>
            </a:r>
            <a:r>
              <a:rPr lang="cs-CZ" sz="2400" dirty="0" smtClean="0"/>
              <a:t>e </a:t>
            </a:r>
            <a:r>
              <a:rPr lang="cs-CZ" sz="2400" dirty="0" err="1" smtClean="0"/>
              <a:t>gate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35" y="1428736"/>
            <a:ext cx="8215370" cy="485778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Pravčice</a:t>
            </a:r>
            <a:r>
              <a:rPr lang="cs-CZ" sz="2400" dirty="0" smtClean="0"/>
              <a:t> </a:t>
            </a:r>
            <a:r>
              <a:rPr lang="cs-CZ" sz="2400" dirty="0" err="1" smtClean="0"/>
              <a:t>Gate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Chateau</a:t>
            </a:r>
            <a:r>
              <a:rPr lang="cs-CZ" sz="2400" dirty="0" smtClean="0"/>
              <a:t> </a:t>
            </a:r>
            <a:r>
              <a:rPr lang="cs-CZ" sz="2400" dirty="0" err="1" smtClean="0"/>
              <a:t>Falcon</a:t>
            </a:r>
            <a:r>
              <a:rPr lang="cs-CZ" sz="2400" dirty="0" smtClean="0"/>
              <a:t>'s </a:t>
            </a:r>
            <a:r>
              <a:rPr lang="cs-CZ" sz="2400" dirty="0" err="1" smtClean="0"/>
              <a:t>Nest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34" y="1428736"/>
            <a:ext cx="8143932" cy="50006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the most beautiful natural formation of </a:t>
            </a:r>
            <a:r>
              <a:rPr lang="cs-CZ" sz="2400" dirty="0" err="1" smtClean="0"/>
              <a:t>Czech</a:t>
            </a:r>
            <a:r>
              <a:rPr lang="en-US" sz="2400" dirty="0" smtClean="0"/>
              <a:t> Switzerland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72" y="1428736"/>
            <a:ext cx="8072494" cy="478634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is the largest stone bridge on our continent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96" y="1357298"/>
            <a:ext cx="8286808" cy="528641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 view of the prospects for </a:t>
            </a:r>
            <a:r>
              <a:rPr lang="en-US" sz="2400" dirty="0" err="1" smtClean="0"/>
              <a:t>Pravčic</a:t>
            </a:r>
            <a:r>
              <a:rPr lang="cs-CZ" sz="2400" dirty="0" smtClean="0"/>
              <a:t>e</a:t>
            </a:r>
            <a:r>
              <a:rPr lang="en-US" sz="2400" dirty="0" smtClean="0"/>
              <a:t> gate: </a:t>
            </a:r>
            <a:r>
              <a:rPr lang="en-US" sz="2400" dirty="0" err="1" smtClean="0"/>
              <a:t>Děčínský</a:t>
            </a:r>
            <a:r>
              <a:rPr lang="en-US" sz="2400" dirty="0" smtClean="0"/>
              <a:t> </a:t>
            </a:r>
            <a:r>
              <a:rPr lang="en-US" sz="2400" dirty="0" err="1" smtClean="0"/>
              <a:t>Sněžník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34" y="1428736"/>
            <a:ext cx="8143932" cy="492922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Surrounding</a:t>
            </a:r>
            <a:r>
              <a:rPr lang="cs-CZ" sz="2400" dirty="0" smtClean="0"/>
              <a:t> </a:t>
            </a:r>
            <a:r>
              <a:rPr lang="cs-CZ" sz="2400" dirty="0" err="1" smtClean="0"/>
              <a:t>rocks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96" y="1428736"/>
            <a:ext cx="8286808" cy="500066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Adapted</a:t>
            </a:r>
            <a:r>
              <a:rPr lang="cs-CZ" sz="2400" dirty="0" smtClean="0"/>
              <a:t> </a:t>
            </a:r>
            <a:r>
              <a:rPr lang="cs-CZ" sz="2400" dirty="0" err="1" smtClean="0"/>
              <a:t>trails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34" y="1428736"/>
            <a:ext cx="8215370" cy="500066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Sandstone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72" y="1357298"/>
            <a:ext cx="7929618" cy="500066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–03 )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97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VY_22_INOVACE_01_Czech Switzerland_hz2 Číslo projektu: CZ 1.07/1.4.00/21.3355 Autor: Mgr. Zdena Hanušová Datum tvorby: 3.1.2014 Cílový ročník: 7. ročník Vzdělávací oblast: Anglický jazyk Klíčové slovo:  brána, příroda, skály, pískovec. Anotace: Prezentace fotografií z Českého Švýcarska.</vt:lpstr>
      <vt:lpstr>Sandstone wall at the Pravčice gate.</vt:lpstr>
      <vt:lpstr>Pravčice Gate and Chateau Falcon's Nest.</vt:lpstr>
      <vt:lpstr>It is the most beautiful natural formation of Czech Switzerland.</vt:lpstr>
      <vt:lpstr>It is the largest stone bridge on our continent. </vt:lpstr>
      <vt:lpstr>A view of the prospects for Pravčice gate: Děčínský Sněžník.</vt:lpstr>
      <vt:lpstr>Surrounding rocks.</vt:lpstr>
      <vt:lpstr>Adapted trails.</vt:lpstr>
      <vt:lpstr>Sandstone.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6</cp:revision>
  <dcterms:created xsi:type="dcterms:W3CDTF">2014-01-09T14:29:19Z</dcterms:created>
  <dcterms:modified xsi:type="dcterms:W3CDTF">2014-01-12T17:04:41Z</dcterms:modified>
</cp:coreProperties>
</file>