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7" r:id="rId2"/>
    <p:sldId id="259" r:id="rId3"/>
    <p:sldId id="260" r:id="rId4"/>
    <p:sldId id="261" r:id="rId5"/>
    <p:sldId id="262" r:id="rId6"/>
    <p:sldId id="267" r:id="rId7"/>
    <p:sldId id="264" r:id="rId8"/>
    <p:sldId id="268" r:id="rId9"/>
    <p:sldId id="265" r:id="rId10"/>
    <p:sldId id="266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VY_32_INOVACE_742_BIEDERMEIER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MYŠKOVÁ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TÉMA:Kultura 1.pol. 19. století - BIEDERMEIER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3921D5-2F40-4C22-B06F-3C03555B5085}" type="presOf" srcId="{D8197B8C-B260-4A16-BDF4-0947B075E274}" destId="{5A5FFA88-C948-4069-8E93-59FA12366E83}" srcOrd="1" destOrd="0" presId="urn:microsoft.com/office/officeart/2005/8/layout/target3"/>
    <dgm:cxn modelId="{B926A134-3927-4A58-A9D8-2ECC2EF1E05D}" type="presOf" srcId="{B651F6E3-6281-48DB-9319-2AEAFDAE7572}" destId="{6BB5E863-4638-4E1D-BFDE-399D028AC4ED}" srcOrd="1" destOrd="0" presId="urn:microsoft.com/office/officeart/2005/8/layout/target3"/>
    <dgm:cxn modelId="{E84D6CEC-60EC-4E93-8430-2D53EEA7DDAA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6CC0A5B-44FE-4034-A496-12FBDFE7CE80}" type="presOf" srcId="{B651F6E3-6281-48DB-9319-2AEAFDAE7572}" destId="{619D679B-A015-4ECF-8348-D1034C574F40}" srcOrd="0" destOrd="0" presId="urn:microsoft.com/office/officeart/2005/8/layout/target3"/>
    <dgm:cxn modelId="{0084EE15-485B-4AF8-B2E2-5D3D3DF14BCC}" type="presOf" srcId="{23DE21E6-671D-41EF-A4B8-4CB61DD21CB9}" destId="{D765D62F-75B8-4F0E-BC22-04FC3BAECA31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2A68BA3-3D92-4DFA-8DB7-70D85521F8EB}" type="presOf" srcId="{D8197B8C-B260-4A16-BDF4-0947B075E274}" destId="{25B08C86-7E15-44DC-BE7F-FFB55DD49D12}" srcOrd="0" destOrd="0" presId="urn:microsoft.com/office/officeart/2005/8/layout/target3"/>
    <dgm:cxn modelId="{EA9E5B97-9E8B-419B-B688-90656FDEFDFB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9C72C70-1ED6-4431-95C3-CDC1A5394537}" type="presOf" srcId="{23DE21E6-671D-41EF-A4B8-4CB61DD21CB9}" destId="{20EFD393-BD0F-4866-BD5F-B29A45D964CD}" srcOrd="0" destOrd="0" presId="urn:microsoft.com/office/officeart/2005/8/layout/target3"/>
    <dgm:cxn modelId="{C88FA8C8-DE6F-458F-AB7C-CB29A0A9C8D7}" type="presOf" srcId="{D1B46980-6531-4606-95E6-44980827E919}" destId="{2BE915AB-18AA-4053-B92C-3BFC9ED204BB}" srcOrd="1" destOrd="0" presId="urn:microsoft.com/office/officeart/2005/8/layout/target3"/>
    <dgm:cxn modelId="{FFDA03CB-F462-49A5-AAC3-FA17CB8C3D3B}" type="presOf" srcId="{757F3AB3-0718-4624-B441-E567A8F0AB56}" destId="{333A1088-737F-45CB-B68E-254E46348037}" srcOrd="0" destOrd="0" presId="urn:microsoft.com/office/officeart/2005/8/layout/target3"/>
    <dgm:cxn modelId="{CA059C9E-33F6-47B8-8527-2AD34DA1375F}" type="presOf" srcId="{D1D4F407-5343-4D3F-B5B9-D407B03CAEB4}" destId="{D005CE8C-CC26-4C3E-AC11-E15060ECD759}" srcOrd="0" destOrd="0" presId="urn:microsoft.com/office/officeart/2005/8/layout/target3"/>
    <dgm:cxn modelId="{91FF835B-15EE-4826-A3EC-79AD7C023DED}" type="presParOf" srcId="{333A1088-737F-45CB-B68E-254E46348037}" destId="{F5ABB229-8D3B-4694-996A-96F23CF14429}" srcOrd="0" destOrd="0" presId="urn:microsoft.com/office/officeart/2005/8/layout/target3"/>
    <dgm:cxn modelId="{BA56FC48-0131-4DCE-92E2-B12F49629498}" type="presParOf" srcId="{333A1088-737F-45CB-B68E-254E46348037}" destId="{F41139FD-01EE-4571-8B17-4FB00FC51163}" srcOrd="1" destOrd="0" presId="urn:microsoft.com/office/officeart/2005/8/layout/target3"/>
    <dgm:cxn modelId="{A276882F-BE60-435D-938C-BCA1D890C878}" type="presParOf" srcId="{333A1088-737F-45CB-B68E-254E46348037}" destId="{D005CE8C-CC26-4C3E-AC11-E15060ECD759}" srcOrd="2" destOrd="0" presId="urn:microsoft.com/office/officeart/2005/8/layout/target3"/>
    <dgm:cxn modelId="{33935A1A-814E-46A5-9A87-FF20AAA5F7A6}" type="presParOf" srcId="{333A1088-737F-45CB-B68E-254E46348037}" destId="{2C702D82-9B77-49B7-9568-BB8EB47C3372}" srcOrd="3" destOrd="0" presId="urn:microsoft.com/office/officeart/2005/8/layout/target3"/>
    <dgm:cxn modelId="{850B06E5-0859-4F54-A0DD-8E7258D77B69}" type="presParOf" srcId="{333A1088-737F-45CB-B68E-254E46348037}" destId="{A52A0455-90FF-4808-ABD0-F02540D31D5A}" srcOrd="4" destOrd="0" presId="urn:microsoft.com/office/officeart/2005/8/layout/target3"/>
    <dgm:cxn modelId="{295688FB-F14A-40A9-B139-71374FB1475A}" type="presParOf" srcId="{333A1088-737F-45CB-B68E-254E46348037}" destId="{6140AFEC-043D-4C43-A2F9-D0F5331DF3A3}" srcOrd="5" destOrd="0" presId="urn:microsoft.com/office/officeart/2005/8/layout/target3"/>
    <dgm:cxn modelId="{68B5304B-89BA-4E48-8939-6429AB7068FD}" type="presParOf" srcId="{333A1088-737F-45CB-B68E-254E46348037}" destId="{9358AC05-5D7D-4327-9F80-1AD486AEA664}" srcOrd="6" destOrd="0" presId="urn:microsoft.com/office/officeart/2005/8/layout/target3"/>
    <dgm:cxn modelId="{7B621478-75EB-4A1B-B6CA-A23FB0AECCAC}" type="presParOf" srcId="{333A1088-737F-45CB-B68E-254E46348037}" destId="{313FC574-E1CD-4FB4-B054-0B805CE0447D}" srcOrd="7" destOrd="0" presId="urn:microsoft.com/office/officeart/2005/8/layout/target3"/>
    <dgm:cxn modelId="{4E75DFF4-6589-4FC5-BD2D-49A5FAFEFD0B}" type="presParOf" srcId="{333A1088-737F-45CB-B68E-254E46348037}" destId="{619D679B-A015-4ECF-8348-D1034C574F40}" srcOrd="8" destOrd="0" presId="urn:microsoft.com/office/officeart/2005/8/layout/target3"/>
    <dgm:cxn modelId="{58BE5DCC-85AF-4A3E-AA76-AE3655FBB645}" type="presParOf" srcId="{333A1088-737F-45CB-B68E-254E46348037}" destId="{322283A8-4A27-4CDA-BAE3-F381106A9174}" srcOrd="9" destOrd="0" presId="urn:microsoft.com/office/officeart/2005/8/layout/target3"/>
    <dgm:cxn modelId="{2A56B429-BA07-424E-8879-D25CE28F8043}" type="presParOf" srcId="{333A1088-737F-45CB-B68E-254E46348037}" destId="{FFC9F71D-1B4F-4AD9-A4A6-86ADEFC8AF5C}" srcOrd="10" destOrd="0" presId="urn:microsoft.com/office/officeart/2005/8/layout/target3"/>
    <dgm:cxn modelId="{6F7FA392-DEC7-4AB1-8A2E-B347C6047490}" type="presParOf" srcId="{333A1088-737F-45CB-B68E-254E46348037}" destId="{25B08C86-7E15-44DC-BE7F-FFB55DD49D12}" srcOrd="11" destOrd="0" presId="urn:microsoft.com/office/officeart/2005/8/layout/target3"/>
    <dgm:cxn modelId="{31889B82-FE7D-422A-A22A-67E38BD3B01C}" type="presParOf" srcId="{333A1088-737F-45CB-B68E-254E46348037}" destId="{B802C839-24C6-47E7-BAF8-A79343132CBC}" srcOrd="12" destOrd="0" presId="urn:microsoft.com/office/officeart/2005/8/layout/target3"/>
    <dgm:cxn modelId="{CC3CF03B-F2D0-4307-95BB-55698C1983C3}" type="presParOf" srcId="{333A1088-737F-45CB-B68E-254E46348037}" destId="{10B0AAF3-16BE-4B9A-A567-5D5A0E0FD953}" srcOrd="13" destOrd="0" presId="urn:microsoft.com/office/officeart/2005/8/layout/target3"/>
    <dgm:cxn modelId="{EDEE0F76-4697-43E8-9C4C-7A1709575531}" type="presParOf" srcId="{333A1088-737F-45CB-B68E-254E46348037}" destId="{20EFD393-BD0F-4866-BD5F-B29A45D964CD}" srcOrd="14" destOrd="0" presId="urn:microsoft.com/office/officeart/2005/8/layout/target3"/>
    <dgm:cxn modelId="{56A9509E-F7AF-4FA5-BE3F-97EFF93FDA55}" type="presParOf" srcId="{333A1088-737F-45CB-B68E-254E46348037}" destId="{AED2198E-93D5-4001-81B4-73124B309672}" srcOrd="15" destOrd="0" presId="urn:microsoft.com/office/officeart/2005/8/layout/target3"/>
    <dgm:cxn modelId="{4839BB5B-5389-4F26-B3CF-4EFDEDCC6D32}" type="presParOf" srcId="{333A1088-737F-45CB-B68E-254E46348037}" destId="{2BE915AB-18AA-4053-B92C-3BFC9ED204BB}" srcOrd="16" destOrd="0" presId="urn:microsoft.com/office/officeart/2005/8/layout/target3"/>
    <dgm:cxn modelId="{1FEFB671-4F46-4B23-8F22-B34107B67A40}" type="presParOf" srcId="{333A1088-737F-45CB-B68E-254E46348037}" destId="{6BB5E863-4638-4E1D-BFDE-399D028AC4ED}" srcOrd="17" destOrd="0" presId="urn:microsoft.com/office/officeart/2005/8/layout/target3"/>
    <dgm:cxn modelId="{D191421B-1578-4D93-944E-BD77D82F7ED3}" type="presParOf" srcId="{333A1088-737F-45CB-B68E-254E46348037}" destId="{5A5FFA88-C948-4069-8E93-59FA12366E83}" srcOrd="18" destOrd="0" presId="urn:microsoft.com/office/officeart/2005/8/layout/target3"/>
    <dgm:cxn modelId="{0558EF84-703A-4055-965D-1418339D4046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31" cy="26917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28592" y="0"/>
          <a:ext cx="7079070" cy="26917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328592" y="0"/>
        <a:ext cx="7079070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7" cy="212646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45865" y="430676"/>
          <a:ext cx="7079070" cy="212646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MYŠKOVÁ</a:t>
          </a:r>
          <a:endParaRPr lang="cs-CZ" sz="1800" kern="1200" dirty="0"/>
        </a:p>
      </dsp:txBody>
      <dsp:txXfrm>
        <a:off x="1345865" y="430676"/>
        <a:ext cx="7079070" cy="430676"/>
      </dsp:txXfrm>
    </dsp:sp>
    <dsp:sp modelId="{313FC574-E1CD-4FB4-B054-0B805CE0447D}">
      <dsp:nvSpPr>
        <dsp:cNvPr id="0" name=""/>
        <dsp:cNvSpPr/>
      </dsp:nvSpPr>
      <dsp:spPr>
        <a:xfrm>
          <a:off x="565263" y="861353"/>
          <a:ext cx="1561203" cy="15612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45865" y="861353"/>
          <a:ext cx="7079070" cy="15612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VY_32_INOVACE_742_BIEDERMEIER</a:t>
          </a:r>
          <a:endParaRPr lang="cs-CZ" sz="1800" kern="1200" dirty="0"/>
        </a:p>
      </dsp:txBody>
      <dsp:txXfrm>
        <a:off x="1345865" y="861353"/>
        <a:ext cx="7079070" cy="430676"/>
      </dsp:txXfrm>
    </dsp:sp>
    <dsp:sp modelId="{FFC9F71D-1B4F-4AD9-A4A6-86ADEFC8AF5C}">
      <dsp:nvSpPr>
        <dsp:cNvPr id="0" name=""/>
        <dsp:cNvSpPr/>
      </dsp:nvSpPr>
      <dsp:spPr>
        <a:xfrm>
          <a:off x="847895" y="1292030"/>
          <a:ext cx="995940" cy="9959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45865" y="1292030"/>
          <a:ext cx="7079070" cy="9959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TÉMA:Kultura 1.pol. 19. století - BIEDERMEIER</a:t>
          </a:r>
          <a:endParaRPr lang="cs-CZ" sz="1800" kern="1200" dirty="0"/>
        </a:p>
      </dsp:txBody>
      <dsp:txXfrm>
        <a:off x="1345865" y="1292030"/>
        <a:ext cx="7079070" cy="430676"/>
      </dsp:txXfrm>
    </dsp:sp>
    <dsp:sp modelId="{10B0AAF3-16BE-4B9A-A567-5D5A0E0FD953}">
      <dsp:nvSpPr>
        <dsp:cNvPr id="0" name=""/>
        <dsp:cNvSpPr/>
      </dsp:nvSpPr>
      <dsp:spPr>
        <a:xfrm>
          <a:off x="1130527" y="1722707"/>
          <a:ext cx="430676" cy="4306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345865" y="1722707"/>
          <a:ext cx="7079070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345865" y="1722707"/>
        <a:ext cx="7079070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6C99B66F-1189-4862-B1A3-CB87D2716A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F8DC6524-5AA2-4672-88F0-6537298818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Friedrich_von_Amerling_002.jp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oubor:Jan_Vil%C3%ADmek_-_Magdalena_Dobromila_Rettigov%C3%A1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56022571"/>
              </p:ext>
            </p:extLst>
          </p:nvPr>
        </p:nvGraphicFramePr>
        <p:xfrm>
          <a:off x="323528" y="908720"/>
          <a:ext cx="8424936" cy="2691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548680"/>
            <a:ext cx="7867600" cy="432048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59700151"/>
              </p:ext>
            </p:extLst>
          </p:nvPr>
        </p:nvGraphicFramePr>
        <p:xfrm>
          <a:off x="1115616" y="332656"/>
          <a:ext cx="7344816" cy="5404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4845"/>
                <a:gridCol w="5559971"/>
              </a:tblGrid>
              <a:tr h="54048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>
                          <a:effectLst/>
                        </a:rPr>
                        <a:t>Anotace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Metodický postup: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 err="1" smtClean="0">
                          <a:effectLst/>
                        </a:rPr>
                        <a:t>Klíčová</a:t>
                      </a:r>
                      <a:r>
                        <a:rPr lang="en-US" sz="1800" dirty="0" smtClean="0">
                          <a:effectLst/>
                        </a:rPr>
                        <a:t> </a:t>
                      </a:r>
                      <a:r>
                        <a:rPr lang="en-US" sz="1800" dirty="0" err="1">
                          <a:effectLst/>
                        </a:rPr>
                        <a:t>slova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 </a:t>
                      </a: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</a:rPr>
                        <a:t>Datum </a:t>
                      </a:r>
                      <a:r>
                        <a:rPr lang="en-US" sz="1800" dirty="0" err="1">
                          <a:effectLst/>
                        </a:rPr>
                        <a:t>vytvoření</a:t>
                      </a:r>
                      <a:r>
                        <a:rPr lang="en-US" sz="1800" dirty="0">
                          <a:effectLst/>
                        </a:rPr>
                        <a:t>: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slouží k výkladu učiva v předmětu Dějepis v 8. ročníku – kultura 1.pol. 19. století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Žáci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se seznámí s pojmem BIEDERMEIER- měšťanským životním stylem, na konkrétních příkladech demonstruje prvky malířství,  užitého umění i módy, seznámí se s vlastenkou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D.Rettigovou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Biedermeier, užité umění,  vlastenka  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800" b="1" kern="1200" baseline="0" dirty="0" err="1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D.Rettigová</a:t>
                      </a: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="1" kern="1200" baseline="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6.3.2012</a:t>
                      </a:r>
                      <a:endParaRPr lang="cs-CZ" sz="1800" b="1" kern="1200" dirty="0" smtClean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7867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chemeClr val="accent1">
                    <a:lumMod val="75000"/>
                  </a:schemeClr>
                </a:solidFill>
              </a:rPr>
              <a:t>	BIEDERMEIER</a:t>
            </a:r>
            <a:endParaRPr lang="cs-CZ" sz="6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400" dirty="0" smtClean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Měšťanský životní styl</a:t>
            </a:r>
          </a:p>
          <a:p>
            <a:pPr>
              <a:buFont typeface="Wingdings" pitchFamily="2" charset="2"/>
              <a:buChar char="v"/>
            </a:pPr>
            <a:r>
              <a:rPr lang="cs-CZ" sz="4400" dirty="0" smtClean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První polovina 19.století</a:t>
            </a:r>
          </a:p>
          <a:p>
            <a:pPr>
              <a:buFont typeface="Wingdings" pitchFamily="2" charset="2"/>
              <a:buChar char="v"/>
            </a:pPr>
            <a:r>
              <a:rPr lang="cs-CZ" sz="4400" dirty="0" smtClean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Užité umění</a:t>
            </a:r>
          </a:p>
          <a:p>
            <a:pPr>
              <a:buFont typeface="Wingdings" pitchFamily="2" charset="2"/>
              <a:buChar char="v"/>
            </a:pPr>
            <a:r>
              <a:rPr lang="cs-CZ" sz="4400" dirty="0" smtClean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Předměty denní potřeby</a:t>
            </a:r>
          </a:p>
          <a:p>
            <a:pPr>
              <a:buFont typeface="Wingdings" pitchFamily="2" charset="2"/>
              <a:buChar char="v"/>
            </a:pPr>
            <a:r>
              <a:rPr lang="cs-CZ" sz="4400" dirty="0" smtClean="0"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Neoznačuje umělecký sloh</a:t>
            </a:r>
            <a:endParaRPr lang="cs-CZ" sz="4400" dirty="0">
              <a:effectLst>
                <a:glow rad="101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chemeClr val="accent1">
                    <a:lumMod val="75000"/>
                  </a:schemeClr>
                </a:solidFill>
              </a:rPr>
              <a:t>Měšťanský životní styl</a:t>
            </a:r>
            <a:endParaRPr lang="cs-CZ" sz="5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Útulná domácnost – světnice = vznik obývacího pokoje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Čalouněný nábytek – jednoduchý, pohodlný, skromný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Jednoduchá linie a zaoblené tvary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Porcelánové nádobí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Pořádání měšťanských salonů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chemeClr val="accent1">
                    <a:lumMod val="75000"/>
                  </a:schemeClr>
                </a:solidFill>
              </a:rPr>
              <a:t>	Život měšťanů</a:t>
            </a:r>
            <a:endParaRPr lang="cs-CZ" sz="6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600" dirty="0" smtClean="0"/>
              <a:t>Poklidný rodinný život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Zpestření společenskými událostmi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Pravidelná návštěva kostela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Výlety do přírody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Hudební a literární salony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Vlastenecké spolky – </a:t>
            </a:r>
            <a:r>
              <a:rPr lang="cs-CZ" sz="3600" dirty="0" err="1" smtClean="0"/>
              <a:t>M</a:t>
            </a:r>
            <a:r>
              <a:rPr lang="cs-CZ" sz="3600" dirty="0" smtClean="0"/>
              <a:t>.</a:t>
            </a:r>
            <a:r>
              <a:rPr lang="cs-CZ" sz="3600" dirty="0" err="1" smtClean="0"/>
              <a:t>D.Rettigová</a:t>
            </a:r>
            <a:endParaRPr lang="cs-CZ" sz="3600" dirty="0" smtClean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solidFill>
                  <a:schemeClr val="accent1">
                    <a:lumMod val="75000"/>
                  </a:schemeClr>
                </a:solidFill>
              </a:rPr>
              <a:t>Poklidný rodinný život</a:t>
            </a:r>
            <a:endParaRPr lang="cs-CZ" sz="48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1506" name="Picture 2" descr="http://upload.wikimedia.org/wikipedia/commons/thumb/e/ef/Friedrich_von_Amerling_002.jpg/300px-Friedrich_von_Amerling_0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1628800"/>
            <a:ext cx="3528392" cy="4392488"/>
          </a:xfrm>
          <a:prstGeom prst="rect">
            <a:avLst/>
          </a:prstGeom>
          <a:noFill/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150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Světnice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122" name="Picture 2" descr="http://www.jbdesign.it/idesignpro/images/biedermeier/lady_writing_desk_biedermeier_h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628800"/>
            <a:ext cx="5400600" cy="4248472"/>
          </a:xfrm>
          <a:prstGeom prst="rect">
            <a:avLst/>
          </a:prstGeom>
          <a:noFill/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chemeClr val="accent1">
                    <a:lumMod val="75000"/>
                  </a:schemeClr>
                </a:solidFill>
              </a:rPr>
              <a:t>	Užité umění</a:t>
            </a:r>
            <a:endParaRPr lang="cs-CZ" sz="6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098" name="AutoShape 2" descr="data:image/jpeg;base64,/9j/4AAQSkZJRgABAQAAAQABAAD/2wCEAAkGBhQSEBQUEBQVFRQUFBQUFBQVFRQUFBQUFBUVFRQVFBQXGyYeFxkjGRQUHy8gIycpLCwsFR4xNTAqNSYrLCkBCQoKDgwOFw8PGCkcHBwsLCkpKSkqKSopLCkpKSkpLCwpLCkpLCwpKSkpLCwpLCkpLCksKSksLCwsKSwpLCksKf/AABEIAL4BCQMBIgACEQEDEQH/xAAcAAABBQEBAQAAAAAAAAAAAAACAQMEBQcGAAj/xABJEAABAwEEBgYHBQUECwEAAAABAAIRAwQSITEFBkFRYXETIoGRobEHMkJScsHRFCNigpIzorLS8IOTwuEXJDRDY3N0o7Pi8RX/xAAZAQADAQEBAAAAAAAAAAAAAAAAAQIDBAX/xAAoEQACAgEDAwMFAQEAAAAAAAAAAQIRAxIhMRNBUQQiYRQyQnGRgSP/2gAMAwEAAhEDEQA/AO6CVJC8QsjsPFRrWMZUotUa0fX5KJcDiRmKQ16appWOxWRoyW0YJ1jlHlOMMLRMzY+ClvJrpV6pWAxdDRxIHicECoea7FOSqa0ayWan69emOAdePc2VCtGv1lbPWqOj3aZ5e0QlriuWVofZHSgoyuP/ANIdKMKVU87rfqgPpGbkKDtmdRoz/Ko60PI+lN9js2p66Fwx9IhB/wBnw3mr8g3FI70lOifs7eRqkebUvqMfkOlPwd01gSgLgKfpS96hBAkgOLvon2ek5pEtpAndfI2ZnA4DMrRZIvglwkuTtyF4LPbB6QaoqA1nNe32wIa3EYmmY4YA9q6SnrxQ9pr28eo4ZgbHbyP1Dena7ipl6ZSSoFHWOzuyf2llQAb5N2BkcyplK2Un+rUpu5PafCUVYXQ83EJHMROw2Jo1UUOz3YvEITUKS9KkoKOKF5CFC5JjQphNOTjUrqeCVWOxhxG0T3Js0m+439I+if6NeNNFBYwbK0+w3+uAXvsLPcb3H6owMU/CLJZDCUlN9KE3UtAW7dGbJBeo9pKYq2qMSYG8mFU2zWGk32rx/D9cllKaNIosm1ElW2tptLnuDWjNxwHBc0/WFznXaQ6xyABe7sapln1TttfGp90N9VxB7KbZPgFmrlwU9uT1r9IFmYbrC6q6MmCB3uxnkFWVvSLVI+6otbxeS+OwQF0tL0TUDeNepUe5wiWxSDXe8IlziOJjerDRmptkp4Ci1zmG7NQmriMjDuqJEHLarlCfZkqeNcqzMrVrbaqhg1iBupw3wao9PQtrrOkUbTUmesadT+JwhbpZ7IxnqNaz4Wtb/CApAahYfLB512RidDUDSDz/ALPdB21K1Jsdl4nwVnYvRTbCcX0Ke/r1HnuayPFa4GogFXRgT9RIzih6JH+3aR2UnEeNQKZR9EbI69oeeVNg83Fd8jCFgx+BP1GTycMz0RUAZ6atP9n/ACJHeh+gc69b/tfyLvAUsqujDwT18nkzmv6FqZ9W01G86VN3kQorvQf7tsIOOPQ/SqtSBSyqWOK7CeafkySt6GbVADbXSiII6KoyfihzpUVvohtjJIdQdxD3AnscxbKCiRLHGQo5pRMTOo1vpm82iZ/A5hy3FjpHciJtdMfesrtjCalN7ht2uBELal5Yv0yfEmjX6l94oxWz6yPZsbgfYL6c/wB2QPBWFLXZ0ielAn2rlQdzmh37y1G1aJo1P2lKm6feY13mFR2z0eWR+THUzvpvcI/KZb4KejlXEr/Y1lxvlV+jn6Wt7TEmmcs79E+N5v7wVhQ04wiSHNG10B9Mf2lMuaO2FCt3oqMHoK54NqNgcrzP5VzVt1Ht9nM06ZdHtUHy7u6r/BL/AKrmP8LWh/bL+mg2e0NeJY5rxvaQ4eCV71lX/wC1Xp1Pv2i+NlVhpVf7xl1/eriy69OgYu+Gp943+8aA8dsoc0PRJGgByIuwXM2LW+m6L4LfxN+8Z2xDh2hXlntrKjL1J7Xje0h0c4y7VpGRDQ9KFzsEl5e6RMQAGMpekCGo7A8lN+xcFDQHG6YttRlCo+k289rC5rcTJETgM4EmOC4ay64WggOe9zWuLhedTDWEtLcGPjMAkkfhWgFMW2zNrU3U6ovMcII8iNxBxBU2NFLojVu0W0uN9rQ0w51RxJBmCBTbJkEEbBxXXaM9G1nZjWLqztx+7ZPwt6x7XLPNXNP1rBbXUKkvuEXXD/eUoET8TA3kWrbrLaG1GNewy17Q5p3g4raEIk5JSX6GrFo+nSbdosbTG5jQ3vjE9qkhiKEoatjCwLqrrZTuVWuGTxdduvNksPaLw7Gq1hRtIsmm7h1hzbj8kMQ0xydaUzSToUjDRBCiTAIFKklKEIkMFECgCIJgFKUIUoQAS8vBeQAUpUK9KZIUryEFKgYspCvSvSgBi2WCnVbdqsa9u57WuHc4QuW0l6L7LUxpX6J/4bur+h8juIXYSkvJOKfI4zlHhmTaQ9GNqpY0nU64GyTSfHAExP5lQ17HVstT7xr6TpwLg5vYHtz7yFuznKLaA0tLXAOacwQCDzBwK5penj+Lo6Y+of5KzJaOu1eiJqsFVg9qYd2Pbh+pvauq0brJRruDWkteRIa6IfxY9pLXcpngouvOrVBlndVY00nXmgNYbrXScbzYMYe7C53Q2r7GMF5gJfmw+rifdymEk2tpFbSVo7xwy4kBdH0a5LQlkLRSY5xdFQ5kmGXy5jZOJhpAXWdKujCubMcr4M3selulpk3SBewvRMEYQB6vefki6VVOjqrbz4yusgxGBL72E+8PFP1a642zejmvSC246haWesx3RuI3eszyeO1aT6ONKdJZ7s4EdKzgHEio3seP31nutRv2Wrwuu/S4fIlTPRNpW69jCcL7mxuFUfzNYtccglG4s2lKEDCjXUcYUIKjJEb0aEoAq7J6o4Yd2HyUoKPTbDnj8bvGD80+0qChwJUEo5TAUIkKUIJDBRAptEEwDBSoQlQAQKVCvSgAl5DKS8gA5XpQXl68lYUHKEuQSvIsAi9CXoSgc5JsdCVasBLZ6U4u7Bu480NKneMnIeJ+i5LX3Xr7N9xQcBUIJqVMPu2gSQ3ZfjbsU6q3ZUYtuke12rCpVZTJFymbz8REjIHtOXAKtsdsZfPWF5oJunB08lymjtCWi03aloc+ix3XaBjUe0zdcA71ARiHOxJxjap2iNW6lCqSXtNMDq4uL3GIxBwZvOZJGaWm3qaOiqVWdzoO0B1QfmPcF0a5bVul94eDPMhdPeXRiWxzZX7jHbD1XH4B4P8A/dOVK2KYpPyO9jvA03f4SmatZeazuSIunKs0KgJgEAE5gS4ZjcqfUq3GnaQfdc13A3XA/JStYa3+r1B8I/eaqHV6pdtAvSA4GJBEjgrgvbY+HR9SUneaeCrdF179Km73qbHd7QVYyu088NNvqQmnWicGY8fZHMpWWYZu6x8ByH1SbCiJfl7roJxGzDIbU8KbvdPgpoCUNUjshim7cfBFdd7pUy6lupisg47j3FeD/wCsVYQvIoLIIqIg9TLiToRuHcigsjB6W8njZm7vNIbKOKNw2G76QuRmybj4IDZXbx4o3Hsevr19A6g4bO4oDeGYPcpAdlLKYFRL0iLAdlJKC+vXkWARcm3Yrxclpb+xKwIGs2mxY7K+pheAhgO15ynz7Fj2peiDpG3mpXBfSpDpal7HpHFxNNhnY50kjc0q89LmmC6qyg04MF5w3ueMu6O9Xnow0cKWj+kOdao55+GnLG+Tu9KHvnXZG32Qvuw7fVvVqh/FH6Yb8k0/JJSxx349+KJ61kNFtq83F5+EeZV10iqdAjqOP4j4AfVT5WsNonPP7mZBTtDS1gaZIvA7YBpVMzvkNUWpU3IW0ujgdWAaeLX3s3BjsAIwBQkQvKo9ErdNu+5dzaPFUFic8PpvPqh90YjC9jlMiQOWCvtPD7gj8TPOFzAGJdeAu9YAz1rpAgbJx810Yl7WZTdM+mdTLRfsNBwxhlz9DiNvCFdZ+sewZdu9Zn6NdYz9m6Nxwp1HAcngPb5uH5V3rLeCFsjll9zLZjhsTgeqhttCcFsCZJahyKVWNtgTrbWEwLAFLKhttKIWhAqJaUKMK6MVUBQ9KWUx0iUVEWFDy8gD0V5Agl5CHJZQB6F6Eq8gACxNuszd3y8k+kSoLIrrGNhI8fNNPsjhkQeeCmkLyloqyrc1wzB8/JGTDRO3H+uxTXKg1ot/RWavU92k8jmRA8SlVFLcw/WG3dPaq1WZDqjyOQMDwC2PQlG5o2gN1mB7XMLj4lYY52TTIkAEjPeYlbvSdFgp/wDS0/8AwhHpuWzbP2RQUskTHoG5IHOgK5MSOh0R+xB3yfGPkp91QrDhSYPwt8cfmp3SLdLZHO92YQ21QTO6eG9WVjsDqmLuq3OfoqoxtzjDiN8qys1oJp0yT7LY7vNeZGKbaZ6EpOkwtYrMwWSq2mJIAfe/5bg7DbkDuXAXRhIvDq4SRO0jDgtBNacDiDgRvBwIXF2+wmk8scMjLSfabdNw+ELoRkvk6HUfSj21AyAGlrjdc5rXOpB5ILHGA57TMTvcMJWjWDTLHjqVGu2YGHDg5hxaeBWF1BBBgHnOE44YqxNpJZLRL2iS10OFz3mOOMjaDs24Km2Q4fJujbQdx7EbbUsKsOnHA4Aj4Xub5EK+seub2CL9YHYb5cO50qHkrlFdF8o10WrinG2visyo+kF4iXtd8VMDxaWqys2vc5tpEcHPafJyOrEl4pI0JttTjbcuKo64sPsO/K9ju6SCpVLW6gczUZ8VN0d7ZVa4+SHB+DsW25PC2LkqOstB2Van+Yln8QCn0be13qua74XNd5FVZOk6JtrTotPFc+K54pxtpRYjoG2lGLSqBtqTgtZVWKi9FpRCuqNtsTjbaiwou21Ed5UrbanmW9AqLW8vXlXttqcbawgVE2UhUcWgIhXCBoWpks+9KdtuWBzZxqVKbOwG+7+Fd854KyT0yWsA0KU49eoeGIYPJyynsjXHu0Z7VBN1xBDS6GuIIBgwYO1bi+rGj6XGhQb3sZ8pWGvqPYHMdIaQCACC0gODswSJBEb1sdrrRYbIPepUT2Noj6hVg9tmmXeiIHYJms7qu5LwfISMElo95zR4hNsS2OqpiA0bsO4Qk6Zev49hPem4XRRzGJvqAlsQeGCn6PZNMbA2QSTgACRmlo2BjZ6QwMYps6zjhhfd6o5SVBAJBbJutc6G8TjjvOK82LWrY9Fp6SVX0gG4UsT75yHwjbzVNpGiamJJLhtPkVYimmLY0MaXHIf0Fe9maVHN1pGB7RgE9Z64mThEzjvkHzTVorOe4Ek5YRGXI7EtNo9qYnYRBHBa8CsGzUiMfBS3uyKGm5oiZGwnAjsESU4GgzBwnCQOzCcFlLdmykqoScY/rNPPOEHyHiiZZid36hPjCcbQdB6p7MfJZPkuxKJHLvCkNruBwcR/XFRGGDlHNOCr9UmmSn5J9LTVVoi9hxGHmnKekL+LmMJ5Y+WHeqd7pTtAkf8A1U40vkSasv7NpYs9UPbHuVHtI7njyVlR1qe3KvVGWD4fz9dp81zJq4+CSnVI2qFOSK0RZ3FHXKpH7Sk/4qcH9148lYWbW8nNlM/DUezwcwjxWc2m0Yf5YJKNSdgw7JWiyyqzN4o3RqdLWtpzp1PyOo1B4PB8FKGsNP2hVbzo1D4sBCympanbHOHafJO09M1mGW1HZ54f4YVRzWS8NGrUtYKDjArUp90vDHfpdBU2naZ9XHkQfJZTR1uruBbUcHg+9JMfmkeCk0tONBl1Ci7DMMax366YYVfVj3M3hl2NQFpTgtfFZxS1hYDP+sMzno7RVMR+CoHNPip9PWZhb1bVVB3VaNKoO9raZ8VanF8Mh45eDvG2w70f20ri7PrC4+rVs1Q7iKtB3cDUCks1gqAEvpU4G1lpYT+mo1pV2Q0dLaNIEAknAYrE9YdJfa7W90i7i1pcSBdaDjOMGSSrjWjXl1Zpp0gGNOBxvOdwkZLkHMIlrmkPaZknngRkQTOKym9RtjjpPOYRIdmJBxnEie4wO9bTXs1+jZWAgXLPSw+Kmz6LGRTLoaMS/ow3tMADnIWx2tw6QtEQy7THKm0M/wAK0w72Gbaho2Bw2Sks9A9JT6pEOknZgpFJ26R2n6qQ10kSVq4rsc+pkouz5AI76jl3mjhUSYxSrS52Jmd6m6Ms/SdJAmC04cQR8lBFncZuxgcewAfNdFqdTLa1RpAh1OTnMsdAgRB9Y9y89Jaj0G/ayC+xEbFWaZs16kY2EGOAmfNaabM05gHsUWvq9SfmCORWukw1mKkbxuExMROCcDNmWZ5DitEtvoya4zSrRwe3wvNOXMFQP9GVaf2lK7+E1Lx53mhVuGo5CjZpxHecz9Akq2V29d4NS3MzZe7RHcEFTQN3OlHNpVbE2zP7lRuTnd5PmvN0jWbt7x8wu3fodnuDxBUarq+w7x4oai+UGqS4OXGsVT2mz2/WUY08w+sz91vmCFdVNWAcj3hQq2q52AHt+qnpQH1JruNUtJWY+tLe1w85ClMfRM3Kpj8h+YVfV1bePZPZj5FQ36GI/wAwpeBdmylmfg6T7BIBa9pHEOb5AhD9gqR1brvhe0nHhK5n7C9vqkjkSETa9duTjhvh3mp6EuzK6y8HQ1LG4DrNeObT5hMMEHPx+SraWnq7dx4wR5FS6WuFTJ7ZG3EEfvNKnpT8FLJF/BO6VR6rpCWnrRRJ+8otx23IMc2EeSkN0nYnHJzOIqOHg9rlGlx5TL1p8NDFIkHBWN/BebSszh1Kz54tp1B+65p8ER0YMhaKQ4PFVnLJjh4qJrUy4vSDUO7ahc+AifY6jZi44DNzKjCPEgjuTD6byPVdG8C8O9shSsbK1oZfXGMieYQNrOBw6uWJlwG4Bu0pK7xBBgHdlt4pioZx2EzOwOGBBW0V/hlLckWu0uqGKhBiBfFNlN7ewAT2pqkcW7hI7uHNNBwG0bMAbznRkANglSrBYX1jdpjKbzvZBd62PAYK272RK23ZP1To3rVTc4hraN2pJyviTTHO9dPYtEoEHJ7TycJXMWLRPRtut7TtJiJKmMsh2x2hdUFpVHPN6nZ0zWEbPmn6ZMrm6VnjIkciR5KTfcRBqPI3T881VkaToGVMk9eVFRvDJ7u0z5qTLvePh9ErFRnArXGlszuwxJIHdmrDQNvDLS0uBAd1OPXIhzu0eKbttkLLLWr5ikAYJIvm82cQPxBQ9SXm112ueGtFMl5APrXYugA4nHwC4oRltI7XNbxNMaE40IKZTwXScYkLwYiCUFAwSxLdRhLdQIj1LM12YB5iUw/QtJ3sgcpCnXUQppDKWpqww5OcO4qNU1WPsuB5gjyXRhiK6mFnH1dW6g9kHkQfAqHW0Q8esx3a0ld6lhAWZnV0Sw5sHdCi1NBMPskcj9VqVSztOYB5gFRqmhqR9gDlh5IAy2pqy05HvAKh1NVjsunvC1WpqzTOV4ds/JRKmqnuv7wfkU7DYyutqw/3e4gqI/QDxsPctVqas1BlB5GPNR3aIqNzY7sx8inYUZpR0VGYVvZNHhdebKMnt7x9UTdG0zsHZgrTXcXBQM0Yw72nY5pI7xiCoNtsL6ZLwRlBqNaAS05io3OOK61+im7J8CmH6OI9X6JShCXwVGbRxr7Y9ouzgXB12bw2SATm0jZs7VDvSSQA0kyXDqhu5oGRwVvprRRp4jBhOXuOOX5T5qjIMQdjsRz+X0XO4tbM1tPcsKFqZLTUvOGUnqtdyN3wldrYHMNMGlAZkAABHCBtWesrOBAcZkkFhAiNkYK51RtThWuA9V5cIxiWgkHngrxvS6YpJNHZBOsS06BTzLPuWzZiBCdpsRNpp1gUgHSanpTbQiUgZtrbpZjrD0VnvAGo01A4Gbkl3rbevdPYFX6uOqdLSbRDg4VGRG6etPC4DnsXd2DVVntid8/RW2j9XrPRN6lSY049YDHHOMcOxSttir3ss2sGxFdXmhGAkI9dS3USWEDBuogihK0JiEa3elhElhAA3V6ESWEABC9KK6lDUwAlehOXF6ECG7q8AnLoXoQACSEcJIQALgDmmKtgpnNje76KTCQpgV1TQtM5XhyJ8io9TQHu1D2tDvHBXELyQHL23Vyo5paRTe0gggyJB5rhbdqfaqbv2FUjIPY3pWluwPDZMrYkiGrGnRhFo0e5joLbjssWPB5BpbMrp9VdXnMPSPBBiGtOYvZuduwkAZ4rUrx3oOiG4dwQlTsbZQUqSfbQVw6kNwQ9CFVklYLMl6FWRphJ0YRYEA00lxTzTSdGEgIrGJ1rEjUbVABNRAIQjCAFCMBCEqChUQCEIkAKvQkCWUwFASheCVMBYXkgKIhAAlKBK8ClvIEDdXl4uXggQhXoShISgBEhSlJKYCJYXoXkAJC8F4r0IAFeKUhJKAPL0pYXkACkKUpCmIRenmlSymB//9k="/>
          <p:cNvSpPr>
            <a:spLocks noChangeAspect="1" noChangeArrowheads="1"/>
          </p:cNvSpPr>
          <p:nvPr/>
        </p:nvSpPr>
        <p:spPr bwMode="auto">
          <a:xfrm>
            <a:off x="0" y="-661988"/>
            <a:ext cx="1933575" cy="13906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0" name="AutoShape 4" descr="data:image/jpeg;base64,/9j/4AAQSkZJRgABAQAAAQABAAD/2wCEAAkGBhQSEBQUEBQVFRQUFBQUFBQVFRQUFBQUFBUVFRQVFBQXGyYeFxkjGRQUHy8gIycpLCwsFR4xNTAqNSYrLCkBCQoKDgwOFw8PGCkcHBwsLCkpKSkqKSopLCkpKSkpLCwpLCkpLCwpKSkpLCwpLCkpLCksKSksLCwsKSwpLCksKf/AABEIAL4BCQMBIgACEQEDEQH/xAAcAAABBQEBAQAAAAAAAAAAAAACAQMEBQcGAAj/xABJEAABAwEEBgYHBQUECwEAAAABAAIRAwQSITEFBkFRYXETIoGRobEHMkJScsHRFCNigpIzorLS8IOTwuEXJDRDY3N0o7Pi8RX/xAAZAQADAQEBAAAAAAAAAAAAAAAAAQIDBAX/xAAoEQACAgEDAwMFAQEAAAAAAAAAAQIRAxIhMRNBUQQiYRQyQnGRgSP/2gAMAwEAAhEDEQA/AO6CVJC8QsjsPFRrWMZUotUa0fX5KJcDiRmKQ16appWOxWRoyW0YJ1jlHlOMMLRMzY+ClvJrpV6pWAxdDRxIHicECoea7FOSqa0ayWan69emOAdePc2VCtGv1lbPWqOj3aZ5e0QlriuWVofZHSgoyuP/ANIdKMKVU87rfqgPpGbkKDtmdRoz/Ko60PI+lN9js2p66Fwx9IhB/wBnw3mr8g3FI70lOifs7eRqkebUvqMfkOlPwd01gSgLgKfpS96hBAkgOLvon2ek5pEtpAndfI2ZnA4DMrRZIvglwkuTtyF4LPbB6QaoqA1nNe32wIa3EYmmY4YA9q6SnrxQ9pr28eo4ZgbHbyP1Dena7ipl6ZSSoFHWOzuyf2llQAb5N2BkcyplK2Un+rUpu5PafCUVYXQ83EJHMROw2Jo1UUOz3YvEITUKS9KkoKOKF5CFC5JjQphNOTjUrqeCVWOxhxG0T3Js0m+439I+if6NeNNFBYwbK0+w3+uAXvsLPcb3H6owMU/CLJZDCUlN9KE3UtAW7dGbJBeo9pKYq2qMSYG8mFU2zWGk32rx/D9cllKaNIosm1ElW2tptLnuDWjNxwHBc0/WFznXaQ6xyABe7sapln1TttfGp90N9VxB7KbZPgFmrlwU9uT1r9IFmYbrC6q6MmCB3uxnkFWVvSLVI+6otbxeS+OwQF0tL0TUDeNepUe5wiWxSDXe8IlziOJjerDRmptkp4Ci1zmG7NQmriMjDuqJEHLarlCfZkqeNcqzMrVrbaqhg1iBupw3wao9PQtrrOkUbTUmesadT+JwhbpZ7IxnqNaz4Wtb/CApAahYfLB512RidDUDSDz/ALPdB21K1Jsdl4nwVnYvRTbCcX0Ke/r1HnuayPFa4GogFXRgT9RIzih6JH+3aR2UnEeNQKZR9EbI69oeeVNg83Fd8jCFgx+BP1GTycMz0RUAZ6atP9n/ACJHeh+gc69b/tfyLvAUsqujDwT18nkzmv6FqZ9W01G86VN3kQorvQf7tsIOOPQ/SqtSBSyqWOK7CeafkySt6GbVADbXSiII6KoyfihzpUVvohtjJIdQdxD3AnscxbKCiRLHGQo5pRMTOo1vpm82iZ/A5hy3FjpHciJtdMfesrtjCalN7ht2uBELal5Yv0yfEmjX6l94oxWz6yPZsbgfYL6c/wB2QPBWFLXZ0ielAn2rlQdzmh37y1G1aJo1P2lKm6feY13mFR2z0eWR+THUzvpvcI/KZb4KejlXEr/Y1lxvlV+jn6Wt7TEmmcs79E+N5v7wVhQ04wiSHNG10B9Mf2lMuaO2FCt3oqMHoK54NqNgcrzP5VzVt1Ht9nM06ZdHtUHy7u6r/BL/AKrmP8LWh/bL+mg2e0NeJY5rxvaQ4eCV71lX/wC1Xp1Pv2i+NlVhpVf7xl1/eriy69OgYu+Gp943+8aA8dsoc0PRJGgByIuwXM2LW+m6L4LfxN+8Z2xDh2hXlntrKjL1J7Xje0h0c4y7VpGRDQ9KFzsEl5e6RMQAGMpekCGo7A8lN+xcFDQHG6YttRlCo+k289rC5rcTJETgM4EmOC4ay64WggOe9zWuLhedTDWEtLcGPjMAkkfhWgFMW2zNrU3U6ovMcII8iNxBxBU2NFLojVu0W0uN9rQ0w51RxJBmCBTbJkEEbBxXXaM9G1nZjWLqztx+7ZPwt6x7XLPNXNP1rBbXUKkvuEXXD/eUoET8TA3kWrbrLaG1GNewy17Q5p3g4raEIk5JSX6GrFo+nSbdosbTG5jQ3vjE9qkhiKEoatjCwLqrrZTuVWuGTxdduvNksPaLw7Gq1hRtIsmm7h1hzbj8kMQ0xydaUzSToUjDRBCiTAIFKklKEIkMFECgCIJgFKUIUoQAS8vBeQAUpUK9KZIUryEFKgYspCvSvSgBi2WCnVbdqsa9u57WuHc4QuW0l6L7LUxpX6J/4bur+h8juIXYSkvJOKfI4zlHhmTaQ9GNqpY0nU64GyTSfHAExP5lQ17HVstT7xr6TpwLg5vYHtz7yFuznKLaA0tLXAOacwQCDzBwK5penj+Lo6Y+of5KzJaOu1eiJqsFVg9qYd2Pbh+pvauq0brJRruDWkteRIa6IfxY9pLXcpngouvOrVBlndVY00nXmgNYbrXScbzYMYe7C53Q2r7GMF5gJfmw+rifdymEk2tpFbSVo7xwy4kBdH0a5LQlkLRSY5xdFQ5kmGXy5jZOJhpAXWdKujCubMcr4M3selulpk3SBewvRMEYQB6vefki6VVOjqrbz4yusgxGBL72E+8PFP1a642zejmvSC246haWesx3RuI3eszyeO1aT6ONKdJZ7s4EdKzgHEio3seP31nutRv2Wrwuu/S4fIlTPRNpW69jCcL7mxuFUfzNYtccglG4s2lKEDCjXUcYUIKjJEb0aEoAq7J6o4Yd2HyUoKPTbDnj8bvGD80+0qChwJUEo5TAUIkKUIJDBRAptEEwDBSoQlQAQKVCvSgAl5DKS8gA5XpQXl68lYUHKEuQSvIsAi9CXoSgc5JsdCVasBLZ6U4u7Bu480NKneMnIeJ+i5LX3Xr7N9xQcBUIJqVMPu2gSQ3ZfjbsU6q3ZUYtuke12rCpVZTJFymbz8REjIHtOXAKtsdsZfPWF5oJunB08lymjtCWi03aloc+ix3XaBjUe0zdcA71ARiHOxJxjap2iNW6lCqSXtNMDq4uL3GIxBwZvOZJGaWm3qaOiqVWdzoO0B1QfmPcF0a5bVul94eDPMhdPeXRiWxzZX7jHbD1XH4B4P8A/dOVK2KYpPyO9jvA03f4SmatZeazuSIunKs0KgJgEAE5gS4ZjcqfUq3GnaQfdc13A3XA/JStYa3+r1B8I/eaqHV6pdtAvSA4GJBEjgrgvbY+HR9SUneaeCrdF179Km73qbHd7QVYyu088NNvqQmnWicGY8fZHMpWWYZu6x8ByH1SbCiJfl7roJxGzDIbU8KbvdPgpoCUNUjshim7cfBFdd7pUy6lupisg47j3FeD/wCsVYQvIoLIIqIg9TLiToRuHcigsjB6W8njZm7vNIbKOKNw2G76QuRmybj4IDZXbx4o3Hsevr19A6g4bO4oDeGYPcpAdlLKYFRL0iLAdlJKC+vXkWARcm3Yrxclpb+xKwIGs2mxY7K+pheAhgO15ynz7Fj2peiDpG3mpXBfSpDpal7HpHFxNNhnY50kjc0q89LmmC6qyg04MF5w3ueMu6O9Xnow0cKWj+kOdao55+GnLG+Tu9KHvnXZG32Qvuw7fVvVqh/FH6Yb8k0/JJSxx349+KJ61kNFtq83F5+EeZV10iqdAjqOP4j4AfVT5WsNonPP7mZBTtDS1gaZIvA7YBpVMzvkNUWpU3IW0ujgdWAaeLX3s3BjsAIwBQkQvKo9ErdNu+5dzaPFUFic8PpvPqh90YjC9jlMiQOWCvtPD7gj8TPOFzAGJdeAu9YAz1rpAgbJx810Yl7WZTdM+mdTLRfsNBwxhlz9DiNvCFdZ+sewZdu9Zn6NdYz9m6Nxwp1HAcngPb5uH5V3rLeCFsjll9zLZjhsTgeqhttCcFsCZJahyKVWNtgTrbWEwLAFLKhttKIWhAqJaUKMK6MVUBQ9KWUx0iUVEWFDy8gD0V5Agl5CHJZQB6F6Eq8gACxNuszd3y8k+kSoLIrrGNhI8fNNPsjhkQeeCmkLyloqyrc1wzB8/JGTDRO3H+uxTXKg1ot/RWavU92k8jmRA8SlVFLcw/WG3dPaq1WZDqjyOQMDwC2PQlG5o2gN1mB7XMLj4lYY52TTIkAEjPeYlbvSdFgp/wDS0/8AwhHpuWzbP2RQUskTHoG5IHOgK5MSOh0R+xB3yfGPkp91QrDhSYPwt8cfmp3SLdLZHO92YQ21QTO6eG9WVjsDqmLuq3OfoqoxtzjDiN8qys1oJp0yT7LY7vNeZGKbaZ6EpOkwtYrMwWSq2mJIAfe/5bg7DbkDuXAXRhIvDq4SRO0jDgtBNacDiDgRvBwIXF2+wmk8scMjLSfabdNw+ELoRkvk6HUfSj21AyAGlrjdc5rXOpB5ILHGA57TMTvcMJWjWDTLHjqVGu2YGHDg5hxaeBWF1BBBgHnOE44YqxNpJZLRL2iS10OFz3mOOMjaDs24Km2Q4fJujbQdx7EbbUsKsOnHA4Aj4Xub5EK+seub2CL9YHYb5cO50qHkrlFdF8o10WrinG2visyo+kF4iXtd8VMDxaWqys2vc5tpEcHPafJyOrEl4pI0JttTjbcuKo64sPsO/K9ju6SCpVLW6gczUZ8VN0d7ZVa4+SHB+DsW25PC2LkqOstB2Van+Yln8QCn0be13qua74XNd5FVZOk6JtrTotPFc+K54pxtpRYjoG2lGLSqBtqTgtZVWKi9FpRCuqNtsTjbaiwou21Ed5UrbanmW9AqLW8vXlXttqcbawgVE2UhUcWgIhXCBoWpks+9KdtuWBzZxqVKbOwG+7+Fd854KyT0yWsA0KU49eoeGIYPJyynsjXHu0Z7VBN1xBDS6GuIIBgwYO1bi+rGj6XGhQb3sZ8pWGvqPYHMdIaQCACC0gODswSJBEb1sdrrRYbIPepUT2Noj6hVg9tmmXeiIHYJms7qu5LwfISMElo95zR4hNsS2OqpiA0bsO4Qk6Zev49hPem4XRRzGJvqAlsQeGCn6PZNMbA2QSTgACRmlo2BjZ6QwMYps6zjhhfd6o5SVBAJBbJutc6G8TjjvOK82LWrY9Fp6SVX0gG4UsT75yHwjbzVNpGiamJJLhtPkVYimmLY0MaXHIf0Fe9maVHN1pGB7RgE9Z64mThEzjvkHzTVorOe4Ek5YRGXI7EtNo9qYnYRBHBa8CsGzUiMfBS3uyKGm5oiZGwnAjsESU4GgzBwnCQOzCcFlLdmykqoScY/rNPPOEHyHiiZZid36hPjCcbQdB6p7MfJZPkuxKJHLvCkNruBwcR/XFRGGDlHNOCr9UmmSn5J9LTVVoi9hxGHmnKekL+LmMJ5Y+WHeqd7pTtAkf8A1U40vkSasv7NpYs9UPbHuVHtI7njyVlR1qe3KvVGWD4fz9dp81zJq4+CSnVI2qFOSK0RZ3FHXKpH7Sk/4qcH9148lYWbW8nNlM/DUezwcwjxWc2m0Yf5YJKNSdgw7JWiyyqzN4o3RqdLWtpzp1PyOo1B4PB8FKGsNP2hVbzo1D4sBCympanbHOHafJO09M1mGW1HZ54f4YVRzWS8NGrUtYKDjArUp90vDHfpdBU2naZ9XHkQfJZTR1uruBbUcHg+9JMfmkeCk0tONBl1Ci7DMMax366YYVfVj3M3hl2NQFpTgtfFZxS1hYDP+sMzno7RVMR+CoHNPip9PWZhb1bVVB3VaNKoO9raZ8VanF8Mh45eDvG2w70f20ri7PrC4+rVs1Q7iKtB3cDUCks1gqAEvpU4G1lpYT+mo1pV2Q0dLaNIEAknAYrE9YdJfa7W90i7i1pcSBdaDjOMGSSrjWjXl1Zpp0gGNOBxvOdwkZLkHMIlrmkPaZknngRkQTOKym9RtjjpPOYRIdmJBxnEie4wO9bTXs1+jZWAgXLPSw+Kmz6LGRTLoaMS/ow3tMADnIWx2tw6QtEQy7THKm0M/wAK0w72Gbaho2Bw2Sks9A9JT6pEOknZgpFJ26R2n6qQ10kSVq4rsc+pkouz5AI76jl3mjhUSYxSrS52Jmd6m6Ms/SdJAmC04cQR8lBFncZuxgcewAfNdFqdTLa1RpAh1OTnMsdAgRB9Y9y89Jaj0G/ayC+xEbFWaZs16kY2EGOAmfNaabM05gHsUWvq9SfmCORWukw1mKkbxuExMROCcDNmWZ5DitEtvoya4zSrRwe3wvNOXMFQP9GVaf2lK7+E1Lx53mhVuGo5CjZpxHecz9Akq2V29d4NS3MzZe7RHcEFTQN3OlHNpVbE2zP7lRuTnd5PmvN0jWbt7x8wu3fodnuDxBUarq+w7x4oai+UGqS4OXGsVT2mz2/WUY08w+sz91vmCFdVNWAcj3hQq2q52AHt+qnpQH1JruNUtJWY+tLe1w85ClMfRM3Kpj8h+YVfV1bePZPZj5FQ36GI/wAwpeBdmylmfg6T7BIBa9pHEOb5AhD9gqR1brvhe0nHhK5n7C9vqkjkSETa9duTjhvh3mp6EuzK6y8HQ1LG4DrNeObT5hMMEHPx+SraWnq7dx4wR5FS6WuFTJ7ZG3EEfvNKnpT8FLJF/BO6VR6rpCWnrRRJ+8otx23IMc2EeSkN0nYnHJzOIqOHg9rlGlx5TL1p8NDFIkHBWN/BebSszh1Kz54tp1B+65p8ER0YMhaKQ4PFVnLJjh4qJrUy4vSDUO7ahc+AifY6jZi44DNzKjCPEgjuTD6byPVdG8C8O9shSsbK1oZfXGMieYQNrOBw6uWJlwG4Bu0pK7xBBgHdlt4pioZx2EzOwOGBBW0V/hlLckWu0uqGKhBiBfFNlN7ewAT2pqkcW7hI7uHNNBwG0bMAbznRkANglSrBYX1jdpjKbzvZBd62PAYK272RK23ZP1To3rVTc4hraN2pJyviTTHO9dPYtEoEHJ7TycJXMWLRPRtut7TtJiJKmMsh2x2hdUFpVHPN6nZ0zWEbPmn6ZMrm6VnjIkciR5KTfcRBqPI3T881VkaToGVMk9eVFRvDJ7u0z5qTLvePh9ErFRnArXGlszuwxJIHdmrDQNvDLS0uBAd1OPXIhzu0eKbttkLLLWr5ikAYJIvm82cQPxBQ9SXm112ueGtFMl5APrXYugA4nHwC4oRltI7XNbxNMaE40IKZTwXScYkLwYiCUFAwSxLdRhLdQIj1LM12YB5iUw/QtJ3sgcpCnXUQppDKWpqww5OcO4qNU1WPsuB5gjyXRhiK6mFnH1dW6g9kHkQfAqHW0Q8esx3a0ld6lhAWZnV0Sw5sHdCi1NBMPskcj9VqVSztOYB5gFRqmhqR9gDlh5IAy2pqy05HvAKh1NVjsunvC1WpqzTOV4ds/JRKmqnuv7wfkU7DYyutqw/3e4gqI/QDxsPctVqas1BlB5GPNR3aIqNzY7sx8inYUZpR0VGYVvZNHhdebKMnt7x9UTdG0zsHZgrTXcXBQM0Yw72nY5pI7xiCoNtsL6ZLwRlBqNaAS05io3OOK61+im7J8CmH6OI9X6JShCXwVGbRxr7Y9ouzgXB12bw2SATm0jZs7VDvSSQA0kyXDqhu5oGRwVvprRRp4jBhOXuOOX5T5qjIMQdjsRz+X0XO4tbM1tPcsKFqZLTUvOGUnqtdyN3wldrYHMNMGlAZkAABHCBtWesrOBAcZkkFhAiNkYK51RtThWuA9V5cIxiWgkHngrxvS6YpJNHZBOsS06BTzLPuWzZiBCdpsRNpp1gUgHSanpTbQiUgZtrbpZjrD0VnvAGo01A4Gbkl3rbevdPYFX6uOqdLSbRDg4VGRG6etPC4DnsXd2DVVntid8/RW2j9XrPRN6lSY049YDHHOMcOxSttir3ss2sGxFdXmhGAkI9dS3USWEDBuogihK0JiEa3elhElhAA3V6ESWEABC9KK6lDUwAlehOXF6ECG7q8AnLoXoQACSEcJIQALgDmmKtgpnNje76KTCQpgV1TQtM5XhyJ8io9TQHu1D2tDvHBXELyQHL23Vyo5paRTe0gggyJB5rhbdqfaqbv2FUjIPY3pWluwPDZMrYkiGrGnRhFo0e5joLbjssWPB5BpbMrp9VdXnMPSPBBiGtOYvZuduwkAZ4rUrx3oOiG4dwQlTsbZQUqSfbQVw6kNwQ9CFVklYLMl6FWRphJ0YRYEA00lxTzTSdGEgIrGJ1rEjUbVABNRAIQjCAFCMBCEqChUQCEIkAKvQkCWUwFASheCVMBYXkgKIhAAlKBK8ClvIEDdXl4uXggQhXoShISgBEhSlJKYCJYXoXkAJC8F4r0IAFeKUhJKAPL0pYXkACkKUpCmIRenmlSymB//9k="/>
          <p:cNvSpPr>
            <a:spLocks noChangeAspect="1" noChangeArrowheads="1"/>
          </p:cNvSpPr>
          <p:nvPr/>
        </p:nvSpPr>
        <p:spPr bwMode="auto">
          <a:xfrm>
            <a:off x="0" y="-661988"/>
            <a:ext cx="1933575" cy="13906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6" descr="data:image/jpeg;base64,/9j/4AAQSkZJRgABAQAAAQABAAD/2wCEAAkGBhQSEBQUEBQVFRQUFBQUFBQVFRQUFBQUFBUVFRQVFBQXGyYeFxkjGRQUHy8gIycpLCwsFR4xNTAqNSYrLCkBCQoKDgwOFw8PGCkcHBwsLCkpKSkqKSopLCkpKSkpLCwpLCkpLCwpKSkpLCwpLCkpLCksKSksLCwsKSwpLCksKf/AABEIAL4BCQMBIgACEQEDEQH/xAAcAAABBQEBAQAAAAAAAAAAAAACAQMEBQcGAAj/xABJEAABAwEEBgYHBQUECwEAAAABAAIRAwQSITEFBkFRYXETIoGRobEHMkJScsHRFCNigpIzorLS8IOTwuEXJDRDY3N0o7Pi8RX/xAAZAQADAQEBAAAAAAAAAAAAAAAAAQIDBAX/xAAoEQACAgEDAwMFAQEAAAAAAAAAAQIRAxIhMRNBUQQiYRQyQnGRgSP/2gAMAwEAAhEDEQA/AO6CVJC8QsjsPFRrWMZUotUa0fX5KJcDiRmKQ16appWOxWRoyW0YJ1jlHlOMMLRMzY+ClvJrpV6pWAxdDRxIHicECoea7FOSqa0ayWan69emOAdePc2VCtGv1lbPWqOj3aZ5e0QlriuWVofZHSgoyuP/ANIdKMKVU87rfqgPpGbkKDtmdRoz/Ko60PI+lN9js2p66Fwx9IhB/wBnw3mr8g3FI70lOifs7eRqkebUvqMfkOlPwd01gSgLgKfpS96hBAkgOLvon2ek5pEtpAndfI2ZnA4DMrRZIvglwkuTtyF4LPbB6QaoqA1nNe32wIa3EYmmY4YA9q6SnrxQ9pr28eo4ZgbHbyP1Dena7ipl6ZSSoFHWOzuyf2llQAb5N2BkcyplK2Un+rUpu5PafCUVYXQ83EJHMROw2Jo1UUOz3YvEITUKS9KkoKOKF5CFC5JjQphNOTjUrqeCVWOxhxG0T3Js0m+439I+if6NeNNFBYwbK0+w3+uAXvsLPcb3H6owMU/CLJZDCUlN9KE3UtAW7dGbJBeo9pKYq2qMSYG8mFU2zWGk32rx/D9cllKaNIosm1ElW2tptLnuDWjNxwHBc0/WFznXaQ6xyABe7sapln1TttfGp90N9VxB7KbZPgFmrlwU9uT1r9IFmYbrC6q6MmCB3uxnkFWVvSLVI+6otbxeS+OwQF0tL0TUDeNepUe5wiWxSDXe8IlziOJjerDRmptkp4Ci1zmG7NQmriMjDuqJEHLarlCfZkqeNcqzMrVrbaqhg1iBupw3wao9PQtrrOkUbTUmesadT+JwhbpZ7IxnqNaz4Wtb/CApAahYfLB512RidDUDSDz/ALPdB21K1Jsdl4nwVnYvRTbCcX0Ke/r1HnuayPFa4GogFXRgT9RIzih6JH+3aR2UnEeNQKZR9EbI69oeeVNg83Fd8jCFgx+BP1GTycMz0RUAZ6atP9n/ACJHeh+gc69b/tfyLvAUsqujDwT18nkzmv6FqZ9W01G86VN3kQorvQf7tsIOOPQ/SqtSBSyqWOK7CeafkySt6GbVADbXSiII6KoyfihzpUVvohtjJIdQdxD3AnscxbKCiRLHGQo5pRMTOo1vpm82iZ/A5hy3FjpHciJtdMfesrtjCalN7ht2uBELal5Yv0yfEmjX6l94oxWz6yPZsbgfYL6c/wB2QPBWFLXZ0ielAn2rlQdzmh37y1G1aJo1P2lKm6feY13mFR2z0eWR+THUzvpvcI/KZb4KejlXEr/Y1lxvlV+jn6Wt7TEmmcs79E+N5v7wVhQ04wiSHNG10B9Mf2lMuaO2FCt3oqMHoK54NqNgcrzP5VzVt1Ht9nM06ZdHtUHy7u6r/BL/AKrmP8LWh/bL+mg2e0NeJY5rxvaQ4eCV71lX/wC1Xp1Pv2i+NlVhpVf7xl1/eriy69OgYu+Gp943+8aA8dsoc0PRJGgByIuwXM2LW+m6L4LfxN+8Z2xDh2hXlntrKjL1J7Xje0h0c4y7VpGRDQ9KFzsEl5e6RMQAGMpekCGo7A8lN+xcFDQHG6YttRlCo+k289rC5rcTJETgM4EmOC4ay64WggOe9zWuLhedTDWEtLcGPjMAkkfhWgFMW2zNrU3U6ovMcII8iNxBxBU2NFLojVu0W0uN9rQ0w51RxJBmCBTbJkEEbBxXXaM9G1nZjWLqztx+7ZPwt6x7XLPNXNP1rBbXUKkvuEXXD/eUoET8TA3kWrbrLaG1GNewy17Q5p3g4raEIk5JSX6GrFo+nSbdosbTG5jQ3vjE9qkhiKEoatjCwLqrrZTuVWuGTxdduvNksPaLw7Gq1hRtIsmm7h1hzbj8kMQ0xydaUzSToUjDRBCiTAIFKklKEIkMFECgCIJgFKUIUoQAS8vBeQAUpUK9KZIUryEFKgYspCvSvSgBi2WCnVbdqsa9u57WuHc4QuW0l6L7LUxpX6J/4bur+h8juIXYSkvJOKfI4zlHhmTaQ9GNqpY0nU64GyTSfHAExP5lQ17HVstT7xr6TpwLg5vYHtz7yFuznKLaA0tLXAOacwQCDzBwK5penj+Lo6Y+of5KzJaOu1eiJqsFVg9qYd2Pbh+pvauq0brJRruDWkteRIa6IfxY9pLXcpngouvOrVBlndVY00nXmgNYbrXScbzYMYe7C53Q2r7GMF5gJfmw+rifdymEk2tpFbSVo7xwy4kBdH0a5LQlkLRSY5xdFQ5kmGXy5jZOJhpAXWdKujCubMcr4M3selulpk3SBewvRMEYQB6vefki6VVOjqrbz4yusgxGBL72E+8PFP1a642zejmvSC246haWesx3RuI3eszyeO1aT6ONKdJZ7s4EdKzgHEio3seP31nutRv2Wrwuu/S4fIlTPRNpW69jCcL7mxuFUfzNYtccglG4s2lKEDCjXUcYUIKjJEb0aEoAq7J6o4Yd2HyUoKPTbDnj8bvGD80+0qChwJUEo5TAUIkKUIJDBRAptEEwDBSoQlQAQKVCvSgAl5DKS8gA5XpQXl68lYUHKEuQSvIsAi9CXoSgc5JsdCVasBLZ6U4u7Bu480NKneMnIeJ+i5LX3Xr7N9xQcBUIJqVMPu2gSQ3ZfjbsU6q3ZUYtuke12rCpVZTJFymbz8REjIHtOXAKtsdsZfPWF5oJunB08lymjtCWi03aloc+ix3XaBjUe0zdcA71ARiHOxJxjap2iNW6lCqSXtNMDq4uL3GIxBwZvOZJGaWm3qaOiqVWdzoO0B1QfmPcF0a5bVul94eDPMhdPeXRiWxzZX7jHbD1XH4B4P8A/dOVK2KYpPyO9jvA03f4SmatZeazuSIunKs0KgJgEAE5gS4ZjcqfUq3GnaQfdc13A3XA/JStYa3+r1B8I/eaqHV6pdtAvSA4GJBEjgrgvbY+HR9SUneaeCrdF179Km73qbHd7QVYyu088NNvqQmnWicGY8fZHMpWWYZu6x8ByH1SbCiJfl7roJxGzDIbU8KbvdPgpoCUNUjshim7cfBFdd7pUy6lupisg47j3FeD/wCsVYQvIoLIIqIg9TLiToRuHcigsjB6W8njZm7vNIbKOKNw2G76QuRmybj4IDZXbx4o3Hsevr19A6g4bO4oDeGYPcpAdlLKYFRL0iLAdlJKC+vXkWARcm3Yrxclpb+xKwIGs2mxY7K+pheAhgO15ynz7Fj2peiDpG3mpXBfSpDpal7HpHFxNNhnY50kjc0q89LmmC6qyg04MF5w3ueMu6O9Xnow0cKWj+kOdao55+GnLG+Tu9KHvnXZG32Qvuw7fVvVqh/FH6Yb8k0/JJSxx349+KJ61kNFtq83F5+EeZV10iqdAjqOP4j4AfVT5WsNonPP7mZBTtDS1gaZIvA7YBpVMzvkNUWpU3IW0ujgdWAaeLX3s3BjsAIwBQkQvKo9ErdNu+5dzaPFUFic8PpvPqh90YjC9jlMiQOWCvtPD7gj8TPOFzAGJdeAu9YAz1rpAgbJx810Yl7WZTdM+mdTLRfsNBwxhlz9DiNvCFdZ+sewZdu9Zn6NdYz9m6Nxwp1HAcngPb5uH5V3rLeCFsjll9zLZjhsTgeqhttCcFsCZJahyKVWNtgTrbWEwLAFLKhttKIWhAqJaUKMK6MVUBQ9KWUx0iUVEWFDy8gD0V5Agl5CHJZQB6F6Eq8gACxNuszd3y8k+kSoLIrrGNhI8fNNPsjhkQeeCmkLyloqyrc1wzB8/JGTDRO3H+uxTXKg1ot/RWavU92k8jmRA8SlVFLcw/WG3dPaq1WZDqjyOQMDwC2PQlG5o2gN1mB7XMLj4lYY52TTIkAEjPeYlbvSdFgp/wDS0/8AwhHpuWzbP2RQUskTHoG5IHOgK5MSOh0R+xB3yfGPkp91QrDhSYPwt8cfmp3SLdLZHO92YQ21QTO6eG9WVjsDqmLuq3OfoqoxtzjDiN8qys1oJp0yT7LY7vNeZGKbaZ6EpOkwtYrMwWSq2mJIAfe/5bg7DbkDuXAXRhIvDq4SRO0jDgtBNacDiDgRvBwIXF2+wmk8scMjLSfabdNw+ELoRkvk6HUfSj21AyAGlrjdc5rXOpB5ILHGA57TMTvcMJWjWDTLHjqVGu2YGHDg5hxaeBWF1BBBgHnOE44YqxNpJZLRL2iS10OFz3mOOMjaDs24Km2Q4fJujbQdx7EbbUsKsOnHA4Aj4Xub5EK+seub2CL9YHYb5cO50qHkrlFdF8o10WrinG2visyo+kF4iXtd8VMDxaWqys2vc5tpEcHPafJyOrEl4pI0JttTjbcuKo64sPsO/K9ju6SCpVLW6gczUZ8VN0d7ZVa4+SHB+DsW25PC2LkqOstB2Van+Yln8QCn0be13qua74XNd5FVZOk6JtrTotPFc+K54pxtpRYjoG2lGLSqBtqTgtZVWKi9FpRCuqNtsTjbaiwou21Ed5UrbanmW9AqLW8vXlXttqcbawgVE2UhUcWgIhXCBoWpks+9KdtuWBzZxqVKbOwG+7+Fd854KyT0yWsA0KU49eoeGIYPJyynsjXHu0Z7VBN1xBDS6GuIIBgwYO1bi+rGj6XGhQb3sZ8pWGvqPYHMdIaQCACC0gODswSJBEb1sdrrRYbIPepUT2Noj6hVg9tmmXeiIHYJms7qu5LwfISMElo95zR4hNsS2OqpiA0bsO4Qk6Zev49hPem4XRRzGJvqAlsQeGCn6PZNMbA2QSTgACRmlo2BjZ6QwMYps6zjhhfd6o5SVBAJBbJutc6G8TjjvOK82LWrY9Fp6SVX0gG4UsT75yHwjbzVNpGiamJJLhtPkVYimmLY0MaXHIf0Fe9maVHN1pGB7RgE9Z64mThEzjvkHzTVorOe4Ek5YRGXI7EtNo9qYnYRBHBa8CsGzUiMfBS3uyKGm5oiZGwnAjsESU4GgzBwnCQOzCcFlLdmykqoScY/rNPPOEHyHiiZZid36hPjCcbQdB6p7MfJZPkuxKJHLvCkNruBwcR/XFRGGDlHNOCr9UmmSn5J9LTVVoi9hxGHmnKekL+LmMJ5Y+WHeqd7pTtAkf8A1U40vkSasv7NpYs9UPbHuVHtI7njyVlR1qe3KvVGWD4fz9dp81zJq4+CSnVI2qFOSK0RZ3FHXKpH7Sk/4qcH9148lYWbW8nNlM/DUezwcwjxWc2m0Yf5YJKNSdgw7JWiyyqzN4o3RqdLWtpzp1PyOo1B4PB8FKGsNP2hVbzo1D4sBCympanbHOHafJO09M1mGW1HZ54f4YVRzWS8NGrUtYKDjArUp90vDHfpdBU2naZ9XHkQfJZTR1uruBbUcHg+9JMfmkeCk0tONBl1Ci7DMMax366YYVfVj3M3hl2NQFpTgtfFZxS1hYDP+sMzno7RVMR+CoHNPip9PWZhb1bVVB3VaNKoO9raZ8VanF8Mh45eDvG2w70f20ri7PrC4+rVs1Q7iKtB3cDUCks1gqAEvpU4G1lpYT+mo1pV2Q0dLaNIEAknAYrE9YdJfa7W90i7i1pcSBdaDjOMGSSrjWjXl1Zpp0gGNOBxvOdwkZLkHMIlrmkPaZknngRkQTOKym9RtjjpPOYRIdmJBxnEie4wO9bTXs1+jZWAgXLPSw+Kmz6LGRTLoaMS/ow3tMADnIWx2tw6QtEQy7THKm0M/wAK0w72Gbaho2Bw2Sks9A9JT6pEOknZgpFJ26R2n6qQ10kSVq4rsc+pkouz5AI76jl3mjhUSYxSrS52Jmd6m6Ms/SdJAmC04cQR8lBFncZuxgcewAfNdFqdTLa1RpAh1OTnMsdAgRB9Y9y89Jaj0G/ayC+xEbFWaZs16kY2EGOAmfNaabM05gHsUWvq9SfmCORWukw1mKkbxuExMROCcDNmWZ5DitEtvoya4zSrRwe3wvNOXMFQP9GVaf2lK7+E1Lx53mhVuGo5CjZpxHecz9Akq2V29d4NS3MzZe7RHcEFTQN3OlHNpVbE2zP7lRuTnd5PmvN0jWbt7x8wu3fodnuDxBUarq+w7x4oai+UGqS4OXGsVT2mz2/WUY08w+sz91vmCFdVNWAcj3hQq2q52AHt+qnpQH1JruNUtJWY+tLe1w85ClMfRM3Kpj8h+YVfV1bePZPZj5FQ36GI/wAwpeBdmylmfg6T7BIBa9pHEOb5AhD9gqR1brvhe0nHhK5n7C9vqkjkSETa9duTjhvh3mp6EuzK6y8HQ1LG4DrNeObT5hMMEHPx+SraWnq7dx4wR5FS6WuFTJ7ZG3EEfvNKnpT8FLJF/BO6VR6rpCWnrRRJ+8otx23IMc2EeSkN0nYnHJzOIqOHg9rlGlx5TL1p8NDFIkHBWN/BebSszh1Kz54tp1B+65p8ER0YMhaKQ4PFVnLJjh4qJrUy4vSDUO7ahc+AifY6jZi44DNzKjCPEgjuTD6byPVdG8C8O9shSsbK1oZfXGMieYQNrOBw6uWJlwG4Bu0pK7xBBgHdlt4pioZx2EzOwOGBBW0V/hlLckWu0uqGKhBiBfFNlN7ewAT2pqkcW7hI7uHNNBwG0bMAbznRkANglSrBYX1jdpjKbzvZBd62PAYK272RK23ZP1To3rVTc4hraN2pJyviTTHO9dPYtEoEHJ7TycJXMWLRPRtut7TtJiJKmMsh2x2hdUFpVHPN6nZ0zWEbPmn6ZMrm6VnjIkciR5KTfcRBqPI3T881VkaToGVMk9eVFRvDJ7u0z5qTLvePh9ErFRnArXGlszuwxJIHdmrDQNvDLS0uBAd1OPXIhzu0eKbttkLLLWr5ikAYJIvm82cQPxBQ9SXm112ueGtFMl5APrXYugA4nHwC4oRltI7XNbxNMaE40IKZTwXScYkLwYiCUFAwSxLdRhLdQIj1LM12YB5iUw/QtJ3sgcpCnXUQppDKWpqww5OcO4qNU1WPsuB5gjyXRhiK6mFnH1dW6g9kHkQfAqHW0Q8esx3a0ld6lhAWZnV0Sw5sHdCi1NBMPskcj9VqVSztOYB5gFRqmhqR9gDlh5IAy2pqy05HvAKh1NVjsunvC1WpqzTOV4ds/JRKmqnuv7wfkU7DYyutqw/3e4gqI/QDxsPctVqas1BlB5GPNR3aIqNzY7sx8inYUZpR0VGYVvZNHhdebKMnt7x9UTdG0zsHZgrTXcXBQM0Yw72nY5pI7xiCoNtsL6ZLwRlBqNaAS05io3OOK61+im7J8CmH6OI9X6JShCXwVGbRxr7Y9ouzgXB12bw2SATm0jZs7VDvSSQA0kyXDqhu5oGRwVvprRRp4jBhOXuOOX5T5qjIMQdjsRz+X0XO4tbM1tPcsKFqZLTUvOGUnqtdyN3wldrYHMNMGlAZkAABHCBtWesrOBAcZkkFhAiNkYK51RtThWuA9V5cIxiWgkHngrxvS6YpJNHZBOsS06BTzLPuWzZiBCdpsRNpp1gUgHSanpTbQiUgZtrbpZjrD0VnvAGo01A4Gbkl3rbevdPYFX6uOqdLSbRDg4VGRG6etPC4DnsXd2DVVntid8/RW2j9XrPRN6lSY049YDHHOMcOxSttir3ss2sGxFdXmhGAkI9dS3USWEDBuogihK0JiEa3elhElhAA3V6ESWEABC9KK6lDUwAlehOXF6ECG7q8AnLoXoQACSEcJIQALgDmmKtgpnNje76KTCQpgV1TQtM5XhyJ8io9TQHu1D2tDvHBXELyQHL23Vyo5paRTe0gggyJB5rhbdqfaqbv2FUjIPY3pWluwPDZMrYkiGrGnRhFo0e5joLbjssWPB5BpbMrp9VdXnMPSPBBiGtOYvZuduwkAZ4rUrx3oOiG4dwQlTsbZQUqSfbQVw6kNwQ9CFVklYLMl6FWRphJ0YRYEA00lxTzTSdGEgIrGJ1rEjUbVABNRAIQjCAFCMBCEqChUQCEIkAKvQkCWUwFASheCVMBYXkgKIhAAlKBK8ClvIEDdXl4uXggQhXoShISgBEhSlJKYCJYXoXkAJC8F4r0IAFeKUhJKAPL0pYXkACkKUpCmIRenmlSymB//9k="/>
          <p:cNvSpPr>
            <a:spLocks noChangeAspect="1" noChangeArrowheads="1"/>
          </p:cNvSpPr>
          <p:nvPr/>
        </p:nvSpPr>
        <p:spPr bwMode="auto">
          <a:xfrm>
            <a:off x="0" y="-661988"/>
            <a:ext cx="1933575" cy="13906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104" name="Picture 8" descr="http://www.artstore.pl/wp-content/gfx/sofa-biedermei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556792"/>
            <a:ext cx="4229100" cy="2219326"/>
          </a:xfrm>
          <a:prstGeom prst="rect">
            <a:avLst/>
          </a:prstGeom>
          <a:noFill/>
        </p:spPr>
      </p:pic>
      <p:pic>
        <p:nvPicPr>
          <p:cNvPr id="4106" name="Picture 10" descr="http://www.artvalue.com/photos/auction/0/48/48134/berlin-kmp-biedermeier-ansichtentasse-26001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4005064"/>
            <a:ext cx="3024336" cy="2649700"/>
          </a:xfrm>
          <a:prstGeom prst="rect">
            <a:avLst/>
          </a:prstGeom>
          <a:noFill/>
        </p:spPr>
      </p:pic>
      <p:pic>
        <p:nvPicPr>
          <p:cNvPr id="4108" name="Picture 12" descr="http://www.clock-work-shop.co.uk/wp-content/uploads/2010/01/Biedermeier-vienna-clock-249x654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772816"/>
            <a:ext cx="1800200" cy="4032448"/>
          </a:xfrm>
          <a:prstGeom prst="rect">
            <a:avLst/>
          </a:prstGeom>
          <a:noFill/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chemeClr val="accent1">
                    <a:lumMod val="75000"/>
                  </a:schemeClr>
                </a:solidFill>
              </a:rPr>
              <a:t>Móda </a:t>
            </a:r>
            <a:endParaRPr lang="cs-CZ" sz="54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4" name="Picture 2" descr="http://rlv.zcache.com/biedermeier_fashion_illustration_card-p137309093271425026b26lp_4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3381375" cy="3381375"/>
          </a:xfrm>
          <a:prstGeom prst="rect">
            <a:avLst/>
          </a:prstGeom>
          <a:noFill/>
        </p:spPr>
      </p:pic>
      <p:pic>
        <p:nvPicPr>
          <p:cNvPr id="3076" name="Picture 4" descr="http://historie-mody.wz.cz/historiemody/biedermei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04664"/>
            <a:ext cx="4229100" cy="2638426"/>
          </a:xfrm>
          <a:prstGeom prst="rect">
            <a:avLst/>
          </a:prstGeom>
          <a:noFill/>
        </p:spPr>
      </p:pic>
      <p:pic>
        <p:nvPicPr>
          <p:cNvPr id="3078" name="Picture 6" descr="http://www.texsite.info/wiki/images/ID_9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356992"/>
            <a:ext cx="3019425" cy="3352801"/>
          </a:xfrm>
          <a:prstGeom prst="rect">
            <a:avLst/>
          </a:prstGeom>
          <a:noFill/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chemeClr val="accent1">
                    <a:lumMod val="75000"/>
                  </a:schemeClr>
                </a:solidFill>
              </a:rPr>
              <a:t>Magdalena Dobromila </a:t>
            </a:r>
            <a:r>
              <a:rPr lang="cs-CZ" sz="4000" b="1" i="1" dirty="0" err="1" smtClean="0">
                <a:solidFill>
                  <a:schemeClr val="accent1">
                    <a:lumMod val="75000"/>
                  </a:schemeClr>
                </a:solidFill>
              </a:rPr>
              <a:t>Rettigová</a:t>
            </a:r>
            <a:endParaRPr lang="cs-CZ" sz="40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1644650" y="1447800"/>
            <a:ext cx="7499350" cy="4800600"/>
          </a:xfrm>
        </p:spPr>
        <p:txBody>
          <a:bodyPr>
            <a:noAutofit/>
          </a:bodyPr>
          <a:lstStyle/>
          <a:p>
            <a:pPr lvl="8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Vlastenka</a:t>
            </a:r>
          </a:p>
          <a:p>
            <a:pPr lvl="8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Autorka „Domácí kuchařky“</a:t>
            </a:r>
          </a:p>
          <a:p>
            <a:pPr lvl="8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Vedla ženský spolek v Litomyšli</a:t>
            </a:r>
          </a:p>
          <a:p>
            <a:pPr lvl="8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Vedla kurzy vaření</a:t>
            </a:r>
          </a:p>
          <a:p>
            <a:pPr lvl="8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Životopis – výchova dětí na konci 18.st.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2530" name="Picture 2" descr="Portrét M. D. Rettigové od J. Vilímk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1700808"/>
            <a:ext cx="2088232" cy="2880320"/>
          </a:xfrm>
          <a:prstGeom prst="rect">
            <a:avLst/>
          </a:prstGeom>
          <a:noFill/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225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Použité zdroje: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Program Microsoft Office2007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47664" y="1700808"/>
            <a:ext cx="7272808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google.ru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?q=biedermeier&amp;</a:t>
            </a:r>
            <a:r>
              <a:rPr lang="cs-CZ" sz="1000" dirty="0" err="1" smtClean="0"/>
              <a:t>num</a:t>
            </a:r>
            <a:r>
              <a:rPr lang="cs-CZ" sz="1000" dirty="0" smtClean="0"/>
              <a:t>=10&amp;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newwindow</a:t>
            </a:r>
            <a:r>
              <a:rPr lang="cs-CZ" sz="1000" dirty="0" smtClean="0"/>
              <a:t>=1&amp;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=fJ9u15M72blZyM:&amp;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jbdesign.it</a:t>
            </a:r>
            <a:r>
              <a:rPr lang="cs-CZ" sz="1000" dirty="0" smtClean="0"/>
              <a:t>/</a:t>
            </a:r>
            <a:r>
              <a:rPr lang="cs-CZ" sz="1000" dirty="0" err="1" smtClean="0"/>
              <a:t>idesignpro</a:t>
            </a:r>
            <a:r>
              <a:rPr lang="cs-CZ" sz="1000" dirty="0" smtClean="0"/>
              <a:t>/biedermeier.</a:t>
            </a:r>
            <a:r>
              <a:rPr lang="cs-CZ" sz="1000" dirty="0" err="1" smtClean="0"/>
              <a:t>html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=zBFXWSMWLbyU4M&amp;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jbdesign.it</a:t>
            </a:r>
            <a:r>
              <a:rPr lang="cs-CZ" sz="1000" dirty="0" smtClean="0"/>
              <a:t>/</a:t>
            </a:r>
            <a:r>
              <a:rPr lang="cs-CZ" sz="1000" dirty="0" err="1" smtClean="0"/>
              <a:t>idesignpro</a:t>
            </a:r>
            <a:r>
              <a:rPr lang="cs-CZ" sz="1000" dirty="0" smtClean="0"/>
              <a:t>/</a:t>
            </a:r>
            <a:r>
              <a:rPr lang="cs-CZ" sz="1000" dirty="0" err="1" smtClean="0"/>
              <a:t>images</a:t>
            </a:r>
            <a:r>
              <a:rPr lang="cs-CZ" sz="1000" dirty="0" smtClean="0"/>
              <a:t>/biedermeier/lady_</a:t>
            </a:r>
            <a:r>
              <a:rPr lang="cs-CZ" sz="1000" dirty="0" err="1" smtClean="0"/>
              <a:t>writing</a:t>
            </a:r>
            <a:r>
              <a:rPr lang="cs-CZ" sz="1000" dirty="0" smtClean="0"/>
              <a:t>_</a:t>
            </a:r>
            <a:r>
              <a:rPr lang="cs-CZ" sz="1000" dirty="0" err="1" smtClean="0"/>
              <a:t>desk</a:t>
            </a:r>
            <a:r>
              <a:rPr lang="cs-CZ" sz="1000" dirty="0" smtClean="0"/>
              <a:t>_biedermeier_</a:t>
            </a:r>
            <a:r>
              <a:rPr lang="cs-CZ" sz="1000" dirty="0" err="1" smtClean="0"/>
              <a:t>hi.jpg</a:t>
            </a:r>
            <a:r>
              <a:rPr lang="cs-CZ" sz="1000" dirty="0" smtClean="0"/>
              <a:t>&amp;w=450&amp;h=332&amp;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=vm7rT_</a:t>
            </a:r>
            <a:r>
              <a:rPr lang="cs-CZ" sz="1000" dirty="0" err="1" smtClean="0"/>
              <a:t>mAMcXIswbh</a:t>
            </a:r>
            <a:r>
              <a:rPr lang="cs-CZ" sz="1000" dirty="0" smtClean="0"/>
              <a:t>-NXQBQ&amp;zoom=1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1547664" y="2274838"/>
            <a:ext cx="712879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google.ru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?q=biedermeier&amp;</a:t>
            </a:r>
            <a:r>
              <a:rPr lang="cs-CZ" sz="1000" dirty="0" err="1" smtClean="0"/>
              <a:t>num</a:t>
            </a:r>
            <a:r>
              <a:rPr lang="cs-CZ" sz="1000" dirty="0" smtClean="0"/>
              <a:t>=10&amp;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newwindow</a:t>
            </a:r>
            <a:r>
              <a:rPr lang="cs-CZ" sz="1000" dirty="0" smtClean="0"/>
              <a:t>=1&amp;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pqGt</a:t>
            </a:r>
            <a:r>
              <a:rPr lang="cs-CZ" sz="1000" dirty="0" smtClean="0"/>
              <a:t>_</a:t>
            </a:r>
            <a:r>
              <a:rPr lang="cs-CZ" sz="1000" dirty="0" err="1" smtClean="0"/>
              <a:t>CsoPbUcwM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faccents.com</a:t>
            </a:r>
            <a:r>
              <a:rPr lang="cs-CZ" sz="1000" dirty="0" smtClean="0"/>
              <a:t>/item167.html&amp;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=u1m0WrMqlr8rlM&amp;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faccents.com</a:t>
            </a:r>
            <a:r>
              <a:rPr lang="cs-CZ" sz="1000" dirty="0" smtClean="0"/>
              <a:t>/</a:t>
            </a:r>
            <a:r>
              <a:rPr lang="cs-CZ" sz="1000" dirty="0" err="1" smtClean="0"/>
              <a:t>gallery</a:t>
            </a:r>
            <a:r>
              <a:rPr lang="cs-CZ" sz="1000" dirty="0" smtClean="0"/>
              <a:t>/item167b.JPG&amp;w=400&amp;h=287&amp;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=vm7rT_</a:t>
            </a:r>
            <a:r>
              <a:rPr lang="cs-CZ" sz="1000" dirty="0" err="1" smtClean="0"/>
              <a:t>mAMcXIswbh</a:t>
            </a:r>
            <a:r>
              <a:rPr lang="cs-CZ" sz="1000" dirty="0" smtClean="0"/>
              <a:t>-NXQBQ&amp;zoom=1</a:t>
            </a:r>
            <a:endParaRPr lang="cs-CZ" sz="1000" dirty="0"/>
          </a:p>
        </p:txBody>
      </p:sp>
      <p:sp>
        <p:nvSpPr>
          <p:cNvPr id="7" name="Obdélník 6"/>
          <p:cNvSpPr/>
          <p:nvPr/>
        </p:nvSpPr>
        <p:spPr>
          <a:xfrm>
            <a:off x="1547664" y="2780928"/>
            <a:ext cx="72008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google.ru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?q=biedermeier&amp;</a:t>
            </a:r>
            <a:r>
              <a:rPr lang="cs-CZ" sz="1000" dirty="0" err="1" smtClean="0"/>
              <a:t>num</a:t>
            </a:r>
            <a:r>
              <a:rPr lang="cs-CZ" sz="1000" dirty="0" smtClean="0"/>
              <a:t>=10&amp;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newwindow</a:t>
            </a:r>
            <a:r>
              <a:rPr lang="cs-CZ" sz="1000" dirty="0" smtClean="0"/>
              <a:t>=1&amp;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OyopaqnGuIACBM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artvalue.com</a:t>
            </a:r>
            <a:r>
              <a:rPr lang="cs-CZ" sz="1000" dirty="0" smtClean="0"/>
              <a:t>/</a:t>
            </a:r>
            <a:r>
              <a:rPr lang="cs-CZ" sz="1000" dirty="0" err="1" smtClean="0"/>
              <a:t>auctionresult</a:t>
            </a:r>
            <a:r>
              <a:rPr lang="cs-CZ" sz="1000" dirty="0" smtClean="0"/>
              <a:t>--berlin-</a:t>
            </a:r>
            <a:r>
              <a:rPr lang="cs-CZ" sz="1000" dirty="0" err="1" smtClean="0"/>
              <a:t>kmp</a:t>
            </a:r>
            <a:r>
              <a:rPr lang="cs-CZ" sz="1000" dirty="0" smtClean="0"/>
              <a:t>-biedermeier-</a:t>
            </a:r>
            <a:r>
              <a:rPr lang="cs-CZ" sz="1000" dirty="0" err="1" smtClean="0"/>
              <a:t>ansichtentasse</a:t>
            </a:r>
            <a:r>
              <a:rPr lang="cs-CZ" sz="1000" dirty="0" smtClean="0"/>
              <a:t>-2600102.htm&amp;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=9KUzpa-LHXl08M&amp;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artvalue.com</a:t>
            </a:r>
            <a:r>
              <a:rPr lang="cs-CZ" sz="1000" dirty="0" smtClean="0"/>
              <a:t>/</a:t>
            </a:r>
            <a:r>
              <a:rPr lang="cs-CZ" sz="1000" dirty="0" err="1" smtClean="0"/>
              <a:t>photos</a:t>
            </a:r>
            <a:r>
              <a:rPr lang="cs-CZ" sz="1000" dirty="0" smtClean="0"/>
              <a:t>/</a:t>
            </a:r>
            <a:r>
              <a:rPr lang="cs-CZ" sz="1000" dirty="0" err="1" smtClean="0"/>
              <a:t>auction</a:t>
            </a:r>
            <a:r>
              <a:rPr lang="cs-CZ" sz="1000" dirty="0" smtClean="0"/>
              <a:t>/0/48/48134/berlin-</a:t>
            </a:r>
            <a:r>
              <a:rPr lang="cs-CZ" sz="1000" dirty="0" err="1" smtClean="0"/>
              <a:t>kmp</a:t>
            </a:r>
            <a:r>
              <a:rPr lang="cs-CZ" sz="1000" dirty="0" smtClean="0"/>
              <a:t>-biedermeier-</a:t>
            </a:r>
            <a:r>
              <a:rPr lang="cs-CZ" sz="1000" dirty="0" err="1" smtClean="0"/>
              <a:t>ansichtentasse</a:t>
            </a:r>
            <a:r>
              <a:rPr lang="cs-CZ" sz="1000" dirty="0" smtClean="0"/>
              <a:t>-2600103.jpg&amp;w=500&amp;h=439&amp;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=vm7rT_</a:t>
            </a:r>
            <a:r>
              <a:rPr lang="cs-CZ" sz="1000" dirty="0" err="1" smtClean="0"/>
              <a:t>mAMcXIswbh</a:t>
            </a:r>
            <a:r>
              <a:rPr lang="cs-CZ" sz="1000" dirty="0" smtClean="0"/>
              <a:t>-NXQBQ&amp;zoom=1&amp;</a:t>
            </a:r>
            <a:r>
              <a:rPr lang="cs-CZ" sz="1000" dirty="0" err="1" smtClean="0"/>
              <a:t>iact</a:t>
            </a:r>
            <a:r>
              <a:rPr lang="cs-CZ" sz="1000" dirty="0" smtClean="0"/>
              <a:t>=</a:t>
            </a:r>
            <a:r>
              <a:rPr lang="cs-CZ" sz="1000" dirty="0" err="1" smtClean="0"/>
              <a:t>hc</a:t>
            </a:r>
            <a:r>
              <a:rPr lang="cs-CZ" sz="1000" dirty="0" smtClean="0"/>
              <a:t>&amp;</a:t>
            </a:r>
            <a:r>
              <a:rPr lang="cs-CZ" sz="1000" dirty="0" err="1" smtClean="0"/>
              <a:t>vpx</a:t>
            </a:r>
            <a:r>
              <a:rPr lang="cs-CZ" sz="1000" dirty="0" smtClean="0"/>
              <a:t>=383&amp;</a:t>
            </a:r>
            <a:r>
              <a:rPr lang="cs-CZ" sz="1000" dirty="0" err="1" smtClean="0"/>
              <a:t>vpy</a:t>
            </a:r>
            <a:r>
              <a:rPr lang="cs-CZ" sz="1000" dirty="0" smtClean="0"/>
              <a:t>=314&amp;dur=781&amp;</a:t>
            </a:r>
            <a:r>
              <a:rPr lang="cs-CZ" sz="1000" dirty="0" err="1" smtClean="0"/>
              <a:t>hovh</a:t>
            </a:r>
            <a:r>
              <a:rPr lang="cs-CZ" sz="1000" dirty="0" smtClean="0"/>
              <a:t>=210&amp;</a:t>
            </a:r>
            <a:r>
              <a:rPr lang="cs-CZ" sz="1000" dirty="0" err="1" smtClean="0"/>
              <a:t>hovw</a:t>
            </a:r>
            <a:r>
              <a:rPr lang="cs-CZ" sz="1000" dirty="0" smtClean="0"/>
              <a:t>=240&amp;</a:t>
            </a:r>
            <a:r>
              <a:rPr lang="cs-CZ" sz="1000" dirty="0" err="1" smtClean="0"/>
              <a:t>tx</a:t>
            </a:r>
            <a:r>
              <a:rPr lang="cs-CZ" sz="1000" dirty="0" smtClean="0"/>
              <a:t>=160&amp;ty=123&amp;</a:t>
            </a:r>
            <a:r>
              <a:rPr lang="cs-CZ" sz="1000" dirty="0" err="1" smtClean="0"/>
              <a:t>sig</a:t>
            </a:r>
            <a:r>
              <a:rPr lang="cs-CZ" sz="1000" dirty="0" smtClean="0"/>
              <a:t>=117737800478983487345&amp;</a:t>
            </a:r>
            <a:r>
              <a:rPr lang="cs-CZ" sz="1000" dirty="0" err="1" smtClean="0"/>
              <a:t>page</a:t>
            </a:r>
            <a:r>
              <a:rPr lang="cs-CZ" sz="1000" dirty="0" smtClean="0"/>
              <a:t>=3&amp;</a:t>
            </a:r>
            <a:r>
              <a:rPr lang="cs-CZ" sz="1000" dirty="0" err="1" smtClean="0"/>
              <a:t>tbnh</a:t>
            </a:r>
            <a:r>
              <a:rPr lang="cs-CZ" sz="1000" dirty="0" smtClean="0"/>
              <a:t>=144&amp;</a:t>
            </a:r>
            <a:r>
              <a:rPr lang="cs-CZ" sz="1000" dirty="0" err="1" smtClean="0"/>
              <a:t>tbnw</a:t>
            </a:r>
            <a:r>
              <a:rPr lang="cs-CZ" sz="1000" dirty="0" smtClean="0"/>
              <a:t>=164&amp;start=55&amp;</a:t>
            </a:r>
            <a:r>
              <a:rPr lang="cs-CZ" sz="1000" dirty="0" err="1" smtClean="0"/>
              <a:t>ndsp</a:t>
            </a:r>
            <a:r>
              <a:rPr lang="cs-CZ" sz="1000" dirty="0" smtClean="0"/>
              <a:t>=30&amp;</a:t>
            </a:r>
            <a:r>
              <a:rPr lang="cs-CZ" sz="1000" dirty="0" err="1" smtClean="0"/>
              <a:t>ved</a:t>
            </a:r>
            <a:r>
              <a:rPr lang="cs-CZ" sz="1000" dirty="0" smtClean="0"/>
              <a:t>=1t:429,r:13,s:55,i:292</a:t>
            </a:r>
            <a:endParaRPr lang="cs-CZ" sz="1000" dirty="0"/>
          </a:p>
        </p:txBody>
      </p:sp>
      <p:sp>
        <p:nvSpPr>
          <p:cNvPr id="8" name="Obdélník 7"/>
          <p:cNvSpPr/>
          <p:nvPr/>
        </p:nvSpPr>
        <p:spPr>
          <a:xfrm>
            <a:off x="1547664" y="3789040"/>
            <a:ext cx="70567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google.ru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?q=biedermeier&amp;start=176&amp;</a:t>
            </a:r>
            <a:r>
              <a:rPr lang="cs-CZ" sz="1000" dirty="0" err="1" smtClean="0"/>
              <a:t>num</a:t>
            </a:r>
            <a:r>
              <a:rPr lang="cs-CZ" sz="1000" dirty="0" smtClean="0"/>
              <a:t>=10&amp;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newwindow</a:t>
            </a:r>
            <a:r>
              <a:rPr lang="cs-CZ" sz="1000" dirty="0" smtClean="0"/>
              <a:t>=1&amp;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=Zvlf6yW39MTpYM:&amp;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clock</a:t>
            </a:r>
            <a:r>
              <a:rPr lang="cs-CZ" sz="1000" dirty="0" smtClean="0"/>
              <a:t>-</a:t>
            </a:r>
            <a:r>
              <a:rPr lang="cs-CZ" sz="1000" dirty="0" err="1" smtClean="0"/>
              <a:t>work</a:t>
            </a:r>
            <a:r>
              <a:rPr lang="cs-CZ" sz="1000" dirty="0" smtClean="0"/>
              <a:t>-</a:t>
            </a:r>
            <a:r>
              <a:rPr lang="cs-CZ" sz="1000" dirty="0" err="1" smtClean="0"/>
              <a:t>shop.co.uk</a:t>
            </a:r>
            <a:r>
              <a:rPr lang="cs-CZ" sz="1000" dirty="0" smtClean="0"/>
              <a:t>/biedermeier-</a:t>
            </a:r>
            <a:r>
              <a:rPr lang="cs-CZ" sz="1000" dirty="0" err="1" smtClean="0"/>
              <a:t>vienna</a:t>
            </a:r>
            <a:r>
              <a:rPr lang="cs-CZ" sz="1000" dirty="0" smtClean="0"/>
              <a:t>-</a:t>
            </a:r>
            <a:r>
              <a:rPr lang="cs-CZ" sz="1000" dirty="0" err="1" smtClean="0"/>
              <a:t>regulator</a:t>
            </a:r>
            <a:r>
              <a:rPr lang="cs-CZ" sz="1000" dirty="0" smtClean="0"/>
              <a:t>/&amp;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=xVNq9OqYcbM1jM&amp;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clock</a:t>
            </a:r>
            <a:r>
              <a:rPr lang="cs-CZ" sz="1000" dirty="0" smtClean="0"/>
              <a:t>-</a:t>
            </a:r>
            <a:r>
              <a:rPr lang="cs-CZ" sz="1000" dirty="0" err="1" smtClean="0"/>
              <a:t>work</a:t>
            </a:r>
            <a:r>
              <a:rPr lang="cs-CZ" sz="1000" dirty="0" smtClean="0"/>
              <a:t>-</a:t>
            </a:r>
            <a:r>
              <a:rPr lang="cs-CZ" sz="1000" dirty="0" err="1" smtClean="0"/>
              <a:t>shop.co.uk</a:t>
            </a:r>
            <a:r>
              <a:rPr lang="cs-CZ" sz="1000" dirty="0" smtClean="0"/>
              <a:t>/</a:t>
            </a:r>
            <a:r>
              <a:rPr lang="cs-CZ" sz="1000" dirty="0" err="1" smtClean="0"/>
              <a:t>wp</a:t>
            </a:r>
            <a:r>
              <a:rPr lang="cs-CZ" sz="1000" dirty="0" smtClean="0"/>
              <a:t>-</a:t>
            </a:r>
            <a:r>
              <a:rPr lang="cs-CZ" sz="1000" dirty="0" err="1" smtClean="0"/>
              <a:t>content</a:t>
            </a:r>
            <a:r>
              <a:rPr lang="cs-CZ" sz="1000" dirty="0" smtClean="0"/>
              <a:t>/</a:t>
            </a:r>
            <a:r>
              <a:rPr lang="cs-CZ" sz="1000" dirty="0" err="1" smtClean="0"/>
              <a:t>uploads</a:t>
            </a:r>
            <a:r>
              <a:rPr lang="cs-CZ" sz="1000" dirty="0" smtClean="0"/>
              <a:t>/2010/01/Biedermeier-</a:t>
            </a:r>
            <a:r>
              <a:rPr lang="cs-CZ" sz="1000" dirty="0" err="1" smtClean="0"/>
              <a:t>vienna</a:t>
            </a:r>
            <a:r>
              <a:rPr lang="cs-CZ" sz="1000" dirty="0" smtClean="0"/>
              <a:t>-</a:t>
            </a:r>
            <a:r>
              <a:rPr lang="cs-CZ" sz="1000" dirty="0" err="1" smtClean="0"/>
              <a:t>clock</a:t>
            </a:r>
            <a:r>
              <a:rPr lang="cs-CZ" sz="1000" dirty="0" smtClean="0"/>
              <a:t>-249x654.jpg&amp;w=249&amp;h=654&amp;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=um_</a:t>
            </a:r>
            <a:r>
              <a:rPr lang="cs-CZ" sz="1000" dirty="0" err="1" smtClean="0"/>
              <a:t>rT</a:t>
            </a:r>
            <a:r>
              <a:rPr lang="cs-CZ" sz="1000" dirty="0" smtClean="0"/>
              <a:t>-</a:t>
            </a:r>
            <a:r>
              <a:rPr lang="cs-CZ" sz="1000" dirty="0" err="1" smtClean="0"/>
              <a:t>apKoqPswbCsYTEBQ</a:t>
            </a:r>
            <a:r>
              <a:rPr lang="cs-CZ" sz="1000" dirty="0" smtClean="0"/>
              <a:t>&amp;zoom=1</a:t>
            </a:r>
            <a:endParaRPr lang="cs-CZ" sz="1000" dirty="0"/>
          </a:p>
        </p:txBody>
      </p:sp>
      <p:sp>
        <p:nvSpPr>
          <p:cNvPr id="9" name="Obdélník 8"/>
          <p:cNvSpPr/>
          <p:nvPr/>
        </p:nvSpPr>
        <p:spPr>
          <a:xfrm>
            <a:off x="1547664" y="4509120"/>
            <a:ext cx="72728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google.ru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?q=biedermeier&amp;</a:t>
            </a:r>
            <a:r>
              <a:rPr lang="cs-CZ" sz="1000" dirty="0" err="1" smtClean="0"/>
              <a:t>num</a:t>
            </a:r>
            <a:r>
              <a:rPr lang="cs-CZ" sz="1000" dirty="0" smtClean="0"/>
              <a:t>=10&amp;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newwindow</a:t>
            </a:r>
            <a:r>
              <a:rPr lang="cs-CZ" sz="1000" dirty="0" smtClean="0"/>
              <a:t>=1&amp;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=PWR-BaOenbp8RM:&amp;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=http://www.</a:t>
            </a:r>
            <a:r>
              <a:rPr lang="cs-CZ" sz="1000" dirty="0" err="1" smtClean="0"/>
              <a:t>zazzle.com</a:t>
            </a:r>
            <a:r>
              <a:rPr lang="cs-CZ" sz="1000" dirty="0" smtClean="0"/>
              <a:t>/biedermeier_</a:t>
            </a:r>
            <a:r>
              <a:rPr lang="cs-CZ" sz="1000" dirty="0" err="1" smtClean="0"/>
              <a:t>fashion</a:t>
            </a:r>
            <a:r>
              <a:rPr lang="cs-CZ" sz="1000" dirty="0" smtClean="0"/>
              <a:t>_</a:t>
            </a:r>
            <a:r>
              <a:rPr lang="cs-CZ" sz="1000" dirty="0" err="1" smtClean="0"/>
              <a:t>illustration</a:t>
            </a:r>
            <a:r>
              <a:rPr lang="cs-CZ" sz="1000" dirty="0" smtClean="0"/>
              <a:t>_</a:t>
            </a:r>
            <a:r>
              <a:rPr lang="cs-CZ" sz="1000" dirty="0" err="1" smtClean="0"/>
              <a:t>card</a:t>
            </a:r>
            <a:r>
              <a:rPr lang="cs-CZ" sz="1000" dirty="0" smtClean="0"/>
              <a:t>-137309093271425026&amp;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</a:t>
            </a:r>
            <a:r>
              <a:rPr lang="cs-CZ" sz="1000" dirty="0" err="1" smtClean="0"/>
              <a:t>sJBslQsXAmPUcM</a:t>
            </a:r>
            <a:r>
              <a:rPr lang="cs-CZ" sz="1000" dirty="0" smtClean="0"/>
              <a:t>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=http://rlv.zcache.com/biedermeier_fashion_illustration_card-p137309093271425026b26lp_400.jpg&amp;w=400&amp;h=400&amp;ei=vm7rT_mAMcXIswbh-NXQBQ&amp;zoom=1</a:t>
            </a:r>
            <a:endParaRPr lang="cs-CZ" sz="1000" dirty="0"/>
          </a:p>
        </p:txBody>
      </p:sp>
      <p:sp>
        <p:nvSpPr>
          <p:cNvPr id="10" name="Obdélník 9"/>
          <p:cNvSpPr/>
          <p:nvPr/>
        </p:nvSpPr>
        <p:spPr>
          <a:xfrm rot="10800000" flipV="1">
            <a:off x="1475656" y="5229200"/>
            <a:ext cx="748883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http://www.</a:t>
            </a:r>
            <a:r>
              <a:rPr lang="cs-CZ" sz="1000" dirty="0" err="1" smtClean="0"/>
              <a:t>google.ru</a:t>
            </a:r>
            <a:r>
              <a:rPr lang="cs-CZ" sz="1000" dirty="0" smtClean="0"/>
              <a:t>/</a:t>
            </a:r>
            <a:r>
              <a:rPr lang="cs-CZ" sz="1000" dirty="0" err="1" smtClean="0"/>
              <a:t>imgres</a:t>
            </a:r>
            <a:r>
              <a:rPr lang="cs-CZ" sz="1000" dirty="0" smtClean="0"/>
              <a:t>?q=biedermeier&amp;</a:t>
            </a:r>
            <a:r>
              <a:rPr lang="cs-CZ" sz="1000" dirty="0" err="1" smtClean="0"/>
              <a:t>num</a:t>
            </a:r>
            <a:r>
              <a:rPr lang="cs-CZ" sz="1000" dirty="0" smtClean="0"/>
              <a:t>=10&amp;</a:t>
            </a:r>
            <a:r>
              <a:rPr lang="cs-CZ" sz="1000" dirty="0" err="1" smtClean="0"/>
              <a:t>hl</a:t>
            </a:r>
            <a:r>
              <a:rPr lang="cs-CZ" sz="1000" dirty="0" smtClean="0"/>
              <a:t>=</a:t>
            </a:r>
            <a:r>
              <a:rPr lang="cs-CZ" sz="1000" dirty="0" err="1" smtClean="0"/>
              <a:t>cs</a:t>
            </a:r>
            <a:r>
              <a:rPr lang="cs-CZ" sz="1000" dirty="0" smtClean="0"/>
              <a:t>&amp;</a:t>
            </a:r>
            <a:r>
              <a:rPr lang="cs-CZ" sz="1000" dirty="0" err="1" smtClean="0"/>
              <a:t>newwindow</a:t>
            </a:r>
            <a:r>
              <a:rPr lang="cs-CZ" sz="1000" dirty="0" smtClean="0"/>
              <a:t>=1&amp;</a:t>
            </a:r>
            <a:r>
              <a:rPr lang="cs-CZ" sz="1000" dirty="0" err="1" smtClean="0"/>
              <a:t>biw</a:t>
            </a:r>
            <a:r>
              <a:rPr lang="cs-CZ" sz="1000" dirty="0" smtClean="0"/>
              <a:t>=1280&amp;</a:t>
            </a:r>
            <a:r>
              <a:rPr lang="cs-CZ" sz="1000" dirty="0" err="1" smtClean="0"/>
              <a:t>bih</a:t>
            </a:r>
            <a:r>
              <a:rPr lang="cs-CZ" sz="1000" dirty="0" smtClean="0"/>
              <a:t>=840&amp;</a:t>
            </a:r>
            <a:r>
              <a:rPr lang="cs-CZ" sz="1000" dirty="0" err="1" smtClean="0"/>
              <a:t>tbm</a:t>
            </a:r>
            <a:r>
              <a:rPr lang="cs-CZ" sz="1000" dirty="0" smtClean="0"/>
              <a:t>=</a:t>
            </a:r>
            <a:r>
              <a:rPr lang="cs-CZ" sz="1000" dirty="0" err="1" smtClean="0"/>
              <a:t>isch</a:t>
            </a:r>
            <a:r>
              <a:rPr lang="cs-CZ" sz="1000" dirty="0" smtClean="0"/>
              <a:t>&amp;</a:t>
            </a:r>
            <a:r>
              <a:rPr lang="cs-CZ" sz="1000" dirty="0" err="1" smtClean="0"/>
              <a:t>tbnid</a:t>
            </a:r>
            <a:r>
              <a:rPr lang="cs-CZ" sz="1000" dirty="0" smtClean="0"/>
              <a:t>=</a:t>
            </a:r>
            <a:r>
              <a:rPr lang="cs-CZ" sz="1000" dirty="0" err="1" smtClean="0"/>
              <a:t>JEjIImdxDtqEwM</a:t>
            </a:r>
            <a:r>
              <a:rPr lang="cs-CZ" sz="1000" dirty="0" smtClean="0"/>
              <a:t>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=http://historie-mody.</a:t>
            </a:r>
            <a:r>
              <a:rPr lang="cs-CZ" sz="1000" dirty="0" err="1" smtClean="0"/>
              <a:t>wz.cz</a:t>
            </a:r>
            <a:r>
              <a:rPr lang="cs-CZ" sz="1000" dirty="0" smtClean="0"/>
              <a:t>/</a:t>
            </a:r>
            <a:r>
              <a:rPr lang="cs-CZ" sz="1000" dirty="0" err="1" smtClean="0"/>
              <a:t>galhistoriemody.html</a:t>
            </a:r>
            <a:r>
              <a:rPr lang="cs-CZ" sz="1000" dirty="0" smtClean="0"/>
              <a:t>&amp;</a:t>
            </a:r>
            <a:r>
              <a:rPr lang="cs-CZ" sz="1000" dirty="0" err="1" smtClean="0"/>
              <a:t>docid</a:t>
            </a:r>
            <a:r>
              <a:rPr lang="cs-CZ" sz="1000" dirty="0" smtClean="0"/>
              <a:t>=ieXdQuMLbnTY2M&amp;</a:t>
            </a:r>
            <a:r>
              <a:rPr lang="cs-CZ" sz="1000" dirty="0" err="1" smtClean="0"/>
              <a:t>imgurl</a:t>
            </a:r>
            <a:r>
              <a:rPr lang="cs-CZ" sz="1000" dirty="0" smtClean="0"/>
              <a:t>=http://historie-mody.</a:t>
            </a:r>
            <a:r>
              <a:rPr lang="cs-CZ" sz="1000" dirty="0" err="1" smtClean="0"/>
              <a:t>wz.cz</a:t>
            </a:r>
            <a:r>
              <a:rPr lang="cs-CZ" sz="1000" dirty="0" smtClean="0"/>
              <a:t>/</a:t>
            </a:r>
            <a:r>
              <a:rPr lang="cs-CZ" sz="1000" dirty="0" err="1" smtClean="0"/>
              <a:t>historiemody</a:t>
            </a:r>
            <a:r>
              <a:rPr lang="cs-CZ" sz="1000" dirty="0" smtClean="0"/>
              <a:t>/biedermeier.</a:t>
            </a:r>
            <a:r>
              <a:rPr lang="cs-CZ" sz="1000" dirty="0" err="1" smtClean="0"/>
              <a:t>jpg</a:t>
            </a:r>
            <a:r>
              <a:rPr lang="cs-CZ" sz="1000" dirty="0" smtClean="0"/>
              <a:t>&amp;w=799&amp;h=500&amp;</a:t>
            </a:r>
            <a:r>
              <a:rPr lang="cs-CZ" sz="1000" dirty="0" err="1" smtClean="0"/>
              <a:t>ei</a:t>
            </a:r>
            <a:r>
              <a:rPr lang="cs-CZ" sz="1000" dirty="0" smtClean="0"/>
              <a:t>=vm7rT_</a:t>
            </a:r>
            <a:r>
              <a:rPr lang="cs-CZ" sz="1000" dirty="0" err="1" smtClean="0"/>
              <a:t>mAMcXIswbh</a:t>
            </a:r>
            <a:r>
              <a:rPr lang="cs-CZ" sz="1000" dirty="0" smtClean="0"/>
              <a:t>-NXQBQ&amp;zoom=1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000" dirty="0" smtClean="0"/>
              <a:t>://:&amp;</a:t>
            </a:r>
            <a:r>
              <a:rPr lang="cs-CZ" sz="1000" dirty="0" err="1" smtClean="0"/>
              <a:t>imgrefurl</a:t>
            </a:r>
            <a:r>
              <a:rPr lang="cs-CZ" sz="1000" dirty="0" smtClean="0"/>
              <a:t>=http://</a:t>
            </a:r>
            <a:r>
              <a:rPr lang="cs-CZ" sz="1000" dirty="0" smtClean="0"/>
              <a:t>sk.texsite.info/B</a:t>
            </a:r>
            <a:r>
              <a:rPr lang="cs-CZ" sz="1000" dirty="0" smtClean="0"/>
              <a:t>www.google.ru/imgres?q=biedermeier&amp;num=10&amp;hl=cs&amp;newwindow=1&amp;biw=1280&amp;bih=840&amp;tbm=isch&amp;tbnid=fydxIwTKryGk7M</a:t>
            </a:r>
            <a:r>
              <a:rPr lang="cs-CZ" sz="1000" dirty="0" smtClean="0"/>
              <a:t>iedermeier&amp;docid=4ESKeM09v-UZ5M&amp;imgurl=http</a:t>
            </a:r>
            <a:r>
              <a:rPr lang="cs-CZ" sz="1000" dirty="0" smtClean="0"/>
              <a:t>://www.texsite.info/wiki/images/ID_90.jpg&amp;w=317&amp;h=352&amp;ei=vm7rT_mAMcXIswbh-=25&amp;ndsp=30&amp;ved=1t:429,r:23,s:25,i:227</a:t>
            </a:r>
            <a:endParaRPr lang="cs-CZ" sz="1000" dirty="0"/>
          </a:p>
        </p:txBody>
      </p:sp>
      <p:sp>
        <p:nvSpPr>
          <p:cNvPr id="4" name="Obdélník 3"/>
          <p:cNvSpPr/>
          <p:nvPr/>
        </p:nvSpPr>
        <p:spPr>
          <a:xfrm>
            <a:off x="1475656" y="2204864"/>
            <a:ext cx="669674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http://cs.wikipedia.org/wiki/Soubor:Jan_Vil%C3%ADmek_-_Magdalena_Dobromila_Rettigov%C3%A1.jpg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1475656" y="2492896"/>
            <a:ext cx="182133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000" dirty="0" smtClean="0"/>
              <a:t>Program Microsoft Office2007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157</TotalTime>
  <Words>266</Words>
  <Application>Microsoft Office PowerPoint</Application>
  <PresentationFormat>Předvádění na obrazovce (4:3)</PresentationFormat>
  <Paragraphs>76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Slunovrat</vt:lpstr>
      <vt:lpstr>Snímek 1</vt:lpstr>
      <vt:lpstr>Snímek 2</vt:lpstr>
      <vt:lpstr> BIEDERMEIER</vt:lpstr>
      <vt:lpstr>Měšťanský životní styl</vt:lpstr>
      <vt:lpstr> Život měšťanů</vt:lpstr>
      <vt:lpstr>Poklidný rodinný život</vt:lpstr>
      <vt:lpstr>Světnice</vt:lpstr>
      <vt:lpstr> Užité umění</vt:lpstr>
      <vt:lpstr>Móda </vt:lpstr>
      <vt:lpstr>Magdalena Dobromila Rettigová</vt:lpstr>
      <vt:lpstr>Použité zdroje:</vt:lpstr>
      <vt:lpstr>Snímek 12</vt:lpstr>
    </vt:vector>
  </TitlesOfParts>
  <Company>Hole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Mouse</dc:creator>
  <cp:lastModifiedBy>Mouse</cp:lastModifiedBy>
  <cp:revision>51</cp:revision>
  <dcterms:created xsi:type="dcterms:W3CDTF">2012-05-26T19:44:25Z</dcterms:created>
  <dcterms:modified xsi:type="dcterms:W3CDTF">2012-06-27T21:05:36Z</dcterms:modified>
</cp:coreProperties>
</file>