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5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</a:t>
          </a:r>
          <a:r>
            <a:rPr lang="ru-RU" sz="1800" baseline="0" dirty="0" smtClean="0"/>
            <a:t>4</a:t>
          </a:r>
          <a:r>
            <a:rPr lang="cs-CZ" sz="1800" baseline="0" dirty="0" smtClean="0"/>
            <a:t>7_KOLONIALISMUS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Vymezí význam kolonií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939D5D2-7C0A-4B69-B339-8452951C200C}" type="presOf" srcId="{D8197B8C-B260-4A16-BDF4-0947B075E274}" destId="{5A5FFA88-C948-4069-8E93-59FA12366E83}" srcOrd="1" destOrd="0" presId="urn:microsoft.com/office/officeart/2005/8/layout/target3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440920CE-9429-4AFA-B4C1-F96FBE008FEB}" type="presOf" srcId="{D1B46980-6531-4606-95E6-44980827E919}" destId="{6140AFEC-043D-4C43-A2F9-D0F5331DF3A3}" srcOrd="0" destOrd="0" presId="urn:microsoft.com/office/officeart/2005/8/layout/target3"/>
    <dgm:cxn modelId="{72A7F804-6441-499D-97DE-6CB870C4AAD2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B62FF00-6263-41C0-A286-B4A1C62C739F}" type="presOf" srcId="{D1B46980-6531-4606-95E6-44980827E919}" destId="{2BE915AB-18AA-4053-B92C-3BFC9ED204BB}" srcOrd="1" destOrd="0" presId="urn:microsoft.com/office/officeart/2005/8/layout/target3"/>
    <dgm:cxn modelId="{A3ED3BDF-8A68-4FD6-9393-3B85B683D59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0FA258C-2545-446E-966F-0D5E5FC23528}" type="presOf" srcId="{23DE21E6-671D-41EF-A4B8-4CB61DD21CB9}" destId="{D765D62F-75B8-4F0E-BC22-04FC3BAECA31}" srcOrd="1" destOrd="0" presId="urn:microsoft.com/office/officeart/2005/8/layout/target3"/>
    <dgm:cxn modelId="{C924BA56-7D6A-427F-B6FA-2158B6DD6BEC}" type="presOf" srcId="{D8197B8C-B260-4A16-BDF4-0947B075E274}" destId="{25B08C86-7E15-44DC-BE7F-FFB55DD49D12}" srcOrd="0" destOrd="0" presId="urn:microsoft.com/office/officeart/2005/8/layout/target3"/>
    <dgm:cxn modelId="{B6A0EFAB-C922-4344-A4D1-43FE317270EB}" type="presOf" srcId="{B651F6E3-6281-48DB-9319-2AEAFDAE7572}" destId="{6BB5E863-4638-4E1D-BFDE-399D028AC4ED}" srcOrd="1" destOrd="0" presId="urn:microsoft.com/office/officeart/2005/8/layout/target3"/>
    <dgm:cxn modelId="{E027A61F-D407-4795-BF75-2867BAF425A5}" type="presOf" srcId="{D1D4F407-5343-4D3F-B5B9-D407B03CAEB4}" destId="{AED2198E-93D5-4001-81B4-73124B309672}" srcOrd="1" destOrd="0" presId="urn:microsoft.com/office/officeart/2005/8/layout/target3"/>
    <dgm:cxn modelId="{E4DDDCB1-6040-4EF7-AA0F-66DA89665C2B}" type="presOf" srcId="{23DE21E6-671D-41EF-A4B8-4CB61DD21CB9}" destId="{20EFD393-BD0F-4866-BD5F-B29A45D964CD}" srcOrd="0" destOrd="0" presId="urn:microsoft.com/office/officeart/2005/8/layout/target3"/>
    <dgm:cxn modelId="{C2A5C4F7-9D63-4439-AA99-7785E2978C76}" type="presOf" srcId="{B651F6E3-6281-48DB-9319-2AEAFDAE7572}" destId="{619D679B-A015-4ECF-8348-D1034C574F40}" srcOrd="0" destOrd="0" presId="urn:microsoft.com/office/officeart/2005/8/layout/target3"/>
    <dgm:cxn modelId="{BED60B35-076A-40F0-8C63-E22D768CA9B1}" type="presParOf" srcId="{333A1088-737F-45CB-B68E-254E46348037}" destId="{F5ABB229-8D3B-4694-996A-96F23CF14429}" srcOrd="0" destOrd="0" presId="urn:microsoft.com/office/officeart/2005/8/layout/target3"/>
    <dgm:cxn modelId="{25F057CE-EEEA-4F99-9DF5-C83184025A30}" type="presParOf" srcId="{333A1088-737F-45CB-B68E-254E46348037}" destId="{F41139FD-01EE-4571-8B17-4FB00FC51163}" srcOrd="1" destOrd="0" presId="urn:microsoft.com/office/officeart/2005/8/layout/target3"/>
    <dgm:cxn modelId="{0ADD19C1-25F7-4292-8B36-C565BCBC5DB6}" type="presParOf" srcId="{333A1088-737F-45CB-B68E-254E46348037}" destId="{D005CE8C-CC26-4C3E-AC11-E15060ECD759}" srcOrd="2" destOrd="0" presId="urn:microsoft.com/office/officeart/2005/8/layout/target3"/>
    <dgm:cxn modelId="{CF790951-AD53-48BA-B3EE-6FEED2CA3218}" type="presParOf" srcId="{333A1088-737F-45CB-B68E-254E46348037}" destId="{2C702D82-9B77-49B7-9568-BB8EB47C3372}" srcOrd="3" destOrd="0" presId="urn:microsoft.com/office/officeart/2005/8/layout/target3"/>
    <dgm:cxn modelId="{DF4699B2-319B-4BEE-B4D9-CD8335E1062B}" type="presParOf" srcId="{333A1088-737F-45CB-B68E-254E46348037}" destId="{A52A0455-90FF-4808-ABD0-F02540D31D5A}" srcOrd="4" destOrd="0" presId="urn:microsoft.com/office/officeart/2005/8/layout/target3"/>
    <dgm:cxn modelId="{A43143F3-7A80-416A-95C4-898DFE0A4059}" type="presParOf" srcId="{333A1088-737F-45CB-B68E-254E46348037}" destId="{6140AFEC-043D-4C43-A2F9-D0F5331DF3A3}" srcOrd="5" destOrd="0" presId="urn:microsoft.com/office/officeart/2005/8/layout/target3"/>
    <dgm:cxn modelId="{6CE70844-73B8-4E4E-ADD3-4C92790E19D0}" type="presParOf" srcId="{333A1088-737F-45CB-B68E-254E46348037}" destId="{9358AC05-5D7D-4327-9F80-1AD486AEA664}" srcOrd="6" destOrd="0" presId="urn:microsoft.com/office/officeart/2005/8/layout/target3"/>
    <dgm:cxn modelId="{61F96D0F-FC7A-4A51-A689-60A45CAF28CF}" type="presParOf" srcId="{333A1088-737F-45CB-B68E-254E46348037}" destId="{313FC574-E1CD-4FB4-B054-0B805CE0447D}" srcOrd="7" destOrd="0" presId="urn:microsoft.com/office/officeart/2005/8/layout/target3"/>
    <dgm:cxn modelId="{A88C743E-C868-4C06-B374-4B7EB05119DB}" type="presParOf" srcId="{333A1088-737F-45CB-B68E-254E46348037}" destId="{619D679B-A015-4ECF-8348-D1034C574F40}" srcOrd="8" destOrd="0" presId="urn:microsoft.com/office/officeart/2005/8/layout/target3"/>
    <dgm:cxn modelId="{FC789768-64C5-444C-ADE3-7753F520834D}" type="presParOf" srcId="{333A1088-737F-45CB-B68E-254E46348037}" destId="{322283A8-4A27-4CDA-BAE3-F381106A9174}" srcOrd="9" destOrd="0" presId="urn:microsoft.com/office/officeart/2005/8/layout/target3"/>
    <dgm:cxn modelId="{6913C24C-54F6-4A6C-BDD6-C7B2DB75D09E}" type="presParOf" srcId="{333A1088-737F-45CB-B68E-254E46348037}" destId="{FFC9F71D-1B4F-4AD9-A4A6-86ADEFC8AF5C}" srcOrd="10" destOrd="0" presId="urn:microsoft.com/office/officeart/2005/8/layout/target3"/>
    <dgm:cxn modelId="{B30A73BE-D22E-4B0D-B9EC-51074639AEB3}" type="presParOf" srcId="{333A1088-737F-45CB-B68E-254E46348037}" destId="{25B08C86-7E15-44DC-BE7F-FFB55DD49D12}" srcOrd="11" destOrd="0" presId="urn:microsoft.com/office/officeart/2005/8/layout/target3"/>
    <dgm:cxn modelId="{B0654198-10F0-4B72-AE3C-84606DF34FAF}" type="presParOf" srcId="{333A1088-737F-45CB-B68E-254E46348037}" destId="{B802C839-24C6-47E7-BAF8-A79343132CBC}" srcOrd="12" destOrd="0" presId="urn:microsoft.com/office/officeart/2005/8/layout/target3"/>
    <dgm:cxn modelId="{6E4D7B38-3E0B-4D58-B507-A9C8334C6A2F}" type="presParOf" srcId="{333A1088-737F-45CB-B68E-254E46348037}" destId="{10B0AAF3-16BE-4B9A-A567-5D5A0E0FD953}" srcOrd="13" destOrd="0" presId="urn:microsoft.com/office/officeart/2005/8/layout/target3"/>
    <dgm:cxn modelId="{1B01989A-25DE-4A53-AFE4-6DABF88B65F7}" type="presParOf" srcId="{333A1088-737F-45CB-B68E-254E46348037}" destId="{20EFD393-BD0F-4866-BD5F-B29A45D964CD}" srcOrd="14" destOrd="0" presId="urn:microsoft.com/office/officeart/2005/8/layout/target3"/>
    <dgm:cxn modelId="{C065EED5-F8FB-40A8-9308-D80D27BBF6B9}" type="presParOf" srcId="{333A1088-737F-45CB-B68E-254E46348037}" destId="{AED2198E-93D5-4001-81B4-73124B309672}" srcOrd="15" destOrd="0" presId="urn:microsoft.com/office/officeart/2005/8/layout/target3"/>
    <dgm:cxn modelId="{A3ADBD39-E1EA-42BC-8D7A-E5E3ACA48264}" type="presParOf" srcId="{333A1088-737F-45CB-B68E-254E46348037}" destId="{2BE915AB-18AA-4053-B92C-3BFC9ED204BB}" srcOrd="16" destOrd="0" presId="urn:microsoft.com/office/officeart/2005/8/layout/target3"/>
    <dgm:cxn modelId="{05959AB2-07F0-4020-8291-1AE442125852}" type="presParOf" srcId="{333A1088-737F-45CB-B68E-254E46348037}" destId="{6BB5E863-4638-4E1D-BFDE-399D028AC4ED}" srcOrd="17" destOrd="0" presId="urn:microsoft.com/office/officeart/2005/8/layout/target3"/>
    <dgm:cxn modelId="{A8C56BCB-FA38-47B7-9092-FA53B6D6AF05}" type="presParOf" srcId="{333A1088-737F-45CB-B68E-254E46348037}" destId="{5A5FFA88-C948-4069-8E93-59FA12366E83}" srcOrd="18" destOrd="0" presId="urn:microsoft.com/office/officeart/2005/8/layout/target3"/>
    <dgm:cxn modelId="{E6CE533A-0E3D-41DD-A5EC-F362FCAC5B30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C20087-2ABC-4488-AB72-88CB813675DD}" type="doc">
      <dgm:prSet loTypeId="urn:microsoft.com/office/officeart/2005/8/layout/cycle6" loCatId="cycle" qsTypeId="urn:microsoft.com/office/officeart/2005/8/quickstyle/3d1" qsCatId="3D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395E60DB-C322-4B83-849C-B5F8FCEF47AB}">
      <dgm:prSet phldrT="[Text]"/>
      <dgm:spPr/>
      <dgm:t>
        <a:bodyPr/>
        <a:lstStyle/>
        <a:p>
          <a:r>
            <a:rPr lang="cs-CZ" dirty="0" smtClean="0"/>
            <a:t>Velká Británie</a:t>
          </a:r>
          <a:endParaRPr lang="cs-CZ" dirty="0"/>
        </a:p>
      </dgm:t>
    </dgm:pt>
    <dgm:pt modelId="{6CED4B45-CC38-4AEB-8504-C06F6AE92012}" type="parTrans" cxnId="{6A7F7716-BEA9-4F99-8308-EF00E055EF27}">
      <dgm:prSet/>
      <dgm:spPr/>
      <dgm:t>
        <a:bodyPr/>
        <a:lstStyle/>
        <a:p>
          <a:endParaRPr lang="cs-CZ"/>
        </a:p>
      </dgm:t>
    </dgm:pt>
    <dgm:pt modelId="{F8941176-AA64-4B1A-A2FB-C8CC380C69CC}" type="sibTrans" cxnId="{6A7F7716-BEA9-4F99-8308-EF00E055EF27}">
      <dgm:prSet/>
      <dgm:spPr/>
      <dgm:t>
        <a:bodyPr/>
        <a:lstStyle/>
        <a:p>
          <a:endParaRPr lang="cs-CZ"/>
        </a:p>
      </dgm:t>
    </dgm:pt>
    <dgm:pt modelId="{60AB6833-3FD4-4FA3-964C-B56A7857C99F}">
      <dgm:prSet phldrT="[Text]"/>
      <dgm:spPr/>
      <dgm:t>
        <a:bodyPr/>
        <a:lstStyle/>
        <a:p>
          <a:r>
            <a:rPr lang="cs-CZ" dirty="0" smtClean="0"/>
            <a:t>Francie</a:t>
          </a:r>
          <a:endParaRPr lang="cs-CZ" dirty="0"/>
        </a:p>
      </dgm:t>
    </dgm:pt>
    <dgm:pt modelId="{1E8F7AE3-D816-49F1-BE1E-3622FA4B703D}" type="parTrans" cxnId="{BBE6B4BC-E9CA-42A3-9D14-E24C50CEA0C7}">
      <dgm:prSet/>
      <dgm:spPr/>
      <dgm:t>
        <a:bodyPr/>
        <a:lstStyle/>
        <a:p>
          <a:endParaRPr lang="cs-CZ"/>
        </a:p>
      </dgm:t>
    </dgm:pt>
    <dgm:pt modelId="{99A68960-E8E7-44B9-B6FA-755E1A1271B2}" type="sibTrans" cxnId="{BBE6B4BC-E9CA-42A3-9D14-E24C50CEA0C7}">
      <dgm:prSet/>
      <dgm:spPr/>
      <dgm:t>
        <a:bodyPr/>
        <a:lstStyle/>
        <a:p>
          <a:endParaRPr lang="cs-CZ"/>
        </a:p>
      </dgm:t>
    </dgm:pt>
    <dgm:pt modelId="{2781E899-C609-4E5A-AD76-37A5A3A1FD53}">
      <dgm:prSet phldrT="[Text]"/>
      <dgm:spPr/>
      <dgm:t>
        <a:bodyPr/>
        <a:lstStyle/>
        <a:p>
          <a:r>
            <a:rPr lang="cs-CZ" dirty="0" smtClean="0"/>
            <a:t>Španělsko</a:t>
          </a:r>
          <a:endParaRPr lang="cs-CZ" dirty="0"/>
        </a:p>
      </dgm:t>
    </dgm:pt>
    <dgm:pt modelId="{CE6CE5C8-1F50-4500-BAA5-30C8494ED208}" type="parTrans" cxnId="{93124AF9-9D3C-43DF-90C1-C9D2E2555820}">
      <dgm:prSet/>
      <dgm:spPr/>
      <dgm:t>
        <a:bodyPr/>
        <a:lstStyle/>
        <a:p>
          <a:endParaRPr lang="cs-CZ"/>
        </a:p>
      </dgm:t>
    </dgm:pt>
    <dgm:pt modelId="{A2218914-6D41-49E1-95BD-7DA48046F5D9}" type="sibTrans" cxnId="{93124AF9-9D3C-43DF-90C1-C9D2E2555820}">
      <dgm:prSet/>
      <dgm:spPr/>
      <dgm:t>
        <a:bodyPr/>
        <a:lstStyle/>
        <a:p>
          <a:endParaRPr lang="cs-CZ"/>
        </a:p>
      </dgm:t>
    </dgm:pt>
    <dgm:pt modelId="{B9D76B5E-A37A-409F-961A-FEAEFC919A87}">
      <dgm:prSet phldrT="[Text]"/>
      <dgm:spPr/>
      <dgm:t>
        <a:bodyPr/>
        <a:lstStyle/>
        <a:p>
          <a:r>
            <a:rPr lang="cs-CZ" dirty="0" smtClean="0"/>
            <a:t>Portugalsko</a:t>
          </a:r>
          <a:endParaRPr lang="cs-CZ" dirty="0"/>
        </a:p>
      </dgm:t>
    </dgm:pt>
    <dgm:pt modelId="{4D3536CD-BA59-40BF-84FC-23AB48E65341}" type="parTrans" cxnId="{07AFDF10-086A-42D5-AD4A-BEC52343832E}">
      <dgm:prSet/>
      <dgm:spPr/>
      <dgm:t>
        <a:bodyPr/>
        <a:lstStyle/>
        <a:p>
          <a:endParaRPr lang="cs-CZ"/>
        </a:p>
      </dgm:t>
    </dgm:pt>
    <dgm:pt modelId="{89794975-1B71-44AF-A839-CBE451AE02DD}" type="sibTrans" cxnId="{07AFDF10-086A-42D5-AD4A-BEC52343832E}">
      <dgm:prSet/>
      <dgm:spPr/>
      <dgm:t>
        <a:bodyPr/>
        <a:lstStyle/>
        <a:p>
          <a:endParaRPr lang="cs-CZ"/>
        </a:p>
      </dgm:t>
    </dgm:pt>
    <dgm:pt modelId="{917F1BEE-FE23-44C4-A255-EA9AB26C8555}">
      <dgm:prSet phldrT="[Text]"/>
      <dgm:spPr/>
      <dgm:t>
        <a:bodyPr/>
        <a:lstStyle/>
        <a:p>
          <a:r>
            <a:rPr lang="cs-CZ" dirty="0" smtClean="0"/>
            <a:t>Německo</a:t>
          </a:r>
          <a:endParaRPr lang="cs-CZ" dirty="0"/>
        </a:p>
      </dgm:t>
    </dgm:pt>
    <dgm:pt modelId="{6FAAFABF-11CF-4DB6-97CC-E5879E907930}" type="parTrans" cxnId="{77AEDF01-69D7-4383-AAFD-0B2BF3EAED6A}">
      <dgm:prSet/>
      <dgm:spPr/>
      <dgm:t>
        <a:bodyPr/>
        <a:lstStyle/>
        <a:p>
          <a:endParaRPr lang="cs-CZ"/>
        </a:p>
      </dgm:t>
    </dgm:pt>
    <dgm:pt modelId="{DA2B22A5-A0DF-4A4D-90FB-CBEE67A8CD48}" type="sibTrans" cxnId="{77AEDF01-69D7-4383-AAFD-0B2BF3EAED6A}">
      <dgm:prSet/>
      <dgm:spPr/>
      <dgm:t>
        <a:bodyPr/>
        <a:lstStyle/>
        <a:p>
          <a:endParaRPr lang="cs-CZ"/>
        </a:p>
      </dgm:t>
    </dgm:pt>
    <dgm:pt modelId="{BC035A5E-949C-493B-8B4E-7D43BA931E6F}" type="pres">
      <dgm:prSet presAssocID="{7BC20087-2ABC-4488-AB72-88CB813675D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0568FA-10B0-42C7-BB44-70E67AE98480}" type="pres">
      <dgm:prSet presAssocID="{395E60DB-C322-4B83-849C-B5F8FCEF47A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5C5F07-4D19-43EA-9487-2C0ADA2E2E47}" type="pres">
      <dgm:prSet presAssocID="{395E60DB-C322-4B83-849C-B5F8FCEF47AB}" presName="spNode" presStyleCnt="0"/>
      <dgm:spPr/>
    </dgm:pt>
    <dgm:pt modelId="{0F15B3AD-A8DA-4588-9A40-824A53D7C0B8}" type="pres">
      <dgm:prSet presAssocID="{F8941176-AA64-4B1A-A2FB-C8CC380C69CC}" presName="sibTrans" presStyleLbl="sibTrans1D1" presStyleIdx="0" presStyleCnt="5"/>
      <dgm:spPr/>
      <dgm:t>
        <a:bodyPr/>
        <a:lstStyle/>
        <a:p>
          <a:endParaRPr lang="cs-CZ"/>
        </a:p>
      </dgm:t>
    </dgm:pt>
    <dgm:pt modelId="{55635CB0-64AA-4BFB-9997-2A6FAF677397}" type="pres">
      <dgm:prSet presAssocID="{60AB6833-3FD4-4FA3-964C-B56A7857C99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734A15-87E2-4169-8F94-AEAC9C6C3AD8}" type="pres">
      <dgm:prSet presAssocID="{60AB6833-3FD4-4FA3-964C-B56A7857C99F}" presName="spNode" presStyleCnt="0"/>
      <dgm:spPr/>
    </dgm:pt>
    <dgm:pt modelId="{C5202828-1F98-4033-A343-0C3F66CFC0F8}" type="pres">
      <dgm:prSet presAssocID="{99A68960-E8E7-44B9-B6FA-755E1A1271B2}" presName="sibTrans" presStyleLbl="sibTrans1D1" presStyleIdx="1" presStyleCnt="5"/>
      <dgm:spPr/>
      <dgm:t>
        <a:bodyPr/>
        <a:lstStyle/>
        <a:p>
          <a:endParaRPr lang="cs-CZ"/>
        </a:p>
      </dgm:t>
    </dgm:pt>
    <dgm:pt modelId="{87429679-AFFF-4DDE-B3CC-2F2A1A49D8C5}" type="pres">
      <dgm:prSet presAssocID="{2781E899-C609-4E5A-AD76-37A5A3A1FD5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AEB7E0-4225-4437-8404-9EB6E0B83A1D}" type="pres">
      <dgm:prSet presAssocID="{2781E899-C609-4E5A-AD76-37A5A3A1FD53}" presName="spNode" presStyleCnt="0"/>
      <dgm:spPr/>
    </dgm:pt>
    <dgm:pt modelId="{72C044FD-E523-4DBB-8408-017C1684D30A}" type="pres">
      <dgm:prSet presAssocID="{A2218914-6D41-49E1-95BD-7DA48046F5D9}" presName="sibTrans" presStyleLbl="sibTrans1D1" presStyleIdx="2" presStyleCnt="5"/>
      <dgm:spPr/>
      <dgm:t>
        <a:bodyPr/>
        <a:lstStyle/>
        <a:p>
          <a:endParaRPr lang="cs-CZ"/>
        </a:p>
      </dgm:t>
    </dgm:pt>
    <dgm:pt modelId="{C649B220-F888-4CFB-B81C-B16C35F0C304}" type="pres">
      <dgm:prSet presAssocID="{B9D76B5E-A37A-409F-961A-FEAEFC919A87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B151F8-6834-409C-BB11-08C2F16D16DE}" type="pres">
      <dgm:prSet presAssocID="{B9D76B5E-A37A-409F-961A-FEAEFC919A87}" presName="spNode" presStyleCnt="0"/>
      <dgm:spPr/>
    </dgm:pt>
    <dgm:pt modelId="{29C85442-F7D8-4416-9046-0472A51FD441}" type="pres">
      <dgm:prSet presAssocID="{89794975-1B71-44AF-A839-CBE451AE02DD}" presName="sibTrans" presStyleLbl="sibTrans1D1" presStyleIdx="3" presStyleCnt="5"/>
      <dgm:spPr/>
      <dgm:t>
        <a:bodyPr/>
        <a:lstStyle/>
        <a:p>
          <a:endParaRPr lang="cs-CZ"/>
        </a:p>
      </dgm:t>
    </dgm:pt>
    <dgm:pt modelId="{88BB2AA9-929E-4ED7-8F96-638020389EEF}" type="pres">
      <dgm:prSet presAssocID="{917F1BEE-FE23-44C4-A255-EA9AB26C855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4783DC-9393-498A-8A4F-6393F0D006F4}" type="pres">
      <dgm:prSet presAssocID="{917F1BEE-FE23-44C4-A255-EA9AB26C8555}" presName="spNode" presStyleCnt="0"/>
      <dgm:spPr/>
    </dgm:pt>
    <dgm:pt modelId="{D9DA5559-BDBC-406C-9D8F-D61765E71E51}" type="pres">
      <dgm:prSet presAssocID="{DA2B22A5-A0DF-4A4D-90FB-CBEE67A8CD48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E084FCD5-2324-4CC6-89DC-9B8FA380AD37}" type="presOf" srcId="{395E60DB-C322-4B83-849C-B5F8FCEF47AB}" destId="{3C0568FA-10B0-42C7-BB44-70E67AE98480}" srcOrd="0" destOrd="0" presId="urn:microsoft.com/office/officeart/2005/8/layout/cycle6"/>
    <dgm:cxn modelId="{EFA010BE-2244-4D67-AE70-BC9B5F241DF0}" type="presOf" srcId="{7BC20087-2ABC-4488-AB72-88CB813675DD}" destId="{BC035A5E-949C-493B-8B4E-7D43BA931E6F}" srcOrd="0" destOrd="0" presId="urn:microsoft.com/office/officeart/2005/8/layout/cycle6"/>
    <dgm:cxn modelId="{6FC79F42-8CEF-404B-BB37-B3398C699A18}" type="presOf" srcId="{A2218914-6D41-49E1-95BD-7DA48046F5D9}" destId="{72C044FD-E523-4DBB-8408-017C1684D30A}" srcOrd="0" destOrd="0" presId="urn:microsoft.com/office/officeart/2005/8/layout/cycle6"/>
    <dgm:cxn modelId="{77AEDF01-69D7-4383-AAFD-0B2BF3EAED6A}" srcId="{7BC20087-2ABC-4488-AB72-88CB813675DD}" destId="{917F1BEE-FE23-44C4-A255-EA9AB26C8555}" srcOrd="4" destOrd="0" parTransId="{6FAAFABF-11CF-4DB6-97CC-E5879E907930}" sibTransId="{DA2B22A5-A0DF-4A4D-90FB-CBEE67A8CD48}"/>
    <dgm:cxn modelId="{07AFDF10-086A-42D5-AD4A-BEC52343832E}" srcId="{7BC20087-2ABC-4488-AB72-88CB813675DD}" destId="{B9D76B5E-A37A-409F-961A-FEAEFC919A87}" srcOrd="3" destOrd="0" parTransId="{4D3536CD-BA59-40BF-84FC-23AB48E65341}" sibTransId="{89794975-1B71-44AF-A839-CBE451AE02DD}"/>
    <dgm:cxn modelId="{93124AF9-9D3C-43DF-90C1-C9D2E2555820}" srcId="{7BC20087-2ABC-4488-AB72-88CB813675DD}" destId="{2781E899-C609-4E5A-AD76-37A5A3A1FD53}" srcOrd="2" destOrd="0" parTransId="{CE6CE5C8-1F50-4500-BAA5-30C8494ED208}" sibTransId="{A2218914-6D41-49E1-95BD-7DA48046F5D9}"/>
    <dgm:cxn modelId="{BBE6B4BC-E9CA-42A3-9D14-E24C50CEA0C7}" srcId="{7BC20087-2ABC-4488-AB72-88CB813675DD}" destId="{60AB6833-3FD4-4FA3-964C-B56A7857C99F}" srcOrd="1" destOrd="0" parTransId="{1E8F7AE3-D816-49F1-BE1E-3622FA4B703D}" sibTransId="{99A68960-E8E7-44B9-B6FA-755E1A1271B2}"/>
    <dgm:cxn modelId="{C7393763-EF23-448B-86B6-433C8A36E8CC}" type="presOf" srcId="{2781E899-C609-4E5A-AD76-37A5A3A1FD53}" destId="{87429679-AFFF-4DDE-B3CC-2F2A1A49D8C5}" srcOrd="0" destOrd="0" presId="urn:microsoft.com/office/officeart/2005/8/layout/cycle6"/>
    <dgm:cxn modelId="{4972A35F-BA5A-4160-A023-6BDCF5A60C44}" type="presOf" srcId="{B9D76B5E-A37A-409F-961A-FEAEFC919A87}" destId="{C649B220-F888-4CFB-B81C-B16C35F0C304}" srcOrd="0" destOrd="0" presId="urn:microsoft.com/office/officeart/2005/8/layout/cycle6"/>
    <dgm:cxn modelId="{802B51CF-D488-43AD-8B40-5741C6FF4E90}" type="presOf" srcId="{917F1BEE-FE23-44C4-A255-EA9AB26C8555}" destId="{88BB2AA9-929E-4ED7-8F96-638020389EEF}" srcOrd="0" destOrd="0" presId="urn:microsoft.com/office/officeart/2005/8/layout/cycle6"/>
    <dgm:cxn modelId="{28EA77AF-6A1C-441D-A105-4E1363D3A2B7}" type="presOf" srcId="{99A68960-E8E7-44B9-B6FA-755E1A1271B2}" destId="{C5202828-1F98-4033-A343-0C3F66CFC0F8}" srcOrd="0" destOrd="0" presId="urn:microsoft.com/office/officeart/2005/8/layout/cycle6"/>
    <dgm:cxn modelId="{6A7F7716-BEA9-4F99-8308-EF00E055EF27}" srcId="{7BC20087-2ABC-4488-AB72-88CB813675DD}" destId="{395E60DB-C322-4B83-849C-B5F8FCEF47AB}" srcOrd="0" destOrd="0" parTransId="{6CED4B45-CC38-4AEB-8504-C06F6AE92012}" sibTransId="{F8941176-AA64-4B1A-A2FB-C8CC380C69CC}"/>
    <dgm:cxn modelId="{51F92DCB-6585-4634-B793-33A16DDE229F}" type="presOf" srcId="{F8941176-AA64-4B1A-A2FB-C8CC380C69CC}" destId="{0F15B3AD-A8DA-4588-9A40-824A53D7C0B8}" srcOrd="0" destOrd="0" presId="urn:microsoft.com/office/officeart/2005/8/layout/cycle6"/>
    <dgm:cxn modelId="{89BD7BB5-16B1-46BA-AFFF-996E3E28CCBD}" type="presOf" srcId="{60AB6833-3FD4-4FA3-964C-B56A7857C99F}" destId="{55635CB0-64AA-4BFB-9997-2A6FAF677397}" srcOrd="0" destOrd="0" presId="urn:microsoft.com/office/officeart/2005/8/layout/cycle6"/>
    <dgm:cxn modelId="{3AB78C99-4EAE-4962-8907-981C24AD17BE}" type="presOf" srcId="{DA2B22A5-A0DF-4A4D-90FB-CBEE67A8CD48}" destId="{D9DA5559-BDBC-406C-9D8F-D61765E71E51}" srcOrd="0" destOrd="0" presId="urn:microsoft.com/office/officeart/2005/8/layout/cycle6"/>
    <dgm:cxn modelId="{28770292-8C94-4997-8005-5DC72EB04835}" type="presOf" srcId="{89794975-1B71-44AF-A839-CBE451AE02DD}" destId="{29C85442-F7D8-4416-9046-0472A51FD441}" srcOrd="0" destOrd="0" presId="urn:microsoft.com/office/officeart/2005/8/layout/cycle6"/>
    <dgm:cxn modelId="{F5697263-9712-4772-A61D-D077508B4061}" type="presParOf" srcId="{BC035A5E-949C-493B-8B4E-7D43BA931E6F}" destId="{3C0568FA-10B0-42C7-BB44-70E67AE98480}" srcOrd="0" destOrd="0" presId="urn:microsoft.com/office/officeart/2005/8/layout/cycle6"/>
    <dgm:cxn modelId="{655A911D-6F15-4E14-BDA1-CFFA27D44D86}" type="presParOf" srcId="{BC035A5E-949C-493B-8B4E-7D43BA931E6F}" destId="{0C5C5F07-4D19-43EA-9487-2C0ADA2E2E47}" srcOrd="1" destOrd="0" presId="urn:microsoft.com/office/officeart/2005/8/layout/cycle6"/>
    <dgm:cxn modelId="{95D3CA73-AED1-4189-BDF7-1555FCD1CBB3}" type="presParOf" srcId="{BC035A5E-949C-493B-8B4E-7D43BA931E6F}" destId="{0F15B3AD-A8DA-4588-9A40-824A53D7C0B8}" srcOrd="2" destOrd="0" presId="urn:microsoft.com/office/officeart/2005/8/layout/cycle6"/>
    <dgm:cxn modelId="{A98B9D1E-749C-4F8F-BE29-D7AB5E6609C3}" type="presParOf" srcId="{BC035A5E-949C-493B-8B4E-7D43BA931E6F}" destId="{55635CB0-64AA-4BFB-9997-2A6FAF677397}" srcOrd="3" destOrd="0" presId="urn:microsoft.com/office/officeart/2005/8/layout/cycle6"/>
    <dgm:cxn modelId="{45F0E195-ACE7-4FF6-9747-F24360EA06F6}" type="presParOf" srcId="{BC035A5E-949C-493B-8B4E-7D43BA931E6F}" destId="{C5734A15-87E2-4169-8F94-AEAC9C6C3AD8}" srcOrd="4" destOrd="0" presId="urn:microsoft.com/office/officeart/2005/8/layout/cycle6"/>
    <dgm:cxn modelId="{F1E2C38C-7DDE-49C0-9371-7288DA42B59A}" type="presParOf" srcId="{BC035A5E-949C-493B-8B4E-7D43BA931E6F}" destId="{C5202828-1F98-4033-A343-0C3F66CFC0F8}" srcOrd="5" destOrd="0" presId="urn:microsoft.com/office/officeart/2005/8/layout/cycle6"/>
    <dgm:cxn modelId="{CBD8F29A-A36A-4826-B75F-D5E0708F3231}" type="presParOf" srcId="{BC035A5E-949C-493B-8B4E-7D43BA931E6F}" destId="{87429679-AFFF-4DDE-B3CC-2F2A1A49D8C5}" srcOrd="6" destOrd="0" presId="urn:microsoft.com/office/officeart/2005/8/layout/cycle6"/>
    <dgm:cxn modelId="{F4CE37A3-39BC-4304-9AC0-5E07F299A312}" type="presParOf" srcId="{BC035A5E-949C-493B-8B4E-7D43BA931E6F}" destId="{20AEB7E0-4225-4437-8404-9EB6E0B83A1D}" srcOrd="7" destOrd="0" presId="urn:microsoft.com/office/officeart/2005/8/layout/cycle6"/>
    <dgm:cxn modelId="{C1A5CDA0-2D5C-4628-A45B-E2DF090B727B}" type="presParOf" srcId="{BC035A5E-949C-493B-8B4E-7D43BA931E6F}" destId="{72C044FD-E523-4DBB-8408-017C1684D30A}" srcOrd="8" destOrd="0" presId="urn:microsoft.com/office/officeart/2005/8/layout/cycle6"/>
    <dgm:cxn modelId="{AB601BB8-4927-4A68-BB46-1FA621867A9E}" type="presParOf" srcId="{BC035A5E-949C-493B-8B4E-7D43BA931E6F}" destId="{C649B220-F888-4CFB-B81C-B16C35F0C304}" srcOrd="9" destOrd="0" presId="urn:microsoft.com/office/officeart/2005/8/layout/cycle6"/>
    <dgm:cxn modelId="{788B6AFE-D067-42E1-A79A-DDEB3C74C429}" type="presParOf" srcId="{BC035A5E-949C-493B-8B4E-7D43BA931E6F}" destId="{E0B151F8-6834-409C-BB11-08C2F16D16DE}" srcOrd="10" destOrd="0" presId="urn:microsoft.com/office/officeart/2005/8/layout/cycle6"/>
    <dgm:cxn modelId="{FC709865-98B1-4D1B-AE37-4E8621D6E46E}" type="presParOf" srcId="{BC035A5E-949C-493B-8B4E-7D43BA931E6F}" destId="{29C85442-F7D8-4416-9046-0472A51FD441}" srcOrd="11" destOrd="0" presId="urn:microsoft.com/office/officeart/2005/8/layout/cycle6"/>
    <dgm:cxn modelId="{12C32582-3733-4C91-8FD1-6A3EC4598836}" type="presParOf" srcId="{BC035A5E-949C-493B-8B4E-7D43BA931E6F}" destId="{88BB2AA9-929E-4ED7-8F96-638020389EEF}" srcOrd="12" destOrd="0" presId="urn:microsoft.com/office/officeart/2005/8/layout/cycle6"/>
    <dgm:cxn modelId="{CEF2A1C2-217A-4FD1-9B7D-19828F70C322}" type="presParOf" srcId="{BC035A5E-949C-493B-8B4E-7D43BA931E6F}" destId="{074783DC-9393-498A-8A4F-6393F0D006F4}" srcOrd="13" destOrd="0" presId="urn:microsoft.com/office/officeart/2005/8/layout/cycle6"/>
    <dgm:cxn modelId="{EC48A3C6-674C-4CEC-854E-4BE6B5F2D178}" type="presParOf" srcId="{BC035A5E-949C-493B-8B4E-7D43BA931E6F}" destId="{D9DA5559-BDBC-406C-9D8F-D61765E71E51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8688A3-882E-4D5F-BB8A-63808D935B23}" type="doc">
      <dgm:prSet loTypeId="urn:microsoft.com/office/officeart/2005/8/layout/matrix1" loCatId="matrix" qsTypeId="urn:microsoft.com/office/officeart/2005/8/quickstyle/3d7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2BDA08E-7A5F-4167-8ABD-4DC30888A816}">
      <dgm:prSet phldrT="[Text]"/>
      <dgm:spPr/>
      <dgm:t>
        <a:bodyPr/>
        <a:lstStyle/>
        <a:p>
          <a:r>
            <a:rPr lang="cs-CZ" dirty="0" smtClean="0"/>
            <a:t>Kolonie</a:t>
          </a:r>
          <a:endParaRPr lang="cs-CZ" dirty="0"/>
        </a:p>
      </dgm:t>
    </dgm:pt>
    <dgm:pt modelId="{E14CBEC8-EAA3-4D2E-A794-DD831446325A}" type="parTrans" cxnId="{A9A8CD33-A69A-4381-96FA-B2475C0E5CC5}">
      <dgm:prSet/>
      <dgm:spPr/>
      <dgm:t>
        <a:bodyPr/>
        <a:lstStyle/>
        <a:p>
          <a:endParaRPr lang="cs-CZ"/>
        </a:p>
      </dgm:t>
    </dgm:pt>
    <dgm:pt modelId="{9B2F8C9B-62DC-41B9-8528-207F83D46765}" type="sibTrans" cxnId="{A9A8CD33-A69A-4381-96FA-B2475C0E5CC5}">
      <dgm:prSet/>
      <dgm:spPr/>
      <dgm:t>
        <a:bodyPr/>
        <a:lstStyle/>
        <a:p>
          <a:endParaRPr lang="cs-CZ"/>
        </a:p>
      </dgm:t>
    </dgm:pt>
    <dgm:pt modelId="{8A3C801C-5B9D-4B0D-8B56-22DE11947EFB}">
      <dgm:prSet phldrT="[Text]"/>
      <dgm:spPr/>
      <dgm:t>
        <a:bodyPr/>
        <a:lstStyle/>
        <a:p>
          <a:endParaRPr lang="cs-CZ" dirty="0"/>
        </a:p>
      </dgm:t>
    </dgm:pt>
    <dgm:pt modelId="{C3BAE59C-3D84-4988-8A2D-57C833143490}" type="parTrans" cxnId="{81F29CA1-ED11-4935-8B0E-5D19C669E922}">
      <dgm:prSet/>
      <dgm:spPr/>
      <dgm:t>
        <a:bodyPr/>
        <a:lstStyle/>
        <a:p>
          <a:endParaRPr lang="cs-CZ"/>
        </a:p>
      </dgm:t>
    </dgm:pt>
    <dgm:pt modelId="{67A1B350-E137-4C00-B01F-517E3AA77A9C}" type="sibTrans" cxnId="{81F29CA1-ED11-4935-8B0E-5D19C669E922}">
      <dgm:prSet/>
      <dgm:spPr/>
      <dgm:t>
        <a:bodyPr/>
        <a:lstStyle/>
        <a:p>
          <a:endParaRPr lang="cs-CZ"/>
        </a:p>
      </dgm:t>
    </dgm:pt>
    <dgm:pt modelId="{EE1B92B1-C19D-4ED5-B3E8-29CC625BFAB4}">
      <dgm:prSet phldrT="[Text]"/>
      <dgm:spPr/>
      <dgm:t>
        <a:bodyPr/>
        <a:lstStyle/>
        <a:p>
          <a:endParaRPr lang="cs-CZ" dirty="0"/>
        </a:p>
      </dgm:t>
    </dgm:pt>
    <dgm:pt modelId="{393250A8-1A14-4153-ABE5-A8833D7BA452}" type="parTrans" cxnId="{17574214-8B2A-4527-B6AE-420D8E451C25}">
      <dgm:prSet/>
      <dgm:spPr/>
      <dgm:t>
        <a:bodyPr/>
        <a:lstStyle/>
        <a:p>
          <a:endParaRPr lang="cs-CZ"/>
        </a:p>
      </dgm:t>
    </dgm:pt>
    <dgm:pt modelId="{8840DE47-68CE-4357-B852-B6B8D7CA7891}" type="sibTrans" cxnId="{17574214-8B2A-4527-B6AE-420D8E451C25}">
      <dgm:prSet/>
      <dgm:spPr/>
      <dgm:t>
        <a:bodyPr/>
        <a:lstStyle/>
        <a:p>
          <a:endParaRPr lang="cs-CZ"/>
        </a:p>
      </dgm:t>
    </dgm:pt>
    <dgm:pt modelId="{367A0033-F6FD-4A67-96D2-D31FBED62BAB}">
      <dgm:prSet phldrT="[Text]"/>
      <dgm:spPr/>
      <dgm:t>
        <a:bodyPr/>
        <a:lstStyle/>
        <a:p>
          <a:endParaRPr lang="cs-CZ" dirty="0"/>
        </a:p>
      </dgm:t>
    </dgm:pt>
    <dgm:pt modelId="{976A77CD-1CF9-4C56-B1D0-5CF61D9761F9}" type="parTrans" cxnId="{2F284AAE-4D53-4A58-80DE-586B3F2D8816}">
      <dgm:prSet/>
      <dgm:spPr/>
      <dgm:t>
        <a:bodyPr/>
        <a:lstStyle/>
        <a:p>
          <a:endParaRPr lang="cs-CZ"/>
        </a:p>
      </dgm:t>
    </dgm:pt>
    <dgm:pt modelId="{0D5B3C4E-B136-4662-B7C7-7D5B1D5EC8CE}" type="sibTrans" cxnId="{2F284AAE-4D53-4A58-80DE-586B3F2D8816}">
      <dgm:prSet/>
      <dgm:spPr/>
      <dgm:t>
        <a:bodyPr/>
        <a:lstStyle/>
        <a:p>
          <a:endParaRPr lang="cs-CZ"/>
        </a:p>
      </dgm:t>
    </dgm:pt>
    <dgm:pt modelId="{D9D5AC8D-1E03-439B-BB1B-95198E473385}" type="pres">
      <dgm:prSet presAssocID="{A88688A3-882E-4D5F-BB8A-63808D935B23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FB0CE9-3F43-4893-A238-B9595764E520}" type="pres">
      <dgm:prSet presAssocID="{A88688A3-882E-4D5F-BB8A-63808D935B23}" presName="matrix" presStyleCnt="0"/>
      <dgm:spPr/>
    </dgm:pt>
    <dgm:pt modelId="{00D6FBA8-E286-4102-B508-CCADB47B2540}" type="pres">
      <dgm:prSet presAssocID="{A88688A3-882E-4D5F-BB8A-63808D935B23}" presName="tile1" presStyleLbl="node1" presStyleIdx="0" presStyleCnt="4"/>
      <dgm:spPr/>
      <dgm:t>
        <a:bodyPr/>
        <a:lstStyle/>
        <a:p>
          <a:endParaRPr lang="cs-CZ"/>
        </a:p>
      </dgm:t>
    </dgm:pt>
    <dgm:pt modelId="{5B55C5B7-171D-42D8-9E08-8789D4BEDA92}" type="pres">
      <dgm:prSet presAssocID="{A88688A3-882E-4D5F-BB8A-63808D935B2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518F16-9EC0-4EC7-B6BF-33A1DF5FCB0A}" type="pres">
      <dgm:prSet presAssocID="{A88688A3-882E-4D5F-BB8A-63808D935B23}" presName="tile2" presStyleLbl="node1" presStyleIdx="1" presStyleCnt="4"/>
      <dgm:spPr/>
      <dgm:t>
        <a:bodyPr/>
        <a:lstStyle/>
        <a:p>
          <a:endParaRPr lang="cs-CZ"/>
        </a:p>
      </dgm:t>
    </dgm:pt>
    <dgm:pt modelId="{440EE7CA-42B1-4C7F-A417-866E4FBD62FC}" type="pres">
      <dgm:prSet presAssocID="{A88688A3-882E-4D5F-BB8A-63808D935B2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17F7E6-BD76-4DFB-BFD4-577ED18C85B9}" type="pres">
      <dgm:prSet presAssocID="{A88688A3-882E-4D5F-BB8A-63808D935B23}" presName="tile3" presStyleLbl="node1" presStyleIdx="2" presStyleCnt="4"/>
      <dgm:spPr/>
      <dgm:t>
        <a:bodyPr/>
        <a:lstStyle/>
        <a:p>
          <a:endParaRPr lang="cs-CZ"/>
        </a:p>
      </dgm:t>
    </dgm:pt>
    <dgm:pt modelId="{8B7E67DB-18C1-4538-B687-87226C56123D}" type="pres">
      <dgm:prSet presAssocID="{A88688A3-882E-4D5F-BB8A-63808D935B2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F030F0-375C-42F5-8E0D-E594436798DE}" type="pres">
      <dgm:prSet presAssocID="{A88688A3-882E-4D5F-BB8A-63808D935B23}" presName="tile4" presStyleLbl="node1" presStyleIdx="3" presStyleCnt="4"/>
      <dgm:spPr/>
    </dgm:pt>
    <dgm:pt modelId="{CDECBA34-B2CA-43A6-A5DF-C6DEF0068031}" type="pres">
      <dgm:prSet presAssocID="{A88688A3-882E-4D5F-BB8A-63808D935B2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4F803C71-6BA8-453A-99FF-979EBC8AEAA2}" type="pres">
      <dgm:prSet presAssocID="{A88688A3-882E-4D5F-BB8A-63808D935B23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C9FBFC5B-5AEF-4F45-8FA8-79DA6F9608F7}" type="presOf" srcId="{8A3C801C-5B9D-4B0D-8B56-22DE11947EFB}" destId="{00D6FBA8-E286-4102-B508-CCADB47B2540}" srcOrd="0" destOrd="0" presId="urn:microsoft.com/office/officeart/2005/8/layout/matrix1"/>
    <dgm:cxn modelId="{F05FF96B-CD88-49EA-9F4B-E3C89041BC59}" type="presOf" srcId="{EE1B92B1-C19D-4ED5-B3E8-29CC625BFAB4}" destId="{440EE7CA-42B1-4C7F-A417-866E4FBD62FC}" srcOrd="1" destOrd="0" presId="urn:microsoft.com/office/officeart/2005/8/layout/matrix1"/>
    <dgm:cxn modelId="{2F284AAE-4D53-4A58-80DE-586B3F2D8816}" srcId="{B2BDA08E-7A5F-4167-8ABD-4DC30888A816}" destId="{367A0033-F6FD-4A67-96D2-D31FBED62BAB}" srcOrd="2" destOrd="0" parTransId="{976A77CD-1CF9-4C56-B1D0-5CF61D9761F9}" sibTransId="{0D5B3C4E-B136-4662-B7C7-7D5B1D5EC8CE}"/>
    <dgm:cxn modelId="{A9A8CD33-A69A-4381-96FA-B2475C0E5CC5}" srcId="{A88688A3-882E-4D5F-BB8A-63808D935B23}" destId="{B2BDA08E-7A5F-4167-8ABD-4DC30888A816}" srcOrd="0" destOrd="0" parTransId="{E14CBEC8-EAA3-4D2E-A794-DD831446325A}" sibTransId="{9B2F8C9B-62DC-41B9-8528-207F83D46765}"/>
    <dgm:cxn modelId="{566F1712-F081-47E0-A1AD-C32C4FB707F8}" type="presOf" srcId="{367A0033-F6FD-4A67-96D2-D31FBED62BAB}" destId="{2B17F7E6-BD76-4DFB-BFD4-577ED18C85B9}" srcOrd="0" destOrd="0" presId="urn:microsoft.com/office/officeart/2005/8/layout/matrix1"/>
    <dgm:cxn modelId="{925706B8-0CCE-4A1E-8C6B-0D43B438BD06}" type="presOf" srcId="{367A0033-F6FD-4A67-96D2-D31FBED62BAB}" destId="{8B7E67DB-18C1-4538-B687-87226C56123D}" srcOrd="1" destOrd="0" presId="urn:microsoft.com/office/officeart/2005/8/layout/matrix1"/>
    <dgm:cxn modelId="{4F8B040F-CD69-4C80-BCB6-AA85810D67F0}" type="presOf" srcId="{A88688A3-882E-4D5F-BB8A-63808D935B23}" destId="{D9D5AC8D-1E03-439B-BB1B-95198E473385}" srcOrd="0" destOrd="0" presId="urn:microsoft.com/office/officeart/2005/8/layout/matrix1"/>
    <dgm:cxn modelId="{820E19FD-3268-40A1-BE98-924084EBE45E}" type="presOf" srcId="{EE1B92B1-C19D-4ED5-B3E8-29CC625BFAB4}" destId="{5C518F16-9EC0-4EC7-B6BF-33A1DF5FCB0A}" srcOrd="0" destOrd="0" presId="urn:microsoft.com/office/officeart/2005/8/layout/matrix1"/>
    <dgm:cxn modelId="{90354B9C-5142-4E31-BCE7-CB8BF454C1E3}" type="presOf" srcId="{8A3C801C-5B9D-4B0D-8B56-22DE11947EFB}" destId="{5B55C5B7-171D-42D8-9E08-8789D4BEDA92}" srcOrd="1" destOrd="0" presId="urn:microsoft.com/office/officeart/2005/8/layout/matrix1"/>
    <dgm:cxn modelId="{81F29CA1-ED11-4935-8B0E-5D19C669E922}" srcId="{B2BDA08E-7A5F-4167-8ABD-4DC30888A816}" destId="{8A3C801C-5B9D-4B0D-8B56-22DE11947EFB}" srcOrd="0" destOrd="0" parTransId="{C3BAE59C-3D84-4988-8A2D-57C833143490}" sibTransId="{67A1B350-E137-4C00-B01F-517E3AA77A9C}"/>
    <dgm:cxn modelId="{17574214-8B2A-4527-B6AE-420D8E451C25}" srcId="{B2BDA08E-7A5F-4167-8ABD-4DC30888A816}" destId="{EE1B92B1-C19D-4ED5-B3E8-29CC625BFAB4}" srcOrd="1" destOrd="0" parTransId="{393250A8-1A14-4153-ABE5-A8833D7BA452}" sibTransId="{8840DE47-68CE-4357-B852-B6B8D7CA7891}"/>
    <dgm:cxn modelId="{FD3145C4-F66C-4CCF-8DFD-13CCA242ADCA}" type="presOf" srcId="{B2BDA08E-7A5F-4167-8ABD-4DC30888A816}" destId="{4F803C71-6BA8-453A-99FF-979EBC8AEAA2}" srcOrd="0" destOrd="0" presId="urn:microsoft.com/office/officeart/2005/8/layout/matrix1"/>
    <dgm:cxn modelId="{FE703EBF-FE43-4E0B-8C2D-678F9C8CCD5D}" type="presParOf" srcId="{D9D5AC8D-1E03-439B-BB1B-95198E473385}" destId="{2FFB0CE9-3F43-4893-A238-B9595764E520}" srcOrd="0" destOrd="0" presId="urn:microsoft.com/office/officeart/2005/8/layout/matrix1"/>
    <dgm:cxn modelId="{8B01427B-B556-4BEE-B93F-1FE5FB05AA74}" type="presParOf" srcId="{2FFB0CE9-3F43-4893-A238-B9595764E520}" destId="{00D6FBA8-E286-4102-B508-CCADB47B2540}" srcOrd="0" destOrd="0" presId="urn:microsoft.com/office/officeart/2005/8/layout/matrix1"/>
    <dgm:cxn modelId="{7287AD46-99A5-4929-8985-650A35D489CC}" type="presParOf" srcId="{2FFB0CE9-3F43-4893-A238-B9595764E520}" destId="{5B55C5B7-171D-42D8-9E08-8789D4BEDA92}" srcOrd="1" destOrd="0" presId="urn:microsoft.com/office/officeart/2005/8/layout/matrix1"/>
    <dgm:cxn modelId="{89A2EE85-85CF-44BB-91CA-2AEF8112BE8B}" type="presParOf" srcId="{2FFB0CE9-3F43-4893-A238-B9595764E520}" destId="{5C518F16-9EC0-4EC7-B6BF-33A1DF5FCB0A}" srcOrd="2" destOrd="0" presId="urn:microsoft.com/office/officeart/2005/8/layout/matrix1"/>
    <dgm:cxn modelId="{8BFD87C0-A27B-4D30-ACED-CC8BE6605D2C}" type="presParOf" srcId="{2FFB0CE9-3F43-4893-A238-B9595764E520}" destId="{440EE7CA-42B1-4C7F-A417-866E4FBD62FC}" srcOrd="3" destOrd="0" presId="urn:microsoft.com/office/officeart/2005/8/layout/matrix1"/>
    <dgm:cxn modelId="{EDCEE1EE-977E-4F1F-A238-3F3C9DA348DF}" type="presParOf" srcId="{2FFB0CE9-3F43-4893-A238-B9595764E520}" destId="{2B17F7E6-BD76-4DFB-BFD4-577ED18C85B9}" srcOrd="4" destOrd="0" presId="urn:microsoft.com/office/officeart/2005/8/layout/matrix1"/>
    <dgm:cxn modelId="{5ACA06AA-407A-4B8D-B8CF-B05D5A847A0E}" type="presParOf" srcId="{2FFB0CE9-3F43-4893-A238-B9595764E520}" destId="{8B7E67DB-18C1-4538-B687-87226C56123D}" srcOrd="5" destOrd="0" presId="urn:microsoft.com/office/officeart/2005/8/layout/matrix1"/>
    <dgm:cxn modelId="{D431D1B0-08C0-43FC-85DB-7396EADA83FC}" type="presParOf" srcId="{2FFB0CE9-3F43-4893-A238-B9595764E520}" destId="{3EF030F0-375C-42F5-8E0D-E594436798DE}" srcOrd="6" destOrd="0" presId="urn:microsoft.com/office/officeart/2005/8/layout/matrix1"/>
    <dgm:cxn modelId="{D6861522-F02D-4509-99F5-8395D1465D0F}" type="presParOf" srcId="{2FFB0CE9-3F43-4893-A238-B9595764E520}" destId="{CDECBA34-B2CA-43A6-A5DF-C6DEF0068031}" srcOrd="7" destOrd="0" presId="urn:microsoft.com/office/officeart/2005/8/layout/matrix1"/>
    <dgm:cxn modelId="{B44405AB-7FD9-4BD5-9691-DD7F58E26EF0}" type="presParOf" srcId="{D9D5AC8D-1E03-439B-BB1B-95198E473385}" destId="{4F803C71-6BA8-453A-99FF-979EBC8AEAA2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</a:t>
          </a:r>
          <a:r>
            <a:rPr lang="ru-RU" sz="1800" kern="1200" baseline="0" dirty="0" smtClean="0"/>
            <a:t>4</a:t>
          </a:r>
          <a:r>
            <a:rPr lang="cs-CZ" sz="1800" kern="1200" baseline="0" dirty="0" smtClean="0"/>
            <a:t>7_KOLONIALISMUS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Vymezí význam kolonií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C0568FA-10B0-42C7-BB44-70E67AE98480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Velká Británie</a:t>
          </a:r>
          <a:endParaRPr lang="cs-CZ" sz="1900" kern="1200" dirty="0"/>
        </a:p>
      </dsp:txBody>
      <dsp:txXfrm>
        <a:off x="2380505" y="2370"/>
        <a:ext cx="1334988" cy="867742"/>
      </dsp:txXfrm>
    </dsp:sp>
    <dsp:sp modelId="{0F15B3AD-A8DA-4588-9A40-824A53D7C0B8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409246" y="137594"/>
              </a:moveTo>
              <a:arcTo wR="1732594" hR="1732594" stAng="17579295" swAng="1959991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635CB0-64AA-4BFB-9997-2A6FAF677397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Francie</a:t>
          </a:r>
          <a:endParaRPr lang="cs-CZ" sz="1900" kern="1200" dirty="0"/>
        </a:p>
      </dsp:txBody>
      <dsp:txXfrm>
        <a:off x="4028301" y="1199563"/>
        <a:ext cx="1334988" cy="867742"/>
      </dsp:txXfrm>
    </dsp:sp>
    <dsp:sp modelId="{C5202828-1F98-4033-A343-0C3F66CFC0F8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2825" y="1642133"/>
              </a:moveTo>
              <a:arcTo wR="1732594" hR="1732594" stAng="21420430" swAng="2195114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429679-AFFF-4DDE-B3CC-2F2A1A49D8C5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Španělsko</a:t>
          </a:r>
          <a:endParaRPr lang="cs-CZ" sz="1900" kern="1200" dirty="0"/>
        </a:p>
      </dsp:txBody>
      <dsp:txXfrm>
        <a:off x="3398899" y="3136663"/>
        <a:ext cx="1334988" cy="867742"/>
      </dsp:txXfrm>
    </dsp:sp>
    <dsp:sp modelId="{72C044FD-E523-4DBB-8408-017C1684D30A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076618" y="3430690"/>
              </a:moveTo>
              <a:arcTo wR="1732594" hR="1732594" stAng="4712834" swAng="1374332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49B220-F888-4CFB-B81C-B16C35F0C304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Portugalsko</a:t>
          </a:r>
          <a:endParaRPr lang="cs-CZ" sz="1900" kern="1200" dirty="0"/>
        </a:p>
      </dsp:txBody>
      <dsp:txXfrm>
        <a:off x="1362112" y="3136663"/>
        <a:ext cx="1334988" cy="867742"/>
      </dsp:txXfrm>
    </dsp:sp>
    <dsp:sp modelId="{29C85442-F7D8-4416-9046-0472A51FD441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89352" y="2691206"/>
              </a:moveTo>
              <a:arcTo wR="1732594" hR="1732594" stAng="8784456" swAng="2195114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BB2AA9-929E-4ED7-8F96-638020389EEF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Německo</a:t>
          </a:r>
          <a:endParaRPr lang="cs-CZ" sz="1900" kern="1200" dirty="0"/>
        </a:p>
      </dsp:txBody>
      <dsp:txXfrm>
        <a:off x="732710" y="1199563"/>
        <a:ext cx="1334988" cy="867742"/>
      </dsp:txXfrm>
    </dsp:sp>
    <dsp:sp modelId="{D9DA5559-BDBC-406C-9D8F-D61765E71E51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02072" y="755102"/>
              </a:moveTo>
              <a:arcTo wR="1732594" hR="1732594" stAng="12860714" swAng="1959991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0D6FBA8-E286-4102-B508-CCADB47B2540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 rot="16200000">
        <a:off x="762000" y="-762000"/>
        <a:ext cx="1524000" cy="3048000"/>
      </dsp:txXfrm>
    </dsp:sp>
    <dsp:sp modelId="{5C518F16-9EC0-4EC7-B6BF-33A1DF5FCB0A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chemeClr val="accent3">
            <a:hueOff val="-539188"/>
            <a:satOff val="13796"/>
            <a:lumOff val="523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>
        <a:off x="3048000" y="0"/>
        <a:ext cx="3048000" cy="1524000"/>
      </dsp:txXfrm>
    </dsp:sp>
    <dsp:sp modelId="{2B17F7E6-BD76-4DFB-BFD4-577ED18C85B9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chemeClr val="accent3">
            <a:hueOff val="-1078377"/>
            <a:satOff val="27591"/>
            <a:lumOff val="1045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 rot="10800000">
        <a:off x="0" y="2539999"/>
        <a:ext cx="3048000" cy="1524000"/>
      </dsp:txXfrm>
    </dsp:sp>
    <dsp:sp modelId="{3EF030F0-375C-42F5-8E0D-E594436798DE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chemeClr val="accent3">
            <a:hueOff val="-1617565"/>
            <a:satOff val="41387"/>
            <a:lumOff val="1568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F803C71-6BA8-453A-99FF-979EBC8AEAA2}">
      <dsp:nvSpPr>
        <dsp:cNvPr id="0" name=""/>
        <dsp:cNvSpPr/>
      </dsp:nvSpPr>
      <dsp:spPr>
        <a:xfrm>
          <a:off x="2133600" y="1523999"/>
          <a:ext cx="1828800" cy="1016000"/>
        </a:xfrm>
        <a:prstGeom prst="roundRect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57200" extrusionH="600" contourW="3000" prstMaterial="plastic">
          <a:bevelT w="80600" h="18600" prst="relaxedInset"/>
          <a:bevelB w="80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Kolonie</a:t>
          </a:r>
          <a:endParaRPr lang="cs-CZ" sz="3800" kern="1200" dirty="0"/>
        </a:p>
      </dsp:txBody>
      <dsp:txXfrm>
        <a:off x="2133600" y="1523999"/>
        <a:ext cx="1828800" cy="1016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8CBAD0E-1B0E-4FA0-92A6-07D006B9E05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00DEF39-E426-497A-8549-D3A8C99F9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e/e2/Colonisation_1914.pn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8/British_Empire_1897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e/ec/Punch_Rhodes_Colossus.pn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37666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</a:t>
                      </a:r>
                      <a:r>
                        <a:rPr lang="cs-CZ" sz="1800" dirty="0" smtClean="0">
                          <a:effectLst/>
                        </a:rPr>
                        <a:t>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Datum </a:t>
                      </a:r>
                      <a:r>
                        <a:rPr lang="en-US" sz="1800" dirty="0" err="1" smtClean="0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slouží k výkladu a opakování učiva v předmětu Dějepis v 8. ročníku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se seznámí s pojmem kolonialismus, pomocí map určí kolonie v Africe i jinde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ve světě, přiřadí k jednotlivým impériím danou kolonii, rozliší pojem impérium a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dominum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popíše britské impérium, zamyslí se nad danou karikaturou a shrne přínos kolonie pro mateřskou zemi.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Kolonie, impérium,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dominum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18.5.2012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KOLONIALISMUS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SYSTÉM OVLÁDÁNÍ</a:t>
            </a:r>
          </a:p>
          <a:p>
            <a:r>
              <a:rPr lang="cs-CZ" dirty="0" smtClean="0"/>
              <a:t>HOSPODÁŘSKÉ VYUŽÍVÁNÍ</a:t>
            </a:r>
          </a:p>
          <a:p>
            <a:r>
              <a:rPr lang="cs-CZ" dirty="0" smtClean="0"/>
              <a:t>KULTURNÍ PŘEVAHA</a:t>
            </a:r>
          </a:p>
          <a:p>
            <a:r>
              <a:rPr lang="cs-CZ" dirty="0" smtClean="0"/>
              <a:t>TECHNICKÁ PŘEVAHA</a:t>
            </a:r>
          </a:p>
          <a:p>
            <a:r>
              <a:rPr lang="cs-CZ" dirty="0" smtClean="0"/>
              <a:t>VĚDECKÁ PŘEVAHA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Území dobytá mimo Evropu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AFRIKA</a:t>
            </a:r>
          </a:p>
          <a:p>
            <a:r>
              <a:rPr lang="cs-CZ" sz="5400" dirty="0" smtClean="0"/>
              <a:t>ASIE</a:t>
            </a:r>
          </a:p>
          <a:p>
            <a:r>
              <a:rPr lang="cs-CZ" sz="5400" dirty="0" smtClean="0"/>
              <a:t>OCEÁNIE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afrických kolonií v 19. století</a:t>
            </a:r>
            <a:endParaRPr lang="cs-CZ" dirty="0"/>
          </a:p>
        </p:txBody>
      </p:sp>
      <p:pic>
        <p:nvPicPr>
          <p:cNvPr id="1026" name="Picture 2" descr="http://t1.gstatic.com/images?q=tbn:ANd9GcRsBbkJEqn4HPVihO6YfhiZ3lT6aquU7OuwbV7Xmp4-Y01_c04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204864"/>
            <a:ext cx="3456384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Světové říše a jejich kolonie</a:t>
            </a:r>
            <a:endParaRPr lang="cs-CZ" dirty="0"/>
          </a:p>
        </p:txBody>
      </p:sp>
      <p:pic>
        <p:nvPicPr>
          <p:cNvPr id="19458" name="Picture 2" descr="Soubor:Colonisation 1914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204864"/>
            <a:ext cx="7620000" cy="3343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Impéria a kolonie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400" dirty="0" smtClean="0"/>
              <a:t>K uvedeným zemím přiřaď jejich kolonie: 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</a:rPr>
              <a:t>Angola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</a:rPr>
              <a:t>Rhodesie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</a:rPr>
              <a:t>Maroko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</a:rPr>
              <a:t> Kamerun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</a:rPr>
              <a:t> Rio de </a:t>
            </a:r>
            <a:r>
              <a:rPr lang="cs-CZ" sz="2000" b="1" u="sng" dirty="0" err="1" smtClean="0">
                <a:solidFill>
                  <a:schemeClr val="accent2">
                    <a:lumMod val="50000"/>
                  </a:schemeClr>
                </a:solidFill>
              </a:rPr>
              <a:t>Oro</a:t>
            </a:r>
            <a:endParaRPr lang="cs-CZ" sz="2000" b="1" u="sng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47664" y="22048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pojmy a uveď příklady: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Koloniální říše</a:t>
            </a:r>
          </a:p>
          <a:p>
            <a:r>
              <a:rPr lang="cs-CZ" dirty="0" smtClean="0"/>
              <a:t>Velká Británie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Politicky autonomní celek v rámci impéria</a:t>
            </a:r>
          </a:p>
          <a:p>
            <a:r>
              <a:rPr lang="cs-CZ" dirty="0" smtClean="0"/>
              <a:t>Kanada,Austrálie, Nový Zéland,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IMPÉRIUM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DOMINIUM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3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3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611560" y="188640"/>
            <a:ext cx="8153400" cy="990600"/>
          </a:xfrm>
        </p:spPr>
        <p:txBody>
          <a:bodyPr/>
          <a:lstStyle/>
          <a:p>
            <a:r>
              <a:rPr lang="cs-CZ" dirty="0" smtClean="0"/>
              <a:t>Britské impérium r.1897</a:t>
            </a:r>
            <a:endParaRPr lang="cs-CZ" dirty="0"/>
          </a:p>
        </p:txBody>
      </p:sp>
      <p:pic>
        <p:nvPicPr>
          <p:cNvPr id="21506" name="Picture 2" descr="Soubor:British Empire 189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556792"/>
            <a:ext cx="6624736" cy="50358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Punch Rhodes Colossu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28800"/>
            <a:ext cx="3528392" cy="457243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5" name="Nadpis 24"/>
          <p:cNvSpPr>
            <a:spLocks noGrp="1"/>
          </p:cNvSpPr>
          <p:nvPr>
            <p:ph type="title" idx="4294967295"/>
          </p:nvPr>
        </p:nvSpPr>
        <p:spPr>
          <a:xfrm>
            <a:off x="1187624" y="404664"/>
            <a:ext cx="7315200" cy="685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Popiš danou karikaturu</a:t>
            </a:r>
            <a:endParaRPr lang="cs-CZ" dirty="0"/>
          </a:p>
        </p:txBody>
      </p:sp>
      <p:sp>
        <p:nvSpPr>
          <p:cNvPr id="26" name="Zástupný symbol pro obsah 25"/>
          <p:cNvSpPr>
            <a:spLocks noGrp="1"/>
          </p:cNvSpPr>
          <p:nvPr>
            <p:ph type="body" sz="half" idx="4294967295"/>
          </p:nvPr>
        </p:nvSpPr>
        <p:spPr>
          <a:xfrm>
            <a:off x="4499992" y="1412776"/>
            <a:ext cx="3312368" cy="1656184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Cecil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Rhodes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rozkročen od Káhiry po Kapské město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3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47664" y="22048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53400" cy="9906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</a:rPr>
              <a:t>Do jednotlivých okýnek zapiš, co považuješ za hlavní přínos kolonií pro mateřské země 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7464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251520" y="1628800"/>
            <a:ext cx="813690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?q=KOLONIE+19.ST&amp;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=1280&amp;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=840&amp;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=D_rx3_1zoVqjDM:&amp;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gymbuc.cz</a:t>
            </a:r>
            <a:r>
              <a:rPr lang="cs-CZ" sz="1200" dirty="0" smtClean="0"/>
              <a:t>/</a:t>
            </a:r>
            <a:r>
              <a:rPr lang="cs-CZ" sz="1200" dirty="0" err="1" smtClean="0"/>
              <a:t>vyuka</a:t>
            </a:r>
            <a:r>
              <a:rPr lang="cs-CZ" sz="1200" dirty="0" smtClean="0"/>
              <a:t>/</a:t>
            </a:r>
            <a:r>
              <a:rPr lang="cs-CZ" sz="1200" dirty="0" err="1" smtClean="0"/>
              <a:t>zemepis</a:t>
            </a:r>
            <a:r>
              <a:rPr lang="cs-CZ" sz="1200" dirty="0" smtClean="0"/>
              <a:t>/</a:t>
            </a:r>
            <a:r>
              <a:rPr lang="cs-CZ" sz="1200" dirty="0" err="1" smtClean="0"/>
              <a:t>africkekolonie.htm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=_</a:t>
            </a:r>
            <a:r>
              <a:rPr lang="cs-CZ" sz="1200" dirty="0" err="1" smtClean="0"/>
              <a:t>OpGoEPxvdBFaM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gymbuc.cz</a:t>
            </a:r>
            <a:r>
              <a:rPr lang="cs-CZ" sz="1200" dirty="0" smtClean="0"/>
              <a:t>/</a:t>
            </a:r>
            <a:r>
              <a:rPr lang="cs-CZ" sz="1200" dirty="0" err="1" smtClean="0"/>
              <a:t>vyuka</a:t>
            </a:r>
            <a:r>
              <a:rPr lang="cs-CZ" sz="1200" dirty="0" smtClean="0"/>
              <a:t>/</a:t>
            </a:r>
            <a:r>
              <a:rPr lang="cs-CZ" sz="1200" dirty="0" err="1" smtClean="0"/>
              <a:t>zemepis</a:t>
            </a:r>
            <a:r>
              <a:rPr lang="cs-CZ" sz="1200" dirty="0" smtClean="0"/>
              <a:t>/</a:t>
            </a:r>
            <a:r>
              <a:rPr lang="cs-CZ" sz="1200" dirty="0" err="1" smtClean="0"/>
              <a:t>kolonieafrika.png</a:t>
            </a:r>
            <a:r>
              <a:rPr lang="cs-CZ" sz="1200" dirty="0" smtClean="0"/>
              <a:t>&amp;w=278&amp;h=323&amp;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=XR7iT-HQPIjGswbNv6Fw&amp;zoom=1&amp;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=387&amp;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=2&amp;dur=62&amp;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=242&amp;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=208&amp;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=103&amp;ty=143&amp;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=103429848578147593586&amp;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=130&amp;start=24&amp;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=1t:429,r:1,s:24,i:150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251520" y="263691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http://cs.wikipedia.org/wiki/Soubor:Colonisation_1914.png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251520" y="2924944"/>
            <a:ext cx="531033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http://cs.wikipedia.org/wiki/Soubor:British_Empire_1897.jpg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251520" y="3284984"/>
            <a:ext cx="559836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http://cs.wikipedia.org/wiki/Soubor:Punch_Rhodes_Colossus.png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251520" y="3573016"/>
            <a:ext cx="252178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Program Microsoft Office 2007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143</TotalTime>
  <Words>241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Snímek 1</vt:lpstr>
      <vt:lpstr>Snímek 2</vt:lpstr>
      <vt:lpstr>KOLONIALISMUS</vt:lpstr>
      <vt:lpstr>Území dobytá mimo Evropu</vt:lpstr>
      <vt:lpstr>Mapa afrických kolonií v 19. století</vt:lpstr>
      <vt:lpstr>Světové říše a jejich kolonie</vt:lpstr>
      <vt:lpstr>Impéria a kolonie</vt:lpstr>
      <vt:lpstr>Vysvětli pojmy a uveď příklady:</vt:lpstr>
      <vt:lpstr>Britské impérium r.1897</vt:lpstr>
      <vt:lpstr>Popiš danou karikaturu</vt:lpstr>
      <vt:lpstr>Do jednotlivých okýnek zapiš, co považuješ za hlavní přínos kolonií pro mateřské země 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39</cp:revision>
  <dcterms:created xsi:type="dcterms:W3CDTF">2012-06-20T18:45:09Z</dcterms:created>
  <dcterms:modified xsi:type="dcterms:W3CDTF">2012-07-13T09:23:22Z</dcterms:modified>
</cp:coreProperties>
</file>