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3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</a:t>
          </a:r>
          <a:r>
            <a:rPr lang="cs-CZ" sz="1800" smtClean="0"/>
            <a:t>:</a:t>
          </a:r>
          <a:r>
            <a:rPr lang="cs-CZ" sz="1800" baseline="0" smtClean="0"/>
            <a:t> </a:t>
          </a:r>
          <a:r>
            <a:rPr lang="cs-CZ" sz="1800" baseline="0" smtClean="0"/>
            <a:t>VY_32_INOVACE_722_SLOVESNÉ_VAZBY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MYŠKOVÁ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SLOVESNÉ VAZBY ODLIŠNÉ OD ČEŠTINY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0" custLinFactNeighborY="2174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0C5D84E0-19C1-4F5F-88A7-B1F56257F7CF}" type="presOf" srcId="{D1D4F407-5343-4D3F-B5B9-D407B03CAEB4}" destId="{AED2198E-93D5-4001-81B4-73124B309672}" srcOrd="1" destOrd="0" presId="urn:microsoft.com/office/officeart/2005/8/layout/target3"/>
    <dgm:cxn modelId="{45B30FF6-C6F1-4224-96D2-EAF8104D3E9F}" type="presOf" srcId="{757F3AB3-0718-4624-B441-E567A8F0AB56}" destId="{333A1088-737F-45CB-B68E-254E46348037}" srcOrd="0" destOrd="0" presId="urn:microsoft.com/office/officeart/2005/8/layout/target3"/>
    <dgm:cxn modelId="{89369598-9B98-4266-9FA6-243B871B350C}" type="presOf" srcId="{23DE21E6-671D-41EF-A4B8-4CB61DD21CB9}" destId="{20EFD393-BD0F-4866-BD5F-B29A45D964CD}" srcOrd="0" destOrd="0" presId="urn:microsoft.com/office/officeart/2005/8/layout/target3"/>
    <dgm:cxn modelId="{3C8FF55F-523A-4E95-95FC-4F6D5BD3DF44}" type="presOf" srcId="{D1B46980-6531-4606-95E6-44980827E919}" destId="{2BE915AB-18AA-4053-B92C-3BFC9ED204BB}" srcOrd="1" destOrd="0" presId="urn:microsoft.com/office/officeart/2005/8/layout/target3"/>
    <dgm:cxn modelId="{E14DA327-2303-46B8-BC7D-B8E70277A644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A1E5F88-E168-4EDF-96B2-55EF230F3D82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0D68C9D-586F-448C-85BB-4B44C85B1ABF}" type="presOf" srcId="{D8197B8C-B260-4A16-BDF4-0947B075E274}" destId="{5A5FFA88-C948-4069-8E93-59FA12366E83}" srcOrd="1" destOrd="0" presId="urn:microsoft.com/office/officeart/2005/8/layout/target3"/>
    <dgm:cxn modelId="{AE504788-290B-4EE9-8D9D-835385E7E320}" type="presOf" srcId="{B651F6E3-6281-48DB-9319-2AEAFDAE7572}" destId="{6BB5E863-4638-4E1D-BFDE-399D028AC4ED}" srcOrd="1" destOrd="0" presId="urn:microsoft.com/office/officeart/2005/8/layout/target3"/>
    <dgm:cxn modelId="{5382FBD5-9C45-401B-A5BA-5D7660375D68}" type="presOf" srcId="{23DE21E6-671D-41EF-A4B8-4CB61DD21CB9}" destId="{D765D62F-75B8-4F0E-BC22-04FC3BAECA31}" srcOrd="1" destOrd="0" presId="urn:microsoft.com/office/officeart/2005/8/layout/target3"/>
    <dgm:cxn modelId="{9E3DCE09-62C4-4616-BA81-AAFE5D99949D}" type="presOf" srcId="{B651F6E3-6281-48DB-9319-2AEAFDAE7572}" destId="{619D679B-A015-4ECF-8348-D1034C574F40}" srcOrd="0" destOrd="0" presId="urn:microsoft.com/office/officeart/2005/8/layout/target3"/>
    <dgm:cxn modelId="{0F8FCDB1-DADB-4E37-BF11-941E2F82C2C3}" type="presOf" srcId="{D1D4F407-5343-4D3F-B5B9-D407B03CAEB4}" destId="{D005CE8C-CC26-4C3E-AC11-E15060ECD759}" srcOrd="0" destOrd="0" presId="urn:microsoft.com/office/officeart/2005/8/layout/target3"/>
    <dgm:cxn modelId="{C87B369D-9151-4B7A-AD0A-8C46636218CE}" type="presParOf" srcId="{333A1088-737F-45CB-B68E-254E46348037}" destId="{F5ABB229-8D3B-4694-996A-96F23CF14429}" srcOrd="0" destOrd="0" presId="urn:microsoft.com/office/officeart/2005/8/layout/target3"/>
    <dgm:cxn modelId="{03AB2753-8D73-45FC-8921-D60927156955}" type="presParOf" srcId="{333A1088-737F-45CB-B68E-254E46348037}" destId="{F41139FD-01EE-4571-8B17-4FB00FC51163}" srcOrd="1" destOrd="0" presId="urn:microsoft.com/office/officeart/2005/8/layout/target3"/>
    <dgm:cxn modelId="{BA2F4D15-D7C6-4C63-85F8-4C6838AF7B58}" type="presParOf" srcId="{333A1088-737F-45CB-B68E-254E46348037}" destId="{D005CE8C-CC26-4C3E-AC11-E15060ECD759}" srcOrd="2" destOrd="0" presId="urn:microsoft.com/office/officeart/2005/8/layout/target3"/>
    <dgm:cxn modelId="{E6ECA33C-A1B6-4FF5-BCDF-2A44C8526A5E}" type="presParOf" srcId="{333A1088-737F-45CB-B68E-254E46348037}" destId="{2C702D82-9B77-49B7-9568-BB8EB47C3372}" srcOrd="3" destOrd="0" presId="urn:microsoft.com/office/officeart/2005/8/layout/target3"/>
    <dgm:cxn modelId="{80DB310A-7AD8-4EB4-BE39-9A2E07644562}" type="presParOf" srcId="{333A1088-737F-45CB-B68E-254E46348037}" destId="{A52A0455-90FF-4808-ABD0-F02540D31D5A}" srcOrd="4" destOrd="0" presId="urn:microsoft.com/office/officeart/2005/8/layout/target3"/>
    <dgm:cxn modelId="{E398A7EF-7209-4731-A5B4-5F3D879A0806}" type="presParOf" srcId="{333A1088-737F-45CB-B68E-254E46348037}" destId="{6140AFEC-043D-4C43-A2F9-D0F5331DF3A3}" srcOrd="5" destOrd="0" presId="urn:microsoft.com/office/officeart/2005/8/layout/target3"/>
    <dgm:cxn modelId="{804DA7D8-EB6C-4C14-8812-9A92E77C839A}" type="presParOf" srcId="{333A1088-737F-45CB-B68E-254E46348037}" destId="{9358AC05-5D7D-4327-9F80-1AD486AEA664}" srcOrd="6" destOrd="0" presId="urn:microsoft.com/office/officeart/2005/8/layout/target3"/>
    <dgm:cxn modelId="{B53DC460-E978-4E3D-A5A4-39AA39406443}" type="presParOf" srcId="{333A1088-737F-45CB-B68E-254E46348037}" destId="{313FC574-E1CD-4FB4-B054-0B805CE0447D}" srcOrd="7" destOrd="0" presId="urn:microsoft.com/office/officeart/2005/8/layout/target3"/>
    <dgm:cxn modelId="{F44806FF-7654-475B-963F-B35158ED15A7}" type="presParOf" srcId="{333A1088-737F-45CB-B68E-254E46348037}" destId="{619D679B-A015-4ECF-8348-D1034C574F40}" srcOrd="8" destOrd="0" presId="urn:microsoft.com/office/officeart/2005/8/layout/target3"/>
    <dgm:cxn modelId="{165BD657-779C-4BD4-8C7E-7D77F5CDB956}" type="presParOf" srcId="{333A1088-737F-45CB-B68E-254E46348037}" destId="{322283A8-4A27-4CDA-BAE3-F381106A9174}" srcOrd="9" destOrd="0" presId="urn:microsoft.com/office/officeart/2005/8/layout/target3"/>
    <dgm:cxn modelId="{11C7304B-3BDD-4931-BFE8-6C39C5F006AD}" type="presParOf" srcId="{333A1088-737F-45CB-B68E-254E46348037}" destId="{FFC9F71D-1B4F-4AD9-A4A6-86ADEFC8AF5C}" srcOrd="10" destOrd="0" presId="urn:microsoft.com/office/officeart/2005/8/layout/target3"/>
    <dgm:cxn modelId="{8CE00508-4CE9-4B71-8E6E-022C0936AC1B}" type="presParOf" srcId="{333A1088-737F-45CB-B68E-254E46348037}" destId="{25B08C86-7E15-44DC-BE7F-FFB55DD49D12}" srcOrd="11" destOrd="0" presId="urn:microsoft.com/office/officeart/2005/8/layout/target3"/>
    <dgm:cxn modelId="{28551D0C-83C3-4416-8575-823A9AF471A6}" type="presParOf" srcId="{333A1088-737F-45CB-B68E-254E46348037}" destId="{B802C839-24C6-47E7-BAF8-A79343132CBC}" srcOrd="12" destOrd="0" presId="urn:microsoft.com/office/officeart/2005/8/layout/target3"/>
    <dgm:cxn modelId="{1EB02419-54AD-4A08-9770-D1E9BADBA358}" type="presParOf" srcId="{333A1088-737F-45CB-B68E-254E46348037}" destId="{10B0AAF3-16BE-4B9A-A567-5D5A0E0FD953}" srcOrd="13" destOrd="0" presId="urn:microsoft.com/office/officeart/2005/8/layout/target3"/>
    <dgm:cxn modelId="{320BE576-E947-435A-8D5E-C413CDF00B89}" type="presParOf" srcId="{333A1088-737F-45CB-B68E-254E46348037}" destId="{20EFD393-BD0F-4866-BD5F-B29A45D964CD}" srcOrd="14" destOrd="0" presId="urn:microsoft.com/office/officeart/2005/8/layout/target3"/>
    <dgm:cxn modelId="{C34C6EF3-3E92-460D-BF6D-4DD3E76F1752}" type="presParOf" srcId="{333A1088-737F-45CB-B68E-254E46348037}" destId="{AED2198E-93D5-4001-81B4-73124B309672}" srcOrd="15" destOrd="0" presId="urn:microsoft.com/office/officeart/2005/8/layout/target3"/>
    <dgm:cxn modelId="{589AC359-2D9E-4586-B06C-0C0C56E35E44}" type="presParOf" srcId="{333A1088-737F-45CB-B68E-254E46348037}" destId="{2BE915AB-18AA-4053-B92C-3BFC9ED204BB}" srcOrd="16" destOrd="0" presId="urn:microsoft.com/office/officeart/2005/8/layout/target3"/>
    <dgm:cxn modelId="{D2298B16-C686-44FE-BFB5-47EB0FA5F0F3}" type="presParOf" srcId="{333A1088-737F-45CB-B68E-254E46348037}" destId="{6BB5E863-4638-4E1D-BFDE-399D028AC4ED}" srcOrd="17" destOrd="0" presId="urn:microsoft.com/office/officeart/2005/8/layout/target3"/>
    <dgm:cxn modelId="{276FFD2A-1726-4DEF-B519-3E9038D8A39A}" type="presParOf" srcId="{333A1088-737F-45CB-B68E-254E46348037}" destId="{5A5FFA88-C948-4069-8E93-59FA12366E83}" srcOrd="18" destOrd="0" presId="urn:microsoft.com/office/officeart/2005/8/layout/target3"/>
    <dgm:cxn modelId="{903EE80B-3984-4424-9CC3-2AD090A9E66F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6C794BF-1CBB-4F27-A9BD-B5F2B55CCDE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AEFF746-51F8-49A8-AE80-C8EEC51C9CA0}">
      <dgm:prSet phldrT="[Text]"/>
      <dgm:spPr/>
      <dgm:t>
        <a:bodyPr/>
        <a:lstStyle/>
        <a:p>
          <a:r>
            <a:rPr lang="ru-RU" dirty="0" smtClean="0"/>
            <a:t>рояль</a:t>
          </a:r>
          <a:endParaRPr lang="cs-CZ" dirty="0"/>
        </a:p>
      </dgm:t>
    </dgm:pt>
    <dgm:pt modelId="{FC3DB672-E9A8-4D8D-B791-007E55933140}" type="parTrans" cxnId="{AEE8517B-2C40-41B6-B67C-5C2241479CF9}">
      <dgm:prSet/>
      <dgm:spPr/>
      <dgm:t>
        <a:bodyPr/>
        <a:lstStyle/>
        <a:p>
          <a:endParaRPr lang="cs-CZ"/>
        </a:p>
      </dgm:t>
    </dgm:pt>
    <dgm:pt modelId="{50998AA6-06A2-40BD-A041-6F6528E41F53}" type="sibTrans" cxnId="{AEE8517B-2C40-41B6-B67C-5C2241479CF9}">
      <dgm:prSet/>
      <dgm:spPr/>
      <dgm:t>
        <a:bodyPr/>
        <a:lstStyle/>
        <a:p>
          <a:endParaRPr lang="cs-CZ"/>
        </a:p>
      </dgm:t>
    </dgm:pt>
    <dgm:pt modelId="{99587017-592D-4399-B0C6-690AECBCB3FE}">
      <dgm:prSet phldrT="[Text]"/>
      <dgm:spPr/>
      <dgm:t>
        <a:bodyPr/>
        <a:lstStyle/>
        <a:p>
          <a:r>
            <a:rPr lang="ru-RU" dirty="0" smtClean="0"/>
            <a:t>барабан</a:t>
          </a:r>
          <a:endParaRPr lang="cs-CZ" dirty="0"/>
        </a:p>
      </dgm:t>
    </dgm:pt>
    <dgm:pt modelId="{47E50BAE-AF4C-4B7C-93E3-8D23660E46F6}" type="parTrans" cxnId="{0B05412B-ED88-47C9-9F2D-5BAEFBBF7F65}">
      <dgm:prSet/>
      <dgm:spPr/>
      <dgm:t>
        <a:bodyPr/>
        <a:lstStyle/>
        <a:p>
          <a:endParaRPr lang="cs-CZ"/>
        </a:p>
      </dgm:t>
    </dgm:pt>
    <dgm:pt modelId="{F1E1B3A2-79AE-4451-B3E1-125B5AE27F75}" type="sibTrans" cxnId="{0B05412B-ED88-47C9-9F2D-5BAEFBBF7F65}">
      <dgm:prSet/>
      <dgm:spPr/>
      <dgm:t>
        <a:bodyPr/>
        <a:lstStyle/>
        <a:p>
          <a:endParaRPr lang="cs-CZ"/>
        </a:p>
      </dgm:t>
    </dgm:pt>
    <dgm:pt modelId="{AA7D61BD-C496-46D0-AFB3-C4E52F52B178}">
      <dgm:prSet phldrT="[Text]"/>
      <dgm:spPr/>
      <dgm:t>
        <a:bodyPr/>
        <a:lstStyle/>
        <a:p>
          <a:r>
            <a:rPr lang="ru-RU" dirty="0" smtClean="0"/>
            <a:t>гармошка</a:t>
          </a:r>
          <a:endParaRPr lang="cs-CZ" dirty="0"/>
        </a:p>
      </dgm:t>
    </dgm:pt>
    <dgm:pt modelId="{78A02EE0-46DD-4D5B-A874-03B6C9935BE5}" type="parTrans" cxnId="{11D61402-7716-41C8-B18B-9237C250414E}">
      <dgm:prSet/>
      <dgm:spPr/>
      <dgm:t>
        <a:bodyPr/>
        <a:lstStyle/>
        <a:p>
          <a:endParaRPr lang="cs-CZ"/>
        </a:p>
      </dgm:t>
    </dgm:pt>
    <dgm:pt modelId="{159E0709-A090-49A3-A05A-47804BC53835}" type="sibTrans" cxnId="{11D61402-7716-41C8-B18B-9237C250414E}">
      <dgm:prSet/>
      <dgm:spPr/>
      <dgm:t>
        <a:bodyPr/>
        <a:lstStyle/>
        <a:p>
          <a:endParaRPr lang="cs-CZ"/>
        </a:p>
      </dgm:t>
    </dgm:pt>
    <dgm:pt modelId="{AB3FB36E-8654-4D69-BE86-DE2C538877BE}">
      <dgm:prSet phldrT="[Text]"/>
      <dgm:spPr/>
      <dgm:t>
        <a:bodyPr/>
        <a:lstStyle/>
        <a:p>
          <a:r>
            <a:rPr lang="ru-RU" dirty="0" smtClean="0"/>
            <a:t>скрипка</a:t>
          </a:r>
          <a:endParaRPr lang="cs-CZ" dirty="0"/>
        </a:p>
      </dgm:t>
    </dgm:pt>
    <dgm:pt modelId="{ECAE021C-6727-4A3A-AEB7-2E98007A7ACA}" type="parTrans" cxnId="{38877C64-32FD-46E5-B6D6-6D7B72C33788}">
      <dgm:prSet/>
      <dgm:spPr/>
      <dgm:t>
        <a:bodyPr/>
        <a:lstStyle/>
        <a:p>
          <a:endParaRPr lang="cs-CZ"/>
        </a:p>
      </dgm:t>
    </dgm:pt>
    <dgm:pt modelId="{9D7C8C30-3779-4E76-91BE-163C95B43274}" type="sibTrans" cxnId="{38877C64-32FD-46E5-B6D6-6D7B72C33788}">
      <dgm:prSet/>
      <dgm:spPr/>
      <dgm:t>
        <a:bodyPr/>
        <a:lstStyle/>
        <a:p>
          <a:endParaRPr lang="cs-CZ"/>
        </a:p>
      </dgm:t>
    </dgm:pt>
    <dgm:pt modelId="{F066B416-4356-4227-BB20-CEF457C3FB41}">
      <dgm:prSet phldrT="[Text]"/>
      <dgm:spPr/>
      <dgm:t>
        <a:bodyPr/>
        <a:lstStyle/>
        <a:p>
          <a:r>
            <a:rPr lang="ru-RU" dirty="0" smtClean="0"/>
            <a:t>флейта</a:t>
          </a:r>
          <a:endParaRPr lang="cs-CZ" dirty="0"/>
        </a:p>
      </dgm:t>
    </dgm:pt>
    <dgm:pt modelId="{7A41C194-78D5-4024-8E39-F74F140D8CC3}" type="parTrans" cxnId="{3BB6F69A-8BFE-4B5F-9BB1-6CCEF1B51BBF}">
      <dgm:prSet/>
      <dgm:spPr/>
      <dgm:t>
        <a:bodyPr/>
        <a:lstStyle/>
        <a:p>
          <a:endParaRPr lang="cs-CZ"/>
        </a:p>
      </dgm:t>
    </dgm:pt>
    <dgm:pt modelId="{2B8122FE-9DE2-4D4D-954A-FC291AF8DF97}" type="sibTrans" cxnId="{3BB6F69A-8BFE-4B5F-9BB1-6CCEF1B51BBF}">
      <dgm:prSet/>
      <dgm:spPr/>
      <dgm:t>
        <a:bodyPr/>
        <a:lstStyle/>
        <a:p>
          <a:endParaRPr lang="cs-CZ"/>
        </a:p>
      </dgm:t>
    </dgm:pt>
    <dgm:pt modelId="{098AA66A-A0DF-434C-9948-664D5AA801B3}" type="pres">
      <dgm:prSet presAssocID="{E6C794BF-1CBB-4F27-A9BD-B5F2B55CCDE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5B5CD45-21B5-49EC-B8CE-5C9C950F66E8}" type="pres">
      <dgm:prSet presAssocID="{FAEFF746-51F8-49A8-AE80-C8EEC51C9CA0}" presName="node" presStyleLbl="node1" presStyleIdx="0" presStyleCnt="5" custLinFactNeighborX="568" custLinFactNeighborY="57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931305-F720-4207-996F-ECAF17BB3016}" type="pres">
      <dgm:prSet presAssocID="{50998AA6-06A2-40BD-A041-6F6528E41F53}" presName="sibTrans" presStyleCnt="0"/>
      <dgm:spPr/>
    </dgm:pt>
    <dgm:pt modelId="{2407C9F0-415A-4513-91D6-2267EF97A65F}" type="pres">
      <dgm:prSet presAssocID="{99587017-592D-4399-B0C6-690AECBCB3FE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95D336-EC56-48D5-A02A-33BADABE7E04}" type="pres">
      <dgm:prSet presAssocID="{F1E1B3A2-79AE-4451-B3E1-125B5AE27F75}" presName="sibTrans" presStyleCnt="0"/>
      <dgm:spPr/>
    </dgm:pt>
    <dgm:pt modelId="{0CB8BE79-3E56-45DE-A8AE-813CC7B948A8}" type="pres">
      <dgm:prSet presAssocID="{AA7D61BD-C496-46D0-AFB3-C4E52F52B178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BBC17B-7DDB-4DA7-933D-9AD581F57559}" type="pres">
      <dgm:prSet presAssocID="{159E0709-A090-49A3-A05A-47804BC53835}" presName="sibTrans" presStyleCnt="0"/>
      <dgm:spPr/>
    </dgm:pt>
    <dgm:pt modelId="{0C8F3867-6804-4DC0-B43F-ACBBCFF931BC}" type="pres">
      <dgm:prSet presAssocID="{AB3FB36E-8654-4D69-BE86-DE2C538877BE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2E7810-0C53-4049-80FA-3D907023288E}" type="pres">
      <dgm:prSet presAssocID="{9D7C8C30-3779-4E76-91BE-163C95B43274}" presName="sibTrans" presStyleCnt="0"/>
      <dgm:spPr/>
    </dgm:pt>
    <dgm:pt modelId="{EB9BE5AA-5FAF-48D9-A21C-00BFE637F491}" type="pres">
      <dgm:prSet presAssocID="{F066B416-4356-4227-BB20-CEF457C3FB41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8877C64-32FD-46E5-B6D6-6D7B72C33788}" srcId="{E6C794BF-1CBB-4F27-A9BD-B5F2B55CCDE8}" destId="{AB3FB36E-8654-4D69-BE86-DE2C538877BE}" srcOrd="3" destOrd="0" parTransId="{ECAE021C-6727-4A3A-AEB7-2E98007A7ACA}" sibTransId="{9D7C8C30-3779-4E76-91BE-163C95B43274}"/>
    <dgm:cxn modelId="{0B05412B-ED88-47C9-9F2D-5BAEFBBF7F65}" srcId="{E6C794BF-1CBB-4F27-A9BD-B5F2B55CCDE8}" destId="{99587017-592D-4399-B0C6-690AECBCB3FE}" srcOrd="1" destOrd="0" parTransId="{47E50BAE-AF4C-4B7C-93E3-8D23660E46F6}" sibTransId="{F1E1B3A2-79AE-4451-B3E1-125B5AE27F75}"/>
    <dgm:cxn modelId="{3BB6F69A-8BFE-4B5F-9BB1-6CCEF1B51BBF}" srcId="{E6C794BF-1CBB-4F27-A9BD-B5F2B55CCDE8}" destId="{F066B416-4356-4227-BB20-CEF457C3FB41}" srcOrd="4" destOrd="0" parTransId="{7A41C194-78D5-4024-8E39-F74F140D8CC3}" sibTransId="{2B8122FE-9DE2-4D4D-954A-FC291AF8DF97}"/>
    <dgm:cxn modelId="{11D61402-7716-41C8-B18B-9237C250414E}" srcId="{E6C794BF-1CBB-4F27-A9BD-B5F2B55CCDE8}" destId="{AA7D61BD-C496-46D0-AFB3-C4E52F52B178}" srcOrd="2" destOrd="0" parTransId="{78A02EE0-46DD-4D5B-A874-03B6C9935BE5}" sibTransId="{159E0709-A090-49A3-A05A-47804BC53835}"/>
    <dgm:cxn modelId="{FCD1B89E-A188-4725-B217-8A616AC870B6}" type="presOf" srcId="{E6C794BF-1CBB-4F27-A9BD-B5F2B55CCDE8}" destId="{098AA66A-A0DF-434C-9948-664D5AA801B3}" srcOrd="0" destOrd="0" presId="urn:microsoft.com/office/officeart/2005/8/layout/default"/>
    <dgm:cxn modelId="{A08D58BA-9529-472B-889C-14A294DD67EC}" type="presOf" srcId="{99587017-592D-4399-B0C6-690AECBCB3FE}" destId="{2407C9F0-415A-4513-91D6-2267EF97A65F}" srcOrd="0" destOrd="0" presId="urn:microsoft.com/office/officeart/2005/8/layout/default"/>
    <dgm:cxn modelId="{B2A96B3B-D4B5-40C2-BA7B-735B4678BA71}" type="presOf" srcId="{AA7D61BD-C496-46D0-AFB3-C4E52F52B178}" destId="{0CB8BE79-3E56-45DE-A8AE-813CC7B948A8}" srcOrd="0" destOrd="0" presId="urn:microsoft.com/office/officeart/2005/8/layout/default"/>
    <dgm:cxn modelId="{D1D175AA-5C5E-47CB-B10B-6C1C0B522AC7}" type="presOf" srcId="{F066B416-4356-4227-BB20-CEF457C3FB41}" destId="{EB9BE5AA-5FAF-48D9-A21C-00BFE637F491}" srcOrd="0" destOrd="0" presId="urn:microsoft.com/office/officeart/2005/8/layout/default"/>
    <dgm:cxn modelId="{C61D5362-F625-417D-8F94-FA641CF0E8DE}" type="presOf" srcId="{FAEFF746-51F8-49A8-AE80-C8EEC51C9CA0}" destId="{85B5CD45-21B5-49EC-B8CE-5C9C950F66E8}" srcOrd="0" destOrd="0" presId="urn:microsoft.com/office/officeart/2005/8/layout/default"/>
    <dgm:cxn modelId="{AEE8517B-2C40-41B6-B67C-5C2241479CF9}" srcId="{E6C794BF-1CBB-4F27-A9BD-B5F2B55CCDE8}" destId="{FAEFF746-51F8-49A8-AE80-C8EEC51C9CA0}" srcOrd="0" destOrd="0" parTransId="{FC3DB672-E9A8-4D8D-B791-007E55933140}" sibTransId="{50998AA6-06A2-40BD-A041-6F6528E41F53}"/>
    <dgm:cxn modelId="{BF57D03B-CBBE-428D-AC8A-D0A6A08CDF64}" type="presOf" srcId="{AB3FB36E-8654-4D69-BE86-DE2C538877BE}" destId="{0C8F3867-6804-4DC0-B43F-ACBBCFF931BC}" srcOrd="0" destOrd="0" presId="urn:microsoft.com/office/officeart/2005/8/layout/default"/>
    <dgm:cxn modelId="{3ED5479A-CB90-4B81-9885-681F670F7A94}" type="presParOf" srcId="{098AA66A-A0DF-434C-9948-664D5AA801B3}" destId="{85B5CD45-21B5-49EC-B8CE-5C9C950F66E8}" srcOrd="0" destOrd="0" presId="urn:microsoft.com/office/officeart/2005/8/layout/default"/>
    <dgm:cxn modelId="{8517A6FD-F194-4EC7-B735-27A96CC9EBA1}" type="presParOf" srcId="{098AA66A-A0DF-434C-9948-664D5AA801B3}" destId="{7B931305-F720-4207-996F-ECAF17BB3016}" srcOrd="1" destOrd="0" presId="urn:microsoft.com/office/officeart/2005/8/layout/default"/>
    <dgm:cxn modelId="{4B052E6A-0541-4668-83C2-45E4F56C7311}" type="presParOf" srcId="{098AA66A-A0DF-434C-9948-664D5AA801B3}" destId="{2407C9F0-415A-4513-91D6-2267EF97A65F}" srcOrd="2" destOrd="0" presId="urn:microsoft.com/office/officeart/2005/8/layout/default"/>
    <dgm:cxn modelId="{B499AC12-DB97-45CB-99FC-86C94E1ECA47}" type="presParOf" srcId="{098AA66A-A0DF-434C-9948-664D5AA801B3}" destId="{7295D336-EC56-48D5-A02A-33BADABE7E04}" srcOrd="3" destOrd="0" presId="urn:microsoft.com/office/officeart/2005/8/layout/default"/>
    <dgm:cxn modelId="{EE2545EF-F18B-49B9-97B2-ED91CD9FB0AD}" type="presParOf" srcId="{098AA66A-A0DF-434C-9948-664D5AA801B3}" destId="{0CB8BE79-3E56-45DE-A8AE-813CC7B948A8}" srcOrd="4" destOrd="0" presId="urn:microsoft.com/office/officeart/2005/8/layout/default"/>
    <dgm:cxn modelId="{21A62C26-E903-434F-AC3D-EEC747DE606B}" type="presParOf" srcId="{098AA66A-A0DF-434C-9948-664D5AA801B3}" destId="{E3BBC17B-7DDB-4DA7-933D-9AD581F57559}" srcOrd="5" destOrd="0" presId="urn:microsoft.com/office/officeart/2005/8/layout/default"/>
    <dgm:cxn modelId="{04EB82C2-26E5-49BD-9933-230A67E0090C}" type="presParOf" srcId="{098AA66A-A0DF-434C-9948-664D5AA801B3}" destId="{0C8F3867-6804-4DC0-B43F-ACBBCFF931BC}" srcOrd="6" destOrd="0" presId="urn:microsoft.com/office/officeart/2005/8/layout/default"/>
    <dgm:cxn modelId="{2FC89C15-C9C7-489E-8C72-149C0E238EB4}" type="presParOf" srcId="{098AA66A-A0DF-434C-9948-664D5AA801B3}" destId="{362E7810-0C53-4049-80FA-3D907023288E}" srcOrd="7" destOrd="0" presId="urn:microsoft.com/office/officeart/2005/8/layout/default"/>
    <dgm:cxn modelId="{0669FE0B-F37F-44C2-B512-84FFDF7CB921}" type="presParOf" srcId="{098AA66A-A0DF-434C-9948-664D5AA801B3}" destId="{EB9BE5AA-5FAF-48D9-A21C-00BFE637F491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12368" cy="33123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56184" y="0"/>
          <a:ext cx="6912768" cy="33123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656184" y="0"/>
        <a:ext cx="6912768" cy="529978"/>
      </dsp:txXfrm>
    </dsp:sp>
    <dsp:sp modelId="{A52A0455-90FF-4808-ABD0-F02540D31D5A}">
      <dsp:nvSpPr>
        <dsp:cNvPr id="0" name=""/>
        <dsp:cNvSpPr/>
      </dsp:nvSpPr>
      <dsp:spPr>
        <a:xfrm>
          <a:off x="347798" y="529978"/>
          <a:ext cx="2616770" cy="261677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56184" y="529978"/>
          <a:ext cx="6912768" cy="26167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MYŠKOVÁ</a:t>
          </a:r>
          <a:endParaRPr lang="cs-CZ" sz="1800" kern="1200" dirty="0"/>
        </a:p>
      </dsp:txBody>
      <dsp:txXfrm>
        <a:off x="1656184" y="529978"/>
        <a:ext cx="6912768" cy="529978"/>
      </dsp:txXfrm>
    </dsp:sp>
    <dsp:sp modelId="{313FC574-E1CD-4FB4-B054-0B805CE0447D}">
      <dsp:nvSpPr>
        <dsp:cNvPr id="0" name=""/>
        <dsp:cNvSpPr/>
      </dsp:nvSpPr>
      <dsp:spPr>
        <a:xfrm>
          <a:off x="695597" y="1059957"/>
          <a:ext cx="1921173" cy="19211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56184" y="1059957"/>
          <a:ext cx="6912768" cy="19211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</a:t>
          </a:r>
          <a:r>
            <a:rPr lang="cs-CZ" sz="1800" kern="1200" smtClean="0"/>
            <a:t>:</a:t>
          </a:r>
          <a:r>
            <a:rPr lang="cs-CZ" sz="1800" kern="1200" baseline="0" smtClean="0"/>
            <a:t> </a:t>
          </a:r>
          <a:r>
            <a:rPr lang="cs-CZ" sz="1800" kern="1200" baseline="0" smtClean="0"/>
            <a:t>VY_32_INOVACE_722_SLOVESNÉ_VAZBY</a:t>
          </a:r>
          <a:endParaRPr lang="cs-CZ" sz="1800" kern="1200" dirty="0"/>
        </a:p>
      </dsp:txBody>
      <dsp:txXfrm>
        <a:off x="1656184" y="1059957"/>
        <a:ext cx="6912768" cy="529978"/>
      </dsp:txXfrm>
    </dsp:sp>
    <dsp:sp modelId="{FFC9F71D-1B4F-4AD9-A4A6-86ADEFC8AF5C}">
      <dsp:nvSpPr>
        <dsp:cNvPr id="0" name=""/>
        <dsp:cNvSpPr/>
      </dsp:nvSpPr>
      <dsp:spPr>
        <a:xfrm>
          <a:off x="1043395" y="1589936"/>
          <a:ext cx="1225576" cy="122557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56184" y="1589936"/>
          <a:ext cx="6912768" cy="12255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SLOVESNÉ VAZBY ODLIŠNÉ OD ČEŠTINY</a:t>
          </a:r>
          <a:endParaRPr lang="cs-CZ" sz="1800" kern="1200" dirty="0"/>
        </a:p>
      </dsp:txBody>
      <dsp:txXfrm>
        <a:off x="1656184" y="1589936"/>
        <a:ext cx="6912768" cy="529978"/>
      </dsp:txXfrm>
    </dsp:sp>
    <dsp:sp modelId="{10B0AAF3-16BE-4B9A-A567-5D5A0E0FD953}">
      <dsp:nvSpPr>
        <dsp:cNvPr id="0" name=""/>
        <dsp:cNvSpPr/>
      </dsp:nvSpPr>
      <dsp:spPr>
        <a:xfrm>
          <a:off x="1391194" y="2119915"/>
          <a:ext cx="529978" cy="52997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656184" y="2119915"/>
          <a:ext cx="6912768" cy="5299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656184" y="2119915"/>
        <a:ext cx="6912768" cy="529978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5B5CD45-21B5-49EC-B8CE-5C9C950F66E8}">
      <dsp:nvSpPr>
        <dsp:cNvPr id="0" name=""/>
        <dsp:cNvSpPr/>
      </dsp:nvSpPr>
      <dsp:spPr>
        <a:xfrm>
          <a:off x="10337" y="604660"/>
          <a:ext cx="1741289" cy="10447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500" kern="1200" dirty="0" smtClean="0"/>
            <a:t>рояль</a:t>
          </a:r>
          <a:endParaRPr lang="cs-CZ" sz="2500" kern="1200" dirty="0"/>
        </a:p>
      </dsp:txBody>
      <dsp:txXfrm>
        <a:off x="10337" y="604660"/>
        <a:ext cx="1741289" cy="1044773"/>
      </dsp:txXfrm>
    </dsp:sp>
    <dsp:sp modelId="{2407C9F0-415A-4513-91D6-2267EF97A65F}">
      <dsp:nvSpPr>
        <dsp:cNvPr id="0" name=""/>
        <dsp:cNvSpPr/>
      </dsp:nvSpPr>
      <dsp:spPr>
        <a:xfrm>
          <a:off x="1915864" y="544710"/>
          <a:ext cx="1741289" cy="10447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500" kern="1200" dirty="0" smtClean="0"/>
            <a:t>барабан</a:t>
          </a:r>
          <a:endParaRPr lang="cs-CZ" sz="2500" kern="1200" dirty="0"/>
        </a:p>
      </dsp:txBody>
      <dsp:txXfrm>
        <a:off x="1915864" y="544710"/>
        <a:ext cx="1741289" cy="1044773"/>
      </dsp:txXfrm>
    </dsp:sp>
    <dsp:sp modelId="{0CB8BE79-3E56-45DE-A8AE-813CC7B948A8}">
      <dsp:nvSpPr>
        <dsp:cNvPr id="0" name=""/>
        <dsp:cNvSpPr/>
      </dsp:nvSpPr>
      <dsp:spPr>
        <a:xfrm>
          <a:off x="446" y="1763613"/>
          <a:ext cx="1741289" cy="10447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500" kern="1200" dirty="0" smtClean="0"/>
            <a:t>гармошка</a:t>
          </a:r>
          <a:endParaRPr lang="cs-CZ" sz="2500" kern="1200" dirty="0"/>
        </a:p>
      </dsp:txBody>
      <dsp:txXfrm>
        <a:off x="446" y="1763613"/>
        <a:ext cx="1741289" cy="1044773"/>
      </dsp:txXfrm>
    </dsp:sp>
    <dsp:sp modelId="{0C8F3867-6804-4DC0-B43F-ACBBCFF931BC}">
      <dsp:nvSpPr>
        <dsp:cNvPr id="0" name=""/>
        <dsp:cNvSpPr/>
      </dsp:nvSpPr>
      <dsp:spPr>
        <a:xfrm>
          <a:off x="1915864" y="1763613"/>
          <a:ext cx="1741289" cy="10447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500" kern="1200" dirty="0" smtClean="0"/>
            <a:t>скрипка</a:t>
          </a:r>
          <a:endParaRPr lang="cs-CZ" sz="2500" kern="1200" dirty="0"/>
        </a:p>
      </dsp:txBody>
      <dsp:txXfrm>
        <a:off x="1915864" y="1763613"/>
        <a:ext cx="1741289" cy="1044773"/>
      </dsp:txXfrm>
    </dsp:sp>
    <dsp:sp modelId="{EB9BE5AA-5FAF-48D9-A21C-00BFE637F491}">
      <dsp:nvSpPr>
        <dsp:cNvPr id="0" name=""/>
        <dsp:cNvSpPr/>
      </dsp:nvSpPr>
      <dsp:spPr>
        <a:xfrm>
          <a:off x="958155" y="2982515"/>
          <a:ext cx="1741289" cy="10447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ru-RU" sz="2500" kern="1200" dirty="0" smtClean="0"/>
            <a:t>флейта</a:t>
          </a:r>
          <a:endParaRPr lang="cs-CZ" sz="2500" kern="1200" dirty="0"/>
        </a:p>
      </dsp:txBody>
      <dsp:txXfrm>
        <a:off x="958155" y="2982515"/>
        <a:ext cx="1741289" cy="1044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D83D97-6B62-4695-8783-A67764E924B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9DE717-0F7A-4BEF-AA81-8CAE3AE91C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9DE717-0F7A-4BEF-AA81-8CAE3AE91CC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9DE717-0F7A-4BEF-AA81-8CAE3AE91CC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B96CD7B-4571-4F55-AA5C-88EA3631528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EE44F28-9561-4496-AFE1-5331E0C26D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B96CD7B-4571-4F55-AA5C-88EA3631528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EE44F28-9561-4496-AFE1-5331E0C26D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B96CD7B-4571-4F55-AA5C-88EA3631528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EE44F28-9561-4496-AFE1-5331E0C26D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6CD7B-4571-4F55-AA5C-88EA3631528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44F28-9561-4496-AFE1-5331E0C26D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6CD7B-4571-4F55-AA5C-88EA3631528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44F28-9561-4496-AFE1-5331E0C26D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B96CD7B-4571-4F55-AA5C-88EA3631528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EE44F28-9561-4496-AFE1-5331E0C26D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6CD7B-4571-4F55-AA5C-88EA3631528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44F28-9561-4496-AFE1-5331E0C26D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B96CD7B-4571-4F55-AA5C-88EA3631528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EE44F28-9561-4496-AFE1-5331E0C26D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B96CD7B-4571-4F55-AA5C-88EA3631528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EE44F28-9561-4496-AFE1-5331E0C26D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6CD7B-4571-4F55-AA5C-88EA3631528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44F28-9561-4496-AFE1-5331E0C26D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6CD7B-4571-4F55-AA5C-88EA3631528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44F28-9561-4496-AFE1-5331E0C26D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B96CD7B-4571-4F55-AA5C-88EA3631528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EE44F28-9561-4496-AFE1-5331E0C26D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openxmlformats.org/officeDocument/2006/relationships/image" Target="../media/image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7.wmf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6.wmf"/><Relationship Id="rId4" Type="http://schemas.openxmlformats.org/officeDocument/2006/relationships/diagramLayout" Target="../diagrams/layout2.xml"/><Relationship Id="rId9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156022571"/>
              </p:ext>
            </p:extLst>
          </p:nvPr>
        </p:nvGraphicFramePr>
        <p:xfrm>
          <a:off x="323528" y="692696"/>
          <a:ext cx="8568952" cy="3312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5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59700151"/>
              </p:ext>
            </p:extLst>
          </p:nvPr>
        </p:nvGraphicFramePr>
        <p:xfrm>
          <a:off x="1115616" y="1340768"/>
          <a:ext cx="7344816" cy="44165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4845"/>
                <a:gridCol w="5559971"/>
              </a:tblGrid>
              <a:tr h="32403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>
                          <a:effectLst/>
                        </a:rPr>
                        <a:t>Anotace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Metodický postup: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 smtClean="0">
                          <a:effectLst/>
                        </a:rPr>
                        <a:t>Klíčová</a:t>
                      </a:r>
                      <a:r>
                        <a:rPr lang="en-US" sz="1800" dirty="0" smtClean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slova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Datum </a:t>
                      </a:r>
                      <a:r>
                        <a:rPr lang="en-US" sz="1800" dirty="0" err="1">
                          <a:effectLst/>
                        </a:rPr>
                        <a:t>vytvoření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Prezentace slouží k výkladu</a:t>
                      </a:r>
                      <a:r>
                        <a:rPr lang="cs-CZ" sz="1800" baseline="0" dirty="0" smtClean="0">
                          <a:effectLst/>
                        </a:rPr>
                        <a:t> a procvičení učiva </a:t>
                      </a:r>
                      <a:r>
                        <a:rPr lang="cs-CZ" sz="1800" dirty="0" smtClean="0">
                          <a:effectLst/>
                        </a:rPr>
                        <a:t>v předmětu Ruský</a:t>
                      </a:r>
                      <a:r>
                        <a:rPr lang="cs-CZ" sz="1800" baseline="0" dirty="0" smtClean="0">
                          <a:effectLst/>
                        </a:rPr>
                        <a:t> jazyk</a:t>
                      </a:r>
                      <a:r>
                        <a:rPr lang="cs-CZ" sz="1800" dirty="0" smtClean="0">
                          <a:effectLst/>
                        </a:rPr>
                        <a:t> </a:t>
                      </a:r>
                      <a:r>
                        <a:rPr lang="cs-CZ" sz="1800" baseline="0" dirty="0" smtClean="0">
                          <a:effectLst/>
                        </a:rPr>
                        <a:t>v 8. ročníku</a:t>
                      </a:r>
                      <a:r>
                        <a:rPr lang="en-US" sz="1800" dirty="0" smtClean="0">
                          <a:effectLst/>
                        </a:rPr>
                        <a:t> </a:t>
                      </a:r>
                      <a:r>
                        <a:rPr lang="cs-CZ" sz="1800" dirty="0" smtClean="0">
                          <a:effectLst/>
                        </a:rPr>
                        <a:t>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Žáci se seznámí se slovesnými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vazbami odlišnými od češtiny. Na jednotlivých cvičeních si procvičí danou slovesnou vazbu, tvoří věty a zároveň si rozšiřují slovní zásobu.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Slovesná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vazba, rozšiřující slovní zásoba – druhy sportů, hudební nástroje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27.2.2012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078673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Slovesné vazby odlišné od češtiny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ru-RU" dirty="0" smtClean="0"/>
              <a:t>Играть </a:t>
            </a:r>
            <a:r>
              <a:rPr lang="ru-RU" dirty="0" smtClean="0">
                <a:solidFill>
                  <a:srgbClr val="FF0000"/>
                </a:solidFill>
              </a:rPr>
              <a:t>на чём </a:t>
            </a:r>
          </a:p>
          <a:p>
            <a:pPr>
              <a:buNone/>
            </a:pPr>
            <a:endParaRPr lang="ru-RU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ru-RU" dirty="0" smtClean="0"/>
              <a:t>Играть </a:t>
            </a:r>
            <a:r>
              <a:rPr lang="ru-RU" dirty="0" smtClean="0">
                <a:solidFill>
                  <a:srgbClr val="FF0000"/>
                </a:solidFill>
              </a:rPr>
              <a:t>во</a:t>
            </a:r>
            <a:r>
              <a:rPr lang="ru-RU" dirty="0" smtClean="0"/>
              <a:t> </a:t>
            </a:r>
            <a:r>
              <a:rPr lang="ru-RU" dirty="0" smtClean="0">
                <a:solidFill>
                  <a:srgbClr val="FF0000"/>
                </a:solidFill>
              </a:rPr>
              <a:t>что</a:t>
            </a:r>
          </a:p>
          <a:p>
            <a:pPr>
              <a:buNone/>
            </a:pPr>
            <a:endParaRPr lang="ru-RU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ru-RU" dirty="0" smtClean="0"/>
              <a:t>Интересоваться</a:t>
            </a:r>
            <a:r>
              <a:rPr lang="ru-RU" dirty="0" smtClean="0">
                <a:solidFill>
                  <a:srgbClr val="FF0000"/>
                </a:solidFill>
              </a:rPr>
              <a:t> чем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Hrát na co </a:t>
            </a:r>
          </a:p>
          <a:p>
            <a:endParaRPr lang="cs-CZ" dirty="0" smtClean="0"/>
          </a:p>
          <a:p>
            <a:r>
              <a:rPr lang="cs-CZ" dirty="0" smtClean="0"/>
              <a:t>Hrát co </a:t>
            </a:r>
          </a:p>
          <a:p>
            <a:endParaRPr lang="cs-CZ" dirty="0" smtClean="0"/>
          </a:p>
          <a:p>
            <a:r>
              <a:rPr lang="cs-CZ" dirty="0" smtClean="0"/>
              <a:t>Zajímat se o co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Ruské vazby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České vazby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Играть </a:t>
            </a:r>
            <a:r>
              <a:rPr lang="ru-RU" dirty="0" smtClean="0">
                <a:solidFill>
                  <a:schemeClr val="accent1"/>
                </a:solidFill>
              </a:rPr>
              <a:t>на чём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ru-RU" dirty="0" smtClean="0"/>
              <a:t>труба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ru-RU" dirty="0" smtClean="0"/>
              <a:t>Играть </a:t>
            </a:r>
            <a:r>
              <a:rPr lang="ru-RU" dirty="0" smtClean="0">
                <a:solidFill>
                  <a:schemeClr val="accent1"/>
                </a:solidFill>
              </a:rPr>
              <a:t>на</a:t>
            </a:r>
            <a:r>
              <a:rPr lang="ru-RU" dirty="0" smtClean="0"/>
              <a:t> трубе</a:t>
            </a:r>
            <a:endParaRPr lang="cs-CZ" dirty="0"/>
          </a:p>
        </p:txBody>
      </p:sp>
      <p:pic>
        <p:nvPicPr>
          <p:cNvPr id="1026" name="Picture 2" descr="C:\Documents and Settings\MOUSE\Local Settings\Temporary Internet Files\Content.IE5\CZOTBMQJ\MC90041254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708920"/>
            <a:ext cx="3456384" cy="230425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7467600" cy="1143000"/>
          </a:xfrm>
        </p:spPr>
        <p:txBody>
          <a:bodyPr/>
          <a:lstStyle/>
          <a:p>
            <a:r>
              <a:rPr lang="ru-RU" dirty="0" smtClean="0">
                <a:solidFill>
                  <a:schemeClr val="accent1"/>
                </a:solidFill>
              </a:rPr>
              <a:t>На чём </a:t>
            </a:r>
            <a:r>
              <a:rPr lang="ru-RU" dirty="0" smtClean="0"/>
              <a:t>ещё можно играть?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3657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19" name="Skupina 18"/>
          <p:cNvGrpSpPr/>
          <p:nvPr/>
        </p:nvGrpSpPr>
        <p:grpSpPr>
          <a:xfrm>
            <a:off x="4140398" y="2101502"/>
            <a:ext cx="3656707" cy="3524400"/>
            <a:chOff x="4140398" y="2101502"/>
            <a:chExt cx="3656707" cy="3524400"/>
          </a:xfrm>
        </p:grpSpPr>
        <p:sp>
          <p:nvSpPr>
            <p:cNvPr id="20" name="Volný tvar 19"/>
            <p:cNvSpPr/>
            <p:nvPr/>
          </p:nvSpPr>
          <p:spPr>
            <a:xfrm>
              <a:off x="4140398" y="2101502"/>
              <a:ext cx="1741289" cy="1044773"/>
            </a:xfrm>
            <a:custGeom>
              <a:avLst/>
              <a:gdLst>
                <a:gd name="connsiteX0" fmla="*/ 0 w 1741289"/>
                <a:gd name="connsiteY0" fmla="*/ 0 h 1044773"/>
                <a:gd name="connsiteX1" fmla="*/ 1741289 w 1741289"/>
                <a:gd name="connsiteY1" fmla="*/ 0 h 1044773"/>
                <a:gd name="connsiteX2" fmla="*/ 1741289 w 1741289"/>
                <a:gd name="connsiteY2" fmla="*/ 1044773 h 1044773"/>
                <a:gd name="connsiteX3" fmla="*/ 0 w 1741289"/>
                <a:gd name="connsiteY3" fmla="*/ 1044773 h 1044773"/>
                <a:gd name="connsiteX4" fmla="*/ 0 w 1741289"/>
                <a:gd name="connsiteY4" fmla="*/ 0 h 1044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289" h="1044773">
                  <a:moveTo>
                    <a:pt x="0" y="0"/>
                  </a:moveTo>
                  <a:lnTo>
                    <a:pt x="1741289" y="0"/>
                  </a:lnTo>
                  <a:lnTo>
                    <a:pt x="1741289" y="1044773"/>
                  </a:lnTo>
                  <a:lnTo>
                    <a:pt x="0" y="104477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82880" tIns="182880" rIns="182880" bIns="182880" numCol="1" spcCol="1270" anchor="ctr" anchorCtr="0">
              <a:noAutofit/>
            </a:bodyPr>
            <a:lstStyle/>
            <a:p>
              <a:pPr lvl="0" algn="ctr" defTabSz="2133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4800" kern="1200" dirty="0"/>
            </a:p>
          </p:txBody>
        </p:sp>
        <p:sp>
          <p:nvSpPr>
            <p:cNvPr id="21" name="Volný tvar 20"/>
            <p:cNvSpPr/>
            <p:nvPr/>
          </p:nvSpPr>
          <p:spPr>
            <a:xfrm>
              <a:off x="6055816" y="2101502"/>
              <a:ext cx="1741289" cy="1044773"/>
            </a:xfrm>
            <a:custGeom>
              <a:avLst/>
              <a:gdLst>
                <a:gd name="connsiteX0" fmla="*/ 0 w 1741289"/>
                <a:gd name="connsiteY0" fmla="*/ 0 h 1044773"/>
                <a:gd name="connsiteX1" fmla="*/ 1741289 w 1741289"/>
                <a:gd name="connsiteY1" fmla="*/ 0 h 1044773"/>
                <a:gd name="connsiteX2" fmla="*/ 1741289 w 1741289"/>
                <a:gd name="connsiteY2" fmla="*/ 1044773 h 1044773"/>
                <a:gd name="connsiteX3" fmla="*/ 0 w 1741289"/>
                <a:gd name="connsiteY3" fmla="*/ 1044773 h 1044773"/>
                <a:gd name="connsiteX4" fmla="*/ 0 w 1741289"/>
                <a:gd name="connsiteY4" fmla="*/ 0 h 1044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289" h="1044773">
                  <a:moveTo>
                    <a:pt x="0" y="0"/>
                  </a:moveTo>
                  <a:lnTo>
                    <a:pt x="1741289" y="0"/>
                  </a:lnTo>
                  <a:lnTo>
                    <a:pt x="1741289" y="1044773"/>
                  </a:lnTo>
                  <a:lnTo>
                    <a:pt x="0" y="104477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82880" tIns="182880" rIns="182880" bIns="182880" numCol="1" spcCol="1270" anchor="ctr" anchorCtr="0">
              <a:noAutofit/>
            </a:bodyPr>
            <a:lstStyle/>
            <a:p>
              <a:pPr lvl="0" algn="ctr" defTabSz="2133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4800" kern="1200" dirty="0"/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4140398" y="3320405"/>
              <a:ext cx="1741289" cy="1044773"/>
            </a:xfrm>
            <a:custGeom>
              <a:avLst/>
              <a:gdLst>
                <a:gd name="connsiteX0" fmla="*/ 0 w 1741289"/>
                <a:gd name="connsiteY0" fmla="*/ 0 h 1044773"/>
                <a:gd name="connsiteX1" fmla="*/ 1741289 w 1741289"/>
                <a:gd name="connsiteY1" fmla="*/ 0 h 1044773"/>
                <a:gd name="connsiteX2" fmla="*/ 1741289 w 1741289"/>
                <a:gd name="connsiteY2" fmla="*/ 1044773 h 1044773"/>
                <a:gd name="connsiteX3" fmla="*/ 0 w 1741289"/>
                <a:gd name="connsiteY3" fmla="*/ 1044773 h 1044773"/>
                <a:gd name="connsiteX4" fmla="*/ 0 w 1741289"/>
                <a:gd name="connsiteY4" fmla="*/ 0 h 1044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289" h="1044773">
                  <a:moveTo>
                    <a:pt x="0" y="0"/>
                  </a:moveTo>
                  <a:lnTo>
                    <a:pt x="1741289" y="0"/>
                  </a:lnTo>
                  <a:lnTo>
                    <a:pt x="1741289" y="1044773"/>
                  </a:lnTo>
                  <a:lnTo>
                    <a:pt x="0" y="104477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82880" tIns="182880" rIns="182880" bIns="182880" numCol="1" spcCol="1270" anchor="ctr" anchorCtr="0">
              <a:noAutofit/>
            </a:bodyPr>
            <a:lstStyle/>
            <a:p>
              <a:pPr lvl="0" algn="ctr" defTabSz="2133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4800" kern="1200" dirty="0"/>
            </a:p>
          </p:txBody>
        </p:sp>
        <p:sp>
          <p:nvSpPr>
            <p:cNvPr id="23" name="Volný tvar 22"/>
            <p:cNvSpPr/>
            <p:nvPr/>
          </p:nvSpPr>
          <p:spPr>
            <a:xfrm>
              <a:off x="6055816" y="3320405"/>
              <a:ext cx="1741289" cy="1044773"/>
            </a:xfrm>
            <a:custGeom>
              <a:avLst/>
              <a:gdLst>
                <a:gd name="connsiteX0" fmla="*/ 0 w 1741289"/>
                <a:gd name="connsiteY0" fmla="*/ 0 h 1044773"/>
                <a:gd name="connsiteX1" fmla="*/ 1741289 w 1741289"/>
                <a:gd name="connsiteY1" fmla="*/ 0 h 1044773"/>
                <a:gd name="connsiteX2" fmla="*/ 1741289 w 1741289"/>
                <a:gd name="connsiteY2" fmla="*/ 1044773 h 1044773"/>
                <a:gd name="connsiteX3" fmla="*/ 0 w 1741289"/>
                <a:gd name="connsiteY3" fmla="*/ 1044773 h 1044773"/>
                <a:gd name="connsiteX4" fmla="*/ 0 w 1741289"/>
                <a:gd name="connsiteY4" fmla="*/ 0 h 1044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289" h="1044773">
                  <a:moveTo>
                    <a:pt x="0" y="0"/>
                  </a:moveTo>
                  <a:lnTo>
                    <a:pt x="1741289" y="0"/>
                  </a:lnTo>
                  <a:lnTo>
                    <a:pt x="1741289" y="1044773"/>
                  </a:lnTo>
                  <a:lnTo>
                    <a:pt x="0" y="104477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82880" tIns="182880" rIns="182880" bIns="182880" numCol="1" spcCol="1270" anchor="ctr" anchorCtr="0">
              <a:noAutofit/>
            </a:bodyPr>
            <a:lstStyle/>
            <a:p>
              <a:pPr lvl="0" algn="ctr" defTabSz="2133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4800" kern="1200" dirty="0"/>
            </a:p>
          </p:txBody>
        </p:sp>
        <p:sp>
          <p:nvSpPr>
            <p:cNvPr id="24" name="Volný tvar 23"/>
            <p:cNvSpPr/>
            <p:nvPr/>
          </p:nvSpPr>
          <p:spPr>
            <a:xfrm>
              <a:off x="5436091" y="4581129"/>
              <a:ext cx="1741289" cy="1044773"/>
            </a:xfrm>
            <a:custGeom>
              <a:avLst/>
              <a:gdLst>
                <a:gd name="connsiteX0" fmla="*/ 0 w 1741289"/>
                <a:gd name="connsiteY0" fmla="*/ 0 h 1044773"/>
                <a:gd name="connsiteX1" fmla="*/ 1741289 w 1741289"/>
                <a:gd name="connsiteY1" fmla="*/ 0 h 1044773"/>
                <a:gd name="connsiteX2" fmla="*/ 1741289 w 1741289"/>
                <a:gd name="connsiteY2" fmla="*/ 1044773 h 1044773"/>
                <a:gd name="connsiteX3" fmla="*/ 0 w 1741289"/>
                <a:gd name="connsiteY3" fmla="*/ 1044773 h 1044773"/>
                <a:gd name="connsiteX4" fmla="*/ 0 w 1741289"/>
                <a:gd name="connsiteY4" fmla="*/ 0 h 1044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41289" h="1044773">
                  <a:moveTo>
                    <a:pt x="0" y="0"/>
                  </a:moveTo>
                  <a:lnTo>
                    <a:pt x="1741289" y="0"/>
                  </a:lnTo>
                  <a:lnTo>
                    <a:pt x="1741289" y="1044773"/>
                  </a:lnTo>
                  <a:lnTo>
                    <a:pt x="0" y="104477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82880" tIns="182880" rIns="182880" bIns="182880" numCol="1" spcCol="1270" anchor="ctr" anchorCtr="0">
              <a:noAutofit/>
            </a:bodyPr>
            <a:lstStyle/>
            <a:p>
              <a:pPr lvl="0" algn="ctr" defTabSz="2133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4800" kern="1200" dirty="0"/>
            </a:p>
          </p:txBody>
        </p:sp>
      </p:grpSp>
      <p:pic>
        <p:nvPicPr>
          <p:cNvPr id="2050" name="Picture 2" descr="C:\Documents and Settings\MOUSE\Local Settings\Temporary Internet Files\Content.IE5\FSKPKF0M\MC90039066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211960" y="2276872"/>
            <a:ext cx="1440160" cy="792088"/>
          </a:xfrm>
          <a:prstGeom prst="rect">
            <a:avLst/>
          </a:prstGeom>
          <a:noFill/>
        </p:spPr>
      </p:pic>
      <p:pic>
        <p:nvPicPr>
          <p:cNvPr id="2053" name="Picture 5" descr="C:\Documents and Settings\MOUSE\Local Settings\Temporary Internet Files\Content.IE5\CBOI05CZ\MC90029108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28184" y="2204864"/>
            <a:ext cx="1728192" cy="919437"/>
          </a:xfrm>
          <a:prstGeom prst="rect">
            <a:avLst/>
          </a:prstGeom>
          <a:noFill/>
        </p:spPr>
      </p:pic>
      <p:pic>
        <p:nvPicPr>
          <p:cNvPr id="2054" name="Picture 6" descr="C:\Documents and Settings\MOUSE\Local Settings\Temporary Internet Files\Content.IE5\CZOTBMQJ\MC900354981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427984" y="3356992"/>
            <a:ext cx="1296144" cy="1008112"/>
          </a:xfrm>
          <a:prstGeom prst="rect">
            <a:avLst/>
          </a:prstGeom>
          <a:noFill/>
        </p:spPr>
      </p:pic>
      <p:pic>
        <p:nvPicPr>
          <p:cNvPr id="2056" name="Picture 8" descr="C:\Documents and Settings\MOUSE\Local Settings\Temporary Internet Files\Content.IE5\4P6FOWGA\MC900398701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012160" y="3140968"/>
            <a:ext cx="1875434" cy="1406347"/>
          </a:xfrm>
          <a:prstGeom prst="rect">
            <a:avLst/>
          </a:prstGeom>
          <a:noFill/>
        </p:spPr>
      </p:pic>
      <p:pic>
        <p:nvPicPr>
          <p:cNvPr id="2058" name="Picture 10" descr="C:\Documents and Settings\MOUSE\Local Settings\Temporary Internet Files\Content.IE5\CBOI05CZ\MC900150953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436096" y="4581129"/>
            <a:ext cx="1631950" cy="100811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Играть </a:t>
            </a:r>
            <a:r>
              <a:rPr lang="ru-RU" dirty="0" smtClean="0">
                <a:solidFill>
                  <a:schemeClr val="accent1"/>
                </a:solidFill>
              </a:rPr>
              <a:t>на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15" name="Zástupný symbol pro obsah 1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ru-RU" dirty="0" smtClean="0"/>
              <a:t>Рояле</a:t>
            </a:r>
          </a:p>
          <a:p>
            <a:pPr>
              <a:buFont typeface="Wingdings" pitchFamily="2" charset="2"/>
              <a:buChar char="ü"/>
            </a:pPr>
            <a:r>
              <a:rPr lang="ru-RU" dirty="0" smtClean="0"/>
              <a:t>Скрипке</a:t>
            </a:r>
          </a:p>
          <a:p>
            <a:pPr>
              <a:buFont typeface="Wingdings" pitchFamily="2" charset="2"/>
              <a:buChar char="ü"/>
            </a:pPr>
            <a:r>
              <a:rPr lang="ru-RU" dirty="0" smtClean="0"/>
              <a:t>Барабане</a:t>
            </a:r>
          </a:p>
          <a:p>
            <a:pPr>
              <a:buFont typeface="Wingdings" pitchFamily="2" charset="2"/>
              <a:buChar char="ü"/>
            </a:pPr>
            <a:r>
              <a:rPr lang="ru-RU" dirty="0" smtClean="0"/>
              <a:t>Гармошке</a:t>
            </a:r>
          </a:p>
          <a:p>
            <a:pPr>
              <a:buFont typeface="Wingdings" pitchFamily="2" charset="2"/>
              <a:buChar char="ü"/>
            </a:pPr>
            <a:r>
              <a:rPr lang="ru-RU" dirty="0" smtClean="0"/>
              <a:t>Флейте</a:t>
            </a:r>
          </a:p>
          <a:p>
            <a:endParaRPr lang="ru-RU" dirty="0" smtClean="0"/>
          </a:p>
          <a:p>
            <a:endParaRPr lang="ru-RU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Играть </a:t>
            </a:r>
            <a:r>
              <a:rPr lang="ru-RU" dirty="0" smtClean="0">
                <a:solidFill>
                  <a:schemeClr val="accent1"/>
                </a:solidFill>
              </a:rPr>
              <a:t>во что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ru-RU" dirty="0" smtClean="0"/>
              <a:t>волейбол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ru-RU" dirty="0" smtClean="0"/>
              <a:t>Играть </a:t>
            </a:r>
            <a:r>
              <a:rPr lang="ru-RU" dirty="0" smtClean="0">
                <a:solidFill>
                  <a:schemeClr val="accent1"/>
                </a:solidFill>
              </a:rPr>
              <a:t>в</a:t>
            </a:r>
            <a:r>
              <a:rPr lang="ru-RU" dirty="0" smtClean="0"/>
              <a:t> волейбол</a:t>
            </a:r>
            <a:endParaRPr lang="cs-CZ" dirty="0"/>
          </a:p>
        </p:txBody>
      </p:sp>
      <p:pic>
        <p:nvPicPr>
          <p:cNvPr id="3076" name="Picture 4" descr="C:\Documents and Settings\MOUSE\Local Settings\Temporary Internet Files\Content.IE5\4P6FOWGA\MC9002859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348880"/>
            <a:ext cx="2448272" cy="31683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Поговорите о том, кто </a:t>
            </a:r>
            <a:r>
              <a:rPr lang="ru-RU" dirty="0" smtClean="0">
                <a:solidFill>
                  <a:schemeClr val="accent1"/>
                </a:solidFill>
              </a:rPr>
              <a:t>во что </a:t>
            </a:r>
            <a:r>
              <a:rPr lang="ru-RU" dirty="0" smtClean="0"/>
              <a:t>играет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ru-RU" dirty="0" smtClean="0"/>
              <a:t>Мы                                                   	  футбол</a:t>
            </a:r>
          </a:p>
          <a:p>
            <a:r>
              <a:rPr lang="ru-RU" dirty="0" smtClean="0"/>
              <a:t>Ирина                  			  шахматы</a:t>
            </a:r>
          </a:p>
          <a:p>
            <a:r>
              <a:rPr lang="ru-RU" dirty="0" smtClean="0"/>
              <a:t>Я                                                             баскетбол</a:t>
            </a:r>
          </a:p>
          <a:p>
            <a:r>
              <a:rPr lang="ru-RU" dirty="0" smtClean="0"/>
              <a:t>Вы                        игра___      </a:t>
            </a:r>
            <a:r>
              <a:rPr lang="ru-RU" dirty="0" smtClean="0">
                <a:solidFill>
                  <a:schemeClr val="accent1"/>
                </a:solidFill>
              </a:rPr>
              <a:t>в      </a:t>
            </a:r>
            <a:r>
              <a:rPr lang="cs-CZ" dirty="0" smtClean="0">
                <a:solidFill>
                  <a:schemeClr val="accent1"/>
                </a:solidFill>
              </a:rPr>
              <a:t>     </a:t>
            </a:r>
            <a:r>
              <a:rPr lang="ru-RU" dirty="0" smtClean="0">
                <a:solidFill>
                  <a:schemeClr val="accent1"/>
                </a:solidFill>
              </a:rPr>
              <a:t>  </a:t>
            </a:r>
            <a:r>
              <a:rPr lang="ru-RU" dirty="0" smtClean="0"/>
              <a:t>хоккей</a:t>
            </a:r>
          </a:p>
          <a:p>
            <a:r>
              <a:rPr lang="ru-RU" dirty="0" smtClean="0"/>
              <a:t>Ты                                                         </a:t>
            </a:r>
            <a:r>
              <a:rPr lang="cs-CZ" dirty="0" smtClean="0"/>
              <a:t> </a:t>
            </a:r>
            <a:r>
              <a:rPr lang="ru-RU" dirty="0" smtClean="0"/>
              <a:t> флорбол</a:t>
            </a:r>
          </a:p>
          <a:p>
            <a:r>
              <a:rPr lang="ru-RU" dirty="0" smtClean="0"/>
              <a:t>Ребята                                                    сквош</a:t>
            </a:r>
          </a:p>
          <a:p>
            <a:endParaRPr lang="ru-RU" dirty="0" smtClean="0"/>
          </a:p>
          <a:p>
            <a:endParaRPr lang="cs-CZ" dirty="0"/>
          </a:p>
        </p:txBody>
      </p:sp>
      <p:pic>
        <p:nvPicPr>
          <p:cNvPr id="4099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4581128"/>
            <a:ext cx="1827886" cy="1504188"/>
          </a:xfrm>
          <a:prstGeom prst="rect">
            <a:avLst/>
          </a:prstGeom>
          <a:noFill/>
        </p:spPr>
      </p:pic>
      <p:cxnSp>
        <p:nvCxnSpPr>
          <p:cNvPr id="42" name="Přímá spojovací čára 41"/>
          <p:cNvCxnSpPr/>
          <p:nvPr/>
        </p:nvCxnSpPr>
        <p:spPr>
          <a:xfrm flipV="1">
            <a:off x="5148064" y="1916832"/>
            <a:ext cx="936104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 flipV="1">
            <a:off x="5148064" y="2348880"/>
            <a:ext cx="936104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flipV="1">
            <a:off x="5148064" y="2708920"/>
            <a:ext cx="93610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>
            <a:off x="5148064" y="3068960"/>
            <a:ext cx="936104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5148064" y="3068960"/>
            <a:ext cx="1008112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>
            <a:off x="5148064" y="3068960"/>
            <a:ext cx="1008112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dirty="0" smtClean="0"/>
              <a:t>Интересоваться </a:t>
            </a:r>
            <a:r>
              <a:rPr lang="ru-RU" dirty="0" smtClean="0">
                <a:solidFill>
                  <a:schemeClr val="accent1"/>
                </a:solidFill>
              </a:rPr>
              <a:t>чем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ru-RU" dirty="0" smtClean="0"/>
              <a:t>Музыка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ru-RU" dirty="0" smtClean="0"/>
              <a:t>Итересоваться </a:t>
            </a:r>
            <a:r>
              <a:rPr lang="ru-RU" dirty="0" smtClean="0">
                <a:solidFill>
                  <a:schemeClr val="accent1"/>
                </a:solidFill>
              </a:rPr>
              <a:t>музыкой</a:t>
            </a:r>
            <a:r>
              <a:rPr lang="ru-RU" dirty="0" smtClean="0"/>
              <a:t>.</a:t>
            </a:r>
            <a:endParaRPr lang="cs-CZ" dirty="0"/>
          </a:p>
        </p:txBody>
      </p:sp>
      <p:pic>
        <p:nvPicPr>
          <p:cNvPr id="5123" name="Picture 3" descr="C:\Documents and Settings\MOUSE\Local Settings\Temporary Internet Files\Content.IE5\CBOI05CZ\MC9000787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564904"/>
            <a:ext cx="2088232" cy="273630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ln>
            <a:solidFill>
              <a:schemeClr val="accent1"/>
            </a:solidFill>
          </a:ln>
        </p:spPr>
        <p:txBody>
          <a:bodyPr/>
          <a:lstStyle/>
          <a:p>
            <a:r>
              <a:rPr lang="ru-RU" dirty="0" smtClean="0"/>
              <a:t>Интересоваться                                 спортом</a:t>
            </a:r>
          </a:p>
          <a:p>
            <a:pPr>
              <a:buNone/>
            </a:pPr>
            <a:r>
              <a:rPr lang="ru-RU" dirty="0" smtClean="0"/>
              <a:t>                                                                волейболом</a:t>
            </a:r>
          </a:p>
          <a:p>
            <a:pPr>
              <a:buNone/>
            </a:pPr>
            <a:r>
              <a:rPr lang="ru-RU" dirty="0" smtClean="0"/>
              <a:t>                                                                теннисом</a:t>
            </a:r>
          </a:p>
          <a:p>
            <a:pPr>
              <a:buNone/>
            </a:pPr>
            <a:r>
              <a:rPr lang="ru-RU" sz="2800" dirty="0" smtClean="0"/>
              <a:t>                               </a:t>
            </a:r>
            <a:r>
              <a:rPr lang="ru-RU" sz="4000" dirty="0" smtClean="0">
                <a:solidFill>
                  <a:schemeClr val="accent1"/>
                </a:solidFill>
              </a:rPr>
              <a:t>чем </a:t>
            </a:r>
            <a:r>
              <a:rPr lang="ru-RU" sz="2800" dirty="0" smtClean="0">
                <a:solidFill>
                  <a:schemeClr val="accent1"/>
                </a:solidFill>
              </a:rPr>
              <a:t>             </a:t>
            </a:r>
            <a:r>
              <a:rPr lang="ru-RU" dirty="0" smtClean="0"/>
              <a:t>р. языком</a:t>
            </a:r>
            <a:r>
              <a:rPr lang="ru-RU" sz="2800" dirty="0" smtClean="0"/>
              <a:t>     </a:t>
            </a:r>
          </a:p>
          <a:p>
            <a:pPr algn="just">
              <a:buNone/>
            </a:pPr>
            <a:r>
              <a:rPr lang="ru-RU" dirty="0" smtClean="0"/>
              <a:t>                                                                гимнастикой</a:t>
            </a:r>
          </a:p>
          <a:p>
            <a:pPr>
              <a:buNone/>
            </a:pPr>
            <a:r>
              <a:rPr lang="ru-RU" dirty="0" smtClean="0"/>
              <a:t>                                                                театром</a:t>
            </a:r>
          </a:p>
          <a:p>
            <a:r>
              <a:rPr lang="ru-RU" dirty="0" smtClean="0"/>
              <a:t>Увлекаться                                                                               </a:t>
            </a:r>
            <a:endParaRPr lang="cs-CZ" dirty="0"/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4572000" y="328498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4572000" y="1916832"/>
            <a:ext cx="1224136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4572000" y="2276872"/>
            <a:ext cx="1296144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4572000" y="2780928"/>
            <a:ext cx="1296144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4572000" y="3284984"/>
            <a:ext cx="1296144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4572000" y="3284984"/>
            <a:ext cx="1296144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572000" y="3284984"/>
            <a:ext cx="1296144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Program Microsoft Office2007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280</TotalTime>
  <Words>149</Words>
  <Application>Microsoft Office PowerPoint</Application>
  <PresentationFormat>Předvádění na obrazovce (4:3)</PresentationFormat>
  <Paragraphs>78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Snímek 2</vt:lpstr>
      <vt:lpstr>Slovesné vazby odlišné od češtiny</vt:lpstr>
      <vt:lpstr>Играть на чём</vt:lpstr>
      <vt:lpstr>На чём ещё можно играть?</vt:lpstr>
      <vt:lpstr>Играть на</vt:lpstr>
      <vt:lpstr>Играть во что</vt:lpstr>
      <vt:lpstr>Поговорите о том, кто во что играет</vt:lpstr>
      <vt:lpstr>Интересоваться чем</vt:lpstr>
      <vt:lpstr>Snímek 10</vt:lpstr>
      <vt:lpstr>Použité zdroje:</vt:lpstr>
    </vt:vector>
  </TitlesOfParts>
  <Company>Hole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Mouse</dc:creator>
  <cp:lastModifiedBy>Mouse</cp:lastModifiedBy>
  <cp:revision>56</cp:revision>
  <dcterms:created xsi:type="dcterms:W3CDTF">2012-05-13T16:12:10Z</dcterms:created>
  <dcterms:modified xsi:type="dcterms:W3CDTF">2012-06-27T19:48:59Z</dcterms:modified>
</cp:coreProperties>
</file>