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830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907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108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407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4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21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13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26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43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304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187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E8C97-C00E-449C-A7D0-529975D6B3E5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C9F01-9C63-4789-BC82-BDDD97F50F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135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1649" y="263901"/>
            <a:ext cx="5600700" cy="10477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33394" y="1551112"/>
            <a:ext cx="3477209" cy="320087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563137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VY_32_INOVACE_11_Hádanky na slova s tvrdými slabikami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8039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Hádanky na slova s tvrdými slabikami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03848" y="5373216"/>
            <a:ext cx="5616624" cy="13430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</a:p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5167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51520" y="260649"/>
            <a:ext cx="8640960" cy="108012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Které slovo doplníme?</a:t>
            </a:r>
            <a:endParaRPr lang="cs-CZ" sz="6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839077"/>
            <a:ext cx="453650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Chléb je ………………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6234776" y="1839077"/>
            <a:ext cx="168559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smtClean="0"/>
              <a:t>tvrdý.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827584" y="2780928"/>
            <a:ext cx="453650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Děda je ….……………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264188" y="2780928"/>
            <a:ext cx="165618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starý.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264188" y="3711150"/>
            <a:ext cx="183620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kulatý.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827584" y="3710271"/>
            <a:ext cx="453650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Míč je …….……………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827584" y="4653136"/>
            <a:ext cx="518457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Dudák hraje na ………..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6264188" y="4653136"/>
            <a:ext cx="165618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dudy.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827584" y="5589240"/>
            <a:ext cx="453650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Liška je …….…………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6264188" y="5589240"/>
            <a:ext cx="183620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chytrá.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8304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51520" y="260649"/>
            <a:ext cx="8640960" cy="108012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Které slovo doplníme?</a:t>
            </a:r>
            <a:endParaRPr lang="cs-CZ" sz="6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839077"/>
            <a:ext cx="64807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Pro zdraví je důležitý ………..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7092280" y="1839077"/>
            <a:ext cx="180020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pohyb.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395536" y="2780928"/>
            <a:ext cx="64807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Kamarád se jmenuje ………..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7092280" y="2780928"/>
            <a:ext cx="180020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Hynek.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7092280" y="3711150"/>
            <a:ext cx="180020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pruhy.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378768" y="3711150"/>
            <a:ext cx="6497488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Zebra má na těle ………………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395537" y="4653136"/>
            <a:ext cx="6480719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Závodník přiběhl jako ……….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7092280" y="4653136"/>
            <a:ext cx="180020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druhý.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395536" y="5589240"/>
            <a:ext cx="669674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Pacientovi se dobře hojí …….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7380312" y="5589240"/>
            <a:ext cx="1512168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rány.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4514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51520" y="260649"/>
            <a:ext cx="8640960" cy="108012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Které slovo doplníme?</a:t>
            </a:r>
            <a:endParaRPr lang="cs-CZ" sz="6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839077"/>
            <a:ext cx="417646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Med je ……………..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6228184" y="1839077"/>
            <a:ext cx="19802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sladký.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827585" y="2780928"/>
            <a:ext cx="417646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Osel ………………….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228184" y="2780928"/>
            <a:ext cx="19802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hýká.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228184" y="3711150"/>
            <a:ext cx="19802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rybu.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827585" y="3711150"/>
            <a:ext cx="4176465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Chytil jsem ……….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827586" y="4653136"/>
            <a:ext cx="417646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Citrón je …………..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6228184" y="4653136"/>
            <a:ext cx="19802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kyselý.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827584" y="5589240"/>
            <a:ext cx="4176466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Čaj je ………………..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6228184" y="5589240"/>
            <a:ext cx="198022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horký.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95190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251520" y="260649"/>
            <a:ext cx="8640960" cy="1080120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Které slovo doplníme?</a:t>
            </a:r>
            <a:endParaRPr lang="cs-CZ" sz="6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839077"/>
            <a:ext cx="6048672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Pastelky mají barevné .....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6876256" y="1839077"/>
            <a:ext cx="165618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tuhy.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780928"/>
            <a:ext cx="6048672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Nastydl jsem, mám………..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6876256" y="2780928"/>
            <a:ext cx="165618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rýmu.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3711150"/>
            <a:ext cx="165618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hory.</a:t>
            </a:r>
            <a:endParaRPr lang="cs-CZ" sz="4400" dirty="0"/>
          </a:p>
        </p:txBody>
      </p:sp>
      <p:sp>
        <p:nvSpPr>
          <p:cNvPr id="9" name="Obdélník 8"/>
          <p:cNvSpPr/>
          <p:nvPr/>
        </p:nvSpPr>
        <p:spPr>
          <a:xfrm>
            <a:off x="539552" y="3711150"/>
            <a:ext cx="6048672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V zimě pojedu na ………….</a:t>
            </a:r>
            <a:endParaRPr lang="cs-CZ" sz="4400" dirty="0"/>
          </a:p>
        </p:txBody>
      </p:sp>
      <p:sp>
        <p:nvSpPr>
          <p:cNvPr id="10" name="Obdélník 9"/>
          <p:cNvSpPr/>
          <p:nvPr/>
        </p:nvSpPr>
        <p:spPr>
          <a:xfrm>
            <a:off x="539552" y="4653136"/>
            <a:ext cx="6048672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Očistil si boty od ……………</a:t>
            </a:r>
            <a:endParaRPr lang="cs-CZ" sz="4400" dirty="0"/>
          </a:p>
        </p:txBody>
      </p:sp>
      <p:sp>
        <p:nvSpPr>
          <p:cNvPr id="11" name="Obdélník 10"/>
          <p:cNvSpPr/>
          <p:nvPr/>
        </p:nvSpPr>
        <p:spPr>
          <a:xfrm>
            <a:off x="6876256" y="4653136"/>
            <a:ext cx="1656184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špíny.</a:t>
            </a:r>
            <a:endParaRPr lang="cs-CZ" sz="4400" dirty="0"/>
          </a:p>
        </p:txBody>
      </p:sp>
      <p:sp>
        <p:nvSpPr>
          <p:cNvPr id="12" name="Obdélník 11"/>
          <p:cNvSpPr/>
          <p:nvPr/>
        </p:nvSpPr>
        <p:spPr>
          <a:xfrm>
            <a:off x="539552" y="5589240"/>
            <a:ext cx="6048672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dirty="0" smtClean="0"/>
              <a:t>Na květinu přiletěl ………..</a:t>
            </a:r>
            <a:endParaRPr lang="cs-CZ" sz="4400" dirty="0"/>
          </a:p>
        </p:txBody>
      </p:sp>
      <p:sp>
        <p:nvSpPr>
          <p:cNvPr id="13" name="Obdélník 12"/>
          <p:cNvSpPr/>
          <p:nvPr/>
        </p:nvSpPr>
        <p:spPr>
          <a:xfrm>
            <a:off x="6876256" y="5589240"/>
            <a:ext cx="163695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4400" smtClean="0"/>
              <a:t>motýl.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59084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z Hartamy\pics\charlesll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Zdroje</a:t>
            </a:r>
            <a:endParaRPr lang="cs-CZ" sz="96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92080" y="5373216"/>
            <a:ext cx="3528392" cy="1343000"/>
          </a:xfrm>
        </p:spPr>
        <p:txBody>
          <a:bodyPr/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zdroje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zhartamy.wz.cz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112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639</TotalTime>
  <Words>166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Hádanky na slova s tvrdými slabikami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12</cp:revision>
  <dcterms:created xsi:type="dcterms:W3CDTF">2011-08-31T18:20:19Z</dcterms:created>
  <dcterms:modified xsi:type="dcterms:W3CDTF">2011-09-04T09:31:47Z</dcterms:modified>
</cp:coreProperties>
</file>