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de-DE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Ovr>
    <a:masterClrMapping/>
  </p:clrMapOvr>
  <p:transition spd="med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de-DE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de-DE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853E92-F41E-4032-9342-3AB5E6A02D7D}" type="datetimeFigureOut">
              <a:rPr lang="de-DE" smtClean="0"/>
              <a:pPr/>
              <a:t>12.01.2014</a:t>
            </a:fld>
            <a:endParaRPr lang="de-DE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de-DE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6007E3-BF76-400D-975B-B995E0B9D292}" type="slidenum">
              <a:rPr lang="de-DE" smtClean="0"/>
              <a:pPr/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4929198"/>
            <a:ext cx="6086475" cy="1557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642918"/>
            <a:ext cx="7772400" cy="1470025"/>
          </a:xfrm>
        </p:spPr>
        <p:txBody>
          <a:bodyPr/>
          <a:lstStyle/>
          <a:p>
            <a:r>
              <a:rPr lang="cs-CZ" b="1" dirty="0"/>
              <a:t>DUM - Digitální Učební Materiál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00" y="2571744"/>
            <a:ext cx="7215238" cy="4000528"/>
          </a:xfrm>
        </p:spPr>
        <p:txBody>
          <a:bodyPr>
            <a:normAutofit lnSpcReduction="10000"/>
          </a:bodyPr>
          <a:lstStyle/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endParaRPr lang="cs-CZ" sz="800" dirty="0"/>
          </a:p>
          <a:p>
            <a:endParaRPr lang="cs-CZ" sz="800" dirty="0" smtClean="0"/>
          </a:p>
          <a:p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endParaRPr lang="cs-CZ" dirty="0"/>
          </a:p>
        </p:txBody>
      </p:sp>
      <p:pic>
        <p:nvPicPr>
          <p:cNvPr id="4" name="Obrázek 3" descr="C:\Users\Maruška\Desktop\logo_barevn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785926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214414" y="2786058"/>
            <a:ext cx="685804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 smtClean="0"/>
              <a:t>Registrační číslo: </a:t>
            </a:r>
            <a:r>
              <a:rPr lang="cs-CZ" sz="2000" dirty="0" smtClean="0"/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Šablona:</a:t>
            </a:r>
            <a:r>
              <a:rPr lang="cs-CZ" dirty="0" smtClean="0"/>
              <a:t> III/2                                                          </a:t>
            </a:r>
            <a:r>
              <a:rPr lang="cs-CZ" b="1" dirty="0" smtClean="0"/>
              <a:t>Sada: </a:t>
            </a:r>
            <a:r>
              <a:rPr lang="cs-CZ" dirty="0" smtClean="0"/>
              <a:t>A2_42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 smtClean="0"/>
              <a:t>Datum ověření ve výuce: </a:t>
            </a:r>
            <a:r>
              <a:rPr lang="cs-CZ" dirty="0" smtClean="0"/>
              <a:t>13. 9. 2013                </a:t>
            </a:r>
            <a:r>
              <a:rPr lang="cs-CZ" b="1" dirty="0" smtClean="0"/>
              <a:t>Třída: </a:t>
            </a:r>
            <a:r>
              <a:rPr lang="cs-CZ" dirty="0" smtClean="0"/>
              <a:t>2/3P</a:t>
            </a:r>
            <a:r>
              <a:rPr lang="cs-CZ" b="1" dirty="0" smtClean="0"/>
              <a:t>  </a:t>
            </a: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DUM - Digitální Učební Materiál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Tematická oblast: Prodavačské práce</a:t>
            </a:r>
          </a:p>
          <a:p>
            <a:pPr>
              <a:buNone/>
            </a:pPr>
            <a:r>
              <a:rPr lang="cs-CZ" b="1" dirty="0" smtClean="0"/>
              <a:t>Předmět: Matematika</a:t>
            </a:r>
          </a:p>
          <a:p>
            <a:pPr>
              <a:buNone/>
            </a:pPr>
            <a:r>
              <a:rPr lang="cs-CZ" b="1" dirty="0" smtClean="0"/>
              <a:t>Ročník: 3.</a:t>
            </a:r>
          </a:p>
          <a:p>
            <a:pPr>
              <a:buNone/>
            </a:pPr>
            <a:r>
              <a:rPr lang="cs-CZ" b="1" dirty="0" smtClean="0"/>
              <a:t>Klíčová slova: výrazy, součin, součet, rozdíl</a:t>
            </a:r>
          </a:p>
          <a:p>
            <a:pPr>
              <a:buNone/>
            </a:pPr>
            <a:r>
              <a:rPr lang="cs-CZ" b="1" dirty="0" smtClean="0"/>
              <a:t>Jméno autora (vč. titulu): Mgr. Marie Benedová</a:t>
            </a:r>
          </a:p>
          <a:p>
            <a:pPr>
              <a:buNone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>
              <a:buNone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Vypočítejte výrazy a spojte výrazy se správným pojmem</a:t>
            </a:r>
            <a:r>
              <a:rPr lang="cs-CZ" sz="3600" b="1" dirty="0" smtClean="0">
                <a:solidFill>
                  <a:srgbClr val="002060"/>
                </a:solidFill>
              </a:rPr>
              <a:t>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613917"/>
            <a:ext cx="8130755" cy="4191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57933"/>
            <a:ext cx="8130755" cy="4191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Autofit/>
          </a:bodyPr>
          <a:lstStyle/>
          <a:p>
            <a:pPr lvl="0"/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55776" y="292494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37</a:t>
            </a:r>
            <a:endParaRPr lang="de-DE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55776" y="371703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60</a:t>
            </a:r>
            <a:endParaRPr lang="de-DE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55776" y="4509120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42</a:t>
            </a:r>
            <a:endParaRPr lang="de-DE" sz="3200" b="1" dirty="0"/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3851920" y="3140968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flipV="1">
            <a:off x="3851920" y="3068960"/>
            <a:ext cx="3168352" cy="2448272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851920" y="4725144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3851920" y="3861048"/>
            <a:ext cx="3096344" cy="792088"/>
          </a:xfrm>
          <a:prstGeom prst="line">
            <a:avLst/>
          </a:prstGeom>
          <a:ln w="7620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842" y="2276872"/>
            <a:ext cx="8859638" cy="289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Určete pořadí početních úkonů, hodnotu výrazu podle vzoru a pojmenujte ho: </a:t>
            </a:r>
            <a:endParaRPr lang="de-DE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850" y="2276872"/>
            <a:ext cx="8859638" cy="289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Autofit/>
          </a:bodyPr>
          <a:lstStyle/>
          <a:p>
            <a:pPr lvl="0"/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987824" y="2780928"/>
            <a:ext cx="1784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+ 5 = 20</a:t>
            </a:r>
            <a:endParaRPr lang="de-DE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3265820"/>
            <a:ext cx="1521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30 : 6 = 5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3717032"/>
            <a:ext cx="32207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5 – (6 – 3) = 5 – 3 = 2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4232701"/>
            <a:ext cx="401744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/>
              <a:t>200 : (</a:t>
            </a:r>
            <a:r>
              <a:rPr lang="cs-CZ" sz="2600" b="1" dirty="0" smtClean="0"/>
              <a:t>13 </a:t>
            </a:r>
            <a:r>
              <a:rPr lang="cs-CZ" sz="2600" b="1" dirty="0" smtClean="0"/>
              <a:t>+ </a:t>
            </a:r>
            <a:r>
              <a:rPr lang="cs-CZ" sz="2600" b="1" dirty="0" smtClean="0"/>
              <a:t>7) </a:t>
            </a:r>
            <a:r>
              <a:rPr lang="cs-CZ" sz="2600" b="1" dirty="0" smtClean="0"/>
              <a:t>= 200 : 20 = 10</a:t>
            </a:r>
            <a:endParaRPr lang="de-DE" sz="2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59832" y="4653136"/>
            <a:ext cx="2492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+ 7 – 10 = 12</a:t>
            </a:r>
            <a:endParaRPr lang="de-DE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437975" y="2780928"/>
            <a:ext cx="11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22355" y="3212976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podíl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09983" y="3717032"/>
            <a:ext cx="116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22355" y="4149080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podíl</a:t>
            </a:r>
            <a:endParaRPr lang="de-DE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58491" y="4695527"/>
            <a:ext cx="1001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7437"/>
          <a:stretch>
            <a:fillRect/>
          </a:stretch>
        </p:blipFill>
        <p:spPr bwMode="auto">
          <a:xfrm>
            <a:off x="307262" y="2564904"/>
            <a:ext cx="8581102" cy="25374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Určete pořadí početních úkonů, hodnotu výrazu podle vzoru a pojmenujte ho: </a:t>
            </a:r>
            <a:endParaRPr lang="de-DE" sz="36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l="7437" t="2470"/>
          <a:stretch>
            <a:fillRect/>
          </a:stretch>
        </p:blipFill>
        <p:spPr bwMode="auto">
          <a:xfrm>
            <a:off x="72008" y="2592628"/>
            <a:ext cx="8892480" cy="25645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82154"/>
          </a:xfrm>
        </p:spPr>
        <p:txBody>
          <a:bodyPr>
            <a:normAutofit/>
          </a:bodyPr>
          <a:lstStyle/>
          <a:p>
            <a:pPr lvl="0"/>
            <a:r>
              <a:rPr lang="cs-CZ" sz="6600" b="1" dirty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79597" y="2564904"/>
            <a:ext cx="2424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+ 28 - 3 = 40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479597" y="3068960"/>
            <a:ext cx="1701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21 ∙ 2 = 42</a:t>
            </a:r>
            <a:endParaRPr lang="de-DE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3375" y="3553852"/>
            <a:ext cx="36439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+ 6 ∙ 2 = 15 + 12 = 27</a:t>
            </a:r>
            <a:endParaRPr lang="de-DE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95334" y="4129916"/>
            <a:ext cx="41344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15 + (30 – 3) = 15 + 27 = 42</a:t>
            </a:r>
            <a:endParaRPr lang="de-DE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77776" y="4633972"/>
            <a:ext cx="39517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(15 + 30) – 3 = 45 – 3 = 42</a:t>
            </a:r>
            <a:endParaRPr lang="de-DE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63966" y="2638073"/>
            <a:ext cx="1756506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b="1" dirty="0" smtClean="0"/>
              <a:t>součet, rozdíl</a:t>
            </a:r>
            <a:endParaRPr lang="de-DE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80312" y="3068960"/>
            <a:ext cx="11432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součin</a:t>
            </a:r>
            <a:endParaRPr lang="de-DE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80312" y="3573016"/>
            <a:ext cx="11664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4077072"/>
            <a:ext cx="11664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součet</a:t>
            </a:r>
            <a:endParaRPr lang="de-DE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58491" y="4581128"/>
            <a:ext cx="10019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rozdíl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lvl="0"/>
            <a:r>
              <a:rPr lang="cs-CZ" sz="3600" b="1" dirty="0">
                <a:solidFill>
                  <a:srgbClr val="002060"/>
                </a:solidFill>
              </a:rPr>
              <a:t>Zapište číselný výraz, vypočítejte jeho hodnotu a pojmenujte ho</a:t>
            </a:r>
            <a:r>
              <a:rPr lang="cs-CZ" sz="3600" b="1" dirty="0" smtClean="0">
                <a:solidFill>
                  <a:srgbClr val="002060"/>
                </a:solidFill>
              </a:rPr>
              <a:t>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 r="2607"/>
          <a:stretch>
            <a:fillRect/>
          </a:stretch>
        </p:blipFill>
        <p:spPr bwMode="auto">
          <a:xfrm>
            <a:off x="115518" y="1556792"/>
            <a:ext cx="8992986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 r="2607"/>
          <a:stretch>
            <a:fillRect/>
          </a:stretch>
        </p:blipFill>
        <p:spPr bwMode="auto">
          <a:xfrm>
            <a:off x="35496" y="1484784"/>
            <a:ext cx="8992986" cy="4680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724129" y="2060848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320 + 51 = 371         součet</a:t>
            </a:r>
            <a:endParaRPr lang="de-DE" sz="2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24129" y="2566065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8 ∙ 9 = 72                   součin</a:t>
            </a:r>
            <a:endParaRPr lang="de-DE" sz="2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24129" y="2998113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450 – 103 = 347       rozdíl</a:t>
            </a:r>
            <a:endParaRPr lang="de-DE" sz="2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724128" y="3430161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18 ∙ 4 = 72                 součin</a:t>
            </a:r>
            <a:endParaRPr lang="de-DE" sz="2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24128" y="3934217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128 + 22 = 150         součet</a:t>
            </a:r>
            <a:endParaRPr lang="de-DE" sz="2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24128" y="4366265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5 ∙  15 = 75                součin</a:t>
            </a:r>
            <a:endParaRPr lang="de-DE" sz="2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24129" y="4870321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370 – 205 = 165        rozdíl</a:t>
            </a:r>
            <a:endParaRPr lang="de-DE" sz="2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24129" y="5302369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64 : 8 = </a:t>
            </a:r>
            <a:r>
              <a:rPr lang="cs-CZ" sz="2200" b="1" dirty="0" err="1" smtClean="0"/>
              <a:t>8</a:t>
            </a:r>
            <a:r>
              <a:rPr lang="cs-CZ" sz="2200" b="1" dirty="0" smtClean="0"/>
              <a:t>                    podíl</a:t>
            </a:r>
            <a:endParaRPr lang="de-DE" sz="2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5734417"/>
            <a:ext cx="338437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54 : 9 = 6                    podíl</a:t>
            </a:r>
            <a:endParaRPr lang="de-DE" sz="22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813" y="2204864"/>
            <a:ext cx="8808675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813" y="2204864"/>
            <a:ext cx="8808675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095089"/>
            <a:ext cx="4875053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1 150 + 975 + 1 060 = 1 150</a:t>
            </a:r>
          </a:p>
          <a:p>
            <a:r>
              <a:rPr lang="cs-CZ" sz="3200" b="1" dirty="0" smtClean="0"/>
              <a:t>				   975</a:t>
            </a:r>
          </a:p>
          <a:p>
            <a:r>
              <a:rPr lang="cs-CZ" sz="3200" b="1" dirty="0" smtClean="0"/>
              <a:t>			          1 060</a:t>
            </a:r>
          </a:p>
          <a:p>
            <a:r>
              <a:rPr lang="cs-CZ" sz="3200" b="1" dirty="0" smtClean="0"/>
              <a:t>				3 185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3779912" y="4581128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59721" y="5157192"/>
            <a:ext cx="62086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 celý den bylo dovezeno 3 185 rohlíků.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107679"/>
            <a:ext cx="8703711" cy="3409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8703711" cy="3409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068960"/>
            <a:ext cx="295465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854 - 529 =  854	</a:t>
            </a:r>
          </a:p>
          <a:p>
            <a:r>
              <a:rPr lang="cs-CZ" sz="3200" b="1" dirty="0" smtClean="0"/>
              <a:t>		 -529</a:t>
            </a:r>
          </a:p>
          <a:p>
            <a:r>
              <a:rPr lang="cs-CZ" sz="3200" b="1" dirty="0" smtClean="0"/>
              <a:t>		  325	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979712" y="4077072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5138028"/>
            <a:ext cx="6639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Skladník vydal 325 rolí kuchyňských utěrek.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303" y="2045196"/>
            <a:ext cx="8930194" cy="3472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6303" y="2132856"/>
            <a:ext cx="8930194" cy="34720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3068960"/>
            <a:ext cx="75713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pondělí ……..328				</a:t>
            </a:r>
            <a:r>
              <a:rPr lang="cs-CZ" sz="3200" b="1" dirty="0" err="1" smtClean="0"/>
              <a:t>328</a:t>
            </a:r>
            <a:r>
              <a:rPr lang="cs-CZ" sz="3200" b="1" dirty="0" smtClean="0"/>
              <a:t>	</a:t>
            </a:r>
          </a:p>
          <a:p>
            <a:r>
              <a:rPr lang="cs-CZ" sz="3200" b="1" dirty="0" smtClean="0"/>
              <a:t>úterý …….328 - 32 = 296			</a:t>
            </a:r>
            <a:r>
              <a:rPr lang="cs-CZ" sz="3200" b="1" dirty="0" err="1" smtClean="0"/>
              <a:t>296</a:t>
            </a:r>
            <a:endParaRPr lang="cs-CZ" sz="3200" b="1" dirty="0" smtClean="0"/>
          </a:p>
          <a:p>
            <a:r>
              <a:rPr lang="cs-CZ" sz="3200" b="1" dirty="0" smtClean="0"/>
              <a:t>							624	</a:t>
            </a:r>
            <a:endParaRPr lang="de-DE" sz="20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444208" y="4077072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403648" y="5138028"/>
            <a:ext cx="7101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 oba dny se prodalo 624 kilogramů brambor.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>
                <a:solidFill>
                  <a:srgbClr val="002060"/>
                </a:solidFill>
              </a:rPr>
              <a:t>Zapište číselným výrazem, vypočítejte a odpovězte:</a:t>
            </a:r>
            <a:endParaRPr lang="de-DE" sz="3600" b="1" dirty="0">
              <a:solidFill>
                <a:srgbClr val="00206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890" y="2316088"/>
            <a:ext cx="8797598" cy="29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push dir="u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6890" y="2388096"/>
            <a:ext cx="8797598" cy="2913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2060"/>
                </a:solidFill>
              </a:rPr>
              <a:t>ŘEŠENÍ</a:t>
            </a:r>
            <a:endParaRPr lang="de-DE" sz="6600" b="1" dirty="0" smtClean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193" y="3212976"/>
            <a:ext cx="2306583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27 ∙ 8 = 27	</a:t>
            </a:r>
          </a:p>
          <a:p>
            <a:r>
              <a:rPr lang="cs-CZ" sz="3200" b="1" dirty="0" smtClean="0"/>
              <a:t>	    ∙ 8</a:t>
            </a:r>
          </a:p>
          <a:p>
            <a:r>
              <a:rPr lang="cs-CZ" sz="3200" b="1" dirty="0" smtClean="0"/>
              <a:t>	 </a:t>
            </a:r>
            <a:r>
              <a:rPr lang="cs-CZ" sz="3600" b="1" dirty="0" smtClean="0"/>
              <a:t>216	</a:t>
            </a:r>
            <a:endParaRPr lang="de-DE" sz="3600" b="1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1331640" y="4293096"/>
            <a:ext cx="1152128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363436" y="4797152"/>
            <a:ext cx="78170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Brigádník vybalí za směnu 216 krabic se sušenkami.</a:t>
            </a:r>
            <a:endParaRPr lang="de-DE" sz="2800" b="1" dirty="0"/>
          </a:p>
        </p:txBody>
      </p:sp>
    </p:spTree>
  </p:cSld>
  <p:clrMapOvr>
    <a:masterClrMapping/>
  </p:clrMapOvr>
  <p:transition spd="med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373</Words>
  <Application>Microsoft Office PowerPoint</Application>
  <PresentationFormat>Předvádění na obrazovce (4:3)</PresentationFormat>
  <Paragraphs>107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DUM - Digitální Učební Materiál </vt:lpstr>
      <vt:lpstr>DUM - Digitální Učební Materiál</vt:lpstr>
      <vt:lpstr>Vypočítejte výrazy a spojte výrazy se správným pojmem:</vt:lpstr>
      <vt:lpstr>ŘEŠENÍ</vt:lpstr>
      <vt:lpstr>Určete pořadí početních úkonů, hodnotu výrazu podle vzoru a pojmenujte ho: </vt:lpstr>
      <vt:lpstr>ŘEŠENÍ</vt:lpstr>
      <vt:lpstr>Určete pořadí početních úkonů, hodnotu výrazu podle vzoru a pojmenujte ho: </vt:lpstr>
      <vt:lpstr>ŘEŠENÍ</vt:lpstr>
      <vt:lpstr>Zapište číselný výraz, vypočítejte jeho hodnotu a pojmenujte ho: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  <vt:lpstr>Zapište číselným výrazem, vypočítejte a odpovězte:</vt:lpstr>
      <vt:lpstr>ŘEŠENÍ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tbenedova</dc:creator>
  <cp:lastModifiedBy>Maruška</cp:lastModifiedBy>
  <cp:revision>24</cp:revision>
  <dcterms:created xsi:type="dcterms:W3CDTF">2013-11-07T15:21:47Z</dcterms:created>
  <dcterms:modified xsi:type="dcterms:W3CDTF">2014-01-12T21:44:51Z</dcterms:modified>
</cp:coreProperties>
</file>