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65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1436A-B256-4E3B-9A45-420175D2D0D7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BE1E3C-AB15-4B28-B04F-401080B6C2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BE1E3C-AB15-4B28-B04F-401080B6C2E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8163-745E-431A-AB46-6A401E56D2DE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BFEC-149B-41E0-A23B-6755CD2B6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8163-745E-431A-AB46-6A401E56D2DE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BFEC-149B-41E0-A23B-6755CD2B6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8163-745E-431A-AB46-6A401E56D2DE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BFEC-149B-41E0-A23B-6755CD2B6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8163-745E-431A-AB46-6A401E56D2DE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BFEC-149B-41E0-A23B-6755CD2B6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8163-745E-431A-AB46-6A401E56D2DE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BFEC-149B-41E0-A23B-6755CD2B6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8163-745E-431A-AB46-6A401E56D2DE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BFEC-149B-41E0-A23B-6755CD2B6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8163-745E-431A-AB46-6A401E56D2DE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BFEC-149B-41E0-A23B-6755CD2B6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8163-745E-431A-AB46-6A401E56D2DE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BFEC-149B-41E0-A23B-6755CD2B6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8163-745E-431A-AB46-6A401E56D2DE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BFEC-149B-41E0-A23B-6755CD2B6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8163-745E-431A-AB46-6A401E56D2DE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BFEC-149B-41E0-A23B-6755CD2B6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28163-745E-431A-AB46-6A401E56D2DE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6CBFEC-149B-41E0-A23B-6755CD2B6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128163-745E-431A-AB46-6A401E56D2DE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6CBFEC-149B-41E0-A23B-6755CD2B6D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VY_32_INOVACE_145_M1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Hraní s čísly do 10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opakování čísel do 10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1.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8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8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800" dirty="0" smtClean="0">
                <a:latin typeface="Arial" charset="0"/>
                <a:cs typeface="Arial" charset="0"/>
              </a:rPr>
              <a:t>:  VV, PČ, ČJ</a:t>
            </a:r>
            <a:endParaRPr lang="cs-CZ" sz="18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8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8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18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8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800" dirty="0" smtClean="0">
                <a:latin typeface="Arial" charset="0"/>
                <a:cs typeface="Arial" charset="0"/>
              </a:rPr>
              <a:t>: Žáci si procvičí a zautomatizují  sčítání a odčítání do 10.</a:t>
            </a:r>
          </a:p>
          <a:p>
            <a:r>
              <a:rPr lang="cs-CZ" sz="18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8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1800" b="1" i="1" dirty="0" smtClean="0">
                <a:latin typeface="Arial" charset="0"/>
                <a:cs typeface="Arial" charset="0"/>
              </a:rPr>
              <a:t>ZDROJ</a:t>
            </a:r>
            <a:r>
              <a:rPr lang="cs-CZ" sz="1800" dirty="0" smtClean="0">
                <a:latin typeface="Arial" charset="0"/>
                <a:cs typeface="Arial" charset="0"/>
              </a:rPr>
              <a:t>:  </a:t>
            </a:r>
            <a:r>
              <a:rPr lang="cs-CZ" sz="1800" dirty="0" smtClean="0"/>
              <a:t>Ilustrace </a:t>
            </a:r>
            <a:r>
              <a:rPr lang="cs-CZ" sz="1800" u="sng" dirty="0" smtClean="0"/>
              <a:t>www.office.</a:t>
            </a:r>
            <a:r>
              <a:rPr lang="cs-CZ" sz="1800" u="sng" dirty="0" err="1" smtClean="0"/>
              <a:t>microsoft.com</a:t>
            </a:r>
            <a:endParaRPr lang="cs-CZ" sz="18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43408"/>
            <a:ext cx="8229600" cy="11430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1-oranžová</a:t>
            </a:r>
            <a:r>
              <a:rPr lang="cs-CZ" sz="2000" dirty="0" smtClean="0"/>
              <a:t>,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2-hnědá</a:t>
            </a:r>
            <a:r>
              <a:rPr lang="cs-CZ" sz="2000" dirty="0" smtClean="0"/>
              <a:t>, </a:t>
            </a:r>
            <a:r>
              <a:rPr lang="cs-CZ" sz="2000" dirty="0" smtClean="0">
                <a:solidFill>
                  <a:srgbClr val="FFFF00"/>
                </a:solidFill>
              </a:rPr>
              <a:t>3-žlutá</a:t>
            </a:r>
            <a:r>
              <a:rPr lang="cs-CZ" sz="2000" dirty="0" smtClean="0"/>
              <a:t>, 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5-modrá</a:t>
            </a:r>
            <a:r>
              <a:rPr lang="cs-CZ" sz="2000" dirty="0" smtClean="0"/>
              <a:t>, 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6-fialová</a:t>
            </a:r>
            <a:r>
              <a:rPr lang="cs-CZ" sz="2000" dirty="0" smtClean="0"/>
              <a:t>, </a:t>
            </a:r>
            <a:r>
              <a:rPr lang="cs-CZ" sz="2000" dirty="0" smtClean="0">
                <a:solidFill>
                  <a:srgbClr val="FF0000"/>
                </a:solidFill>
              </a:rPr>
              <a:t>7-červená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71800" y="1988840"/>
            <a:ext cx="5760640" cy="41044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3-2</a:t>
            </a:r>
          </a:p>
          <a:p>
            <a:pPr algn="ctr"/>
            <a:endParaRPr lang="cs-CZ" sz="2000" dirty="0"/>
          </a:p>
          <a:p>
            <a:pPr algn="ctr"/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                                     4-2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115616" y="1988840"/>
            <a:ext cx="1656184" cy="41044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5-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115616" y="4869160"/>
            <a:ext cx="1656184" cy="122413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8-6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979712" y="3140968"/>
            <a:ext cx="576064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9-3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403648" y="3140968"/>
            <a:ext cx="576064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1+4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3717032"/>
            <a:ext cx="576064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8-3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403648" y="3717032"/>
            <a:ext cx="576064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5+1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5436096" y="2924944"/>
            <a:ext cx="1080120" cy="93610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10-5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6516216" y="2924944"/>
            <a:ext cx="1080120" cy="93610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8-2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6516216" y="3861048"/>
            <a:ext cx="1080120" cy="93610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2+3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5436096" y="3861048"/>
            <a:ext cx="1080120" cy="93610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0+6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3275856" y="3140968"/>
            <a:ext cx="1584176" cy="2952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6+1</a:t>
            </a:r>
            <a:endParaRPr lang="cs-CZ" sz="2000" dirty="0"/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9-6</a:t>
            </a:r>
            <a:endParaRPr lang="cs-CZ" sz="2000" dirty="0"/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10-3</a:t>
            </a:r>
            <a:endParaRPr lang="cs-CZ" sz="2000" dirty="0"/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1+2</a:t>
            </a:r>
            <a:endParaRPr lang="cs-CZ" sz="2000" dirty="0"/>
          </a:p>
          <a:p>
            <a:pPr algn="ctr"/>
            <a:endParaRPr lang="cs-CZ" sz="2000" dirty="0" smtClean="0"/>
          </a:p>
          <a:p>
            <a:pPr algn="ctr"/>
            <a:r>
              <a:rPr lang="cs-CZ" sz="2000" dirty="0" smtClean="0"/>
              <a:t>          4+3</a:t>
            </a:r>
            <a:endParaRPr lang="cs-CZ" sz="2000" dirty="0"/>
          </a:p>
        </p:txBody>
      </p:sp>
      <p:sp>
        <p:nvSpPr>
          <p:cNvPr id="16" name="Elipsa 15"/>
          <p:cNvSpPr/>
          <p:nvPr/>
        </p:nvSpPr>
        <p:spPr>
          <a:xfrm>
            <a:off x="3347864" y="4437112"/>
            <a:ext cx="216024" cy="21602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cxnSp>
        <p:nvCxnSpPr>
          <p:cNvPr id="20" name="Přímá spojovací čára 19"/>
          <p:cNvCxnSpPr/>
          <p:nvPr/>
        </p:nvCxnSpPr>
        <p:spPr>
          <a:xfrm flipV="1">
            <a:off x="3275856" y="3284984"/>
            <a:ext cx="1584176" cy="1008112"/>
          </a:xfrm>
          <a:prstGeom prst="lin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3275856" y="3933056"/>
            <a:ext cx="1584176" cy="1008112"/>
          </a:xfrm>
          <a:prstGeom prst="lin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3275856" y="4581128"/>
            <a:ext cx="1584176" cy="1008112"/>
          </a:xfrm>
          <a:prstGeom prst="lin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275856" y="5085184"/>
            <a:ext cx="1584176" cy="1008112"/>
          </a:xfrm>
          <a:prstGeom prst="lin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3275856" y="3140968"/>
            <a:ext cx="1152128" cy="720080"/>
          </a:xfrm>
          <a:prstGeom prst="lin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4860032" y="5157192"/>
            <a:ext cx="3672408" cy="72008"/>
          </a:xfrm>
          <a:prstGeom prst="lin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1907704" y="548680"/>
            <a:ext cx="6768752" cy="0"/>
          </a:xfrm>
          <a:prstGeom prst="lin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36" name="Přímá spojovací čára 35"/>
          <p:cNvCxnSpPr/>
          <p:nvPr/>
        </p:nvCxnSpPr>
        <p:spPr>
          <a:xfrm flipH="1">
            <a:off x="8532440" y="548680"/>
            <a:ext cx="72008" cy="1656184"/>
          </a:xfrm>
          <a:prstGeom prst="lin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37" name="Rovnoramenný trojúhelník 36"/>
          <p:cNvSpPr/>
          <p:nvPr/>
        </p:nvSpPr>
        <p:spPr>
          <a:xfrm>
            <a:off x="971600" y="548680"/>
            <a:ext cx="1872208" cy="1440160"/>
          </a:xfrm>
          <a:prstGeom prst="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3-0</a:t>
            </a:r>
            <a:endParaRPr lang="cs-CZ" sz="2000" dirty="0"/>
          </a:p>
        </p:txBody>
      </p:sp>
      <p:sp>
        <p:nvSpPr>
          <p:cNvPr id="39" name="Elipsa 38"/>
          <p:cNvSpPr/>
          <p:nvPr/>
        </p:nvSpPr>
        <p:spPr>
          <a:xfrm>
            <a:off x="1475656" y="980728"/>
            <a:ext cx="936104" cy="864096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7-2</a:t>
            </a:r>
            <a:endParaRPr lang="cs-CZ" sz="2000" dirty="0"/>
          </a:p>
        </p:txBody>
      </p:sp>
      <p:sp>
        <p:nvSpPr>
          <p:cNvPr id="40" name="Obdélník 39"/>
          <p:cNvSpPr/>
          <p:nvPr/>
        </p:nvSpPr>
        <p:spPr>
          <a:xfrm>
            <a:off x="7308304" y="188640"/>
            <a:ext cx="792088" cy="129614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1+1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475656" y="436510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4-5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995936" y="980728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3+4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923928" y="2924944"/>
            <a:ext cx="1440160" cy="3933056"/>
          </a:xfrm>
          <a:prstGeom prst="roundRect">
            <a:avLst/>
          </a:prstGeom>
          <a:solidFill>
            <a:schemeClr val="bg2">
              <a:lumMod val="25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10-6=</a:t>
            </a:r>
            <a:endParaRPr lang="cs-CZ" sz="2800" dirty="0"/>
          </a:p>
        </p:txBody>
      </p:sp>
      <p:sp>
        <p:nvSpPr>
          <p:cNvPr id="9" name="Elipsa 8"/>
          <p:cNvSpPr/>
          <p:nvPr/>
        </p:nvSpPr>
        <p:spPr>
          <a:xfrm>
            <a:off x="2843808" y="332656"/>
            <a:ext cx="3744416" cy="338437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131840" y="1340768"/>
            <a:ext cx="864096" cy="79208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5+4</a:t>
            </a:r>
            <a:endParaRPr lang="cs-CZ" sz="2000" dirty="0"/>
          </a:p>
        </p:txBody>
      </p:sp>
      <p:sp>
        <p:nvSpPr>
          <p:cNvPr id="11" name="Elipsa 10"/>
          <p:cNvSpPr/>
          <p:nvPr/>
        </p:nvSpPr>
        <p:spPr>
          <a:xfrm>
            <a:off x="4067944" y="548680"/>
            <a:ext cx="864096" cy="79208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1+9</a:t>
            </a:r>
            <a:endParaRPr lang="cs-CZ" sz="2000" dirty="0"/>
          </a:p>
        </p:txBody>
      </p:sp>
      <p:sp>
        <p:nvSpPr>
          <p:cNvPr id="12" name="Elipsa 11"/>
          <p:cNvSpPr/>
          <p:nvPr/>
        </p:nvSpPr>
        <p:spPr>
          <a:xfrm>
            <a:off x="5220072" y="1052736"/>
            <a:ext cx="864096" cy="79208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7-2</a:t>
            </a:r>
            <a:endParaRPr lang="cs-CZ" sz="2000" dirty="0"/>
          </a:p>
        </p:txBody>
      </p:sp>
      <p:sp>
        <p:nvSpPr>
          <p:cNvPr id="13" name="Elipsa 12"/>
          <p:cNvSpPr/>
          <p:nvPr/>
        </p:nvSpPr>
        <p:spPr>
          <a:xfrm>
            <a:off x="5004048" y="2348880"/>
            <a:ext cx="864096" cy="79208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5+3</a:t>
            </a:r>
            <a:endParaRPr lang="cs-CZ" sz="2000" dirty="0"/>
          </a:p>
        </p:txBody>
      </p:sp>
      <p:sp>
        <p:nvSpPr>
          <p:cNvPr id="14" name="Elipsa 13"/>
          <p:cNvSpPr/>
          <p:nvPr/>
        </p:nvSpPr>
        <p:spPr>
          <a:xfrm>
            <a:off x="3347864" y="2420888"/>
            <a:ext cx="864096" cy="79208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6+3</a:t>
            </a:r>
            <a:endParaRPr lang="cs-CZ" sz="2000" dirty="0"/>
          </a:p>
        </p:txBody>
      </p:sp>
      <p:sp>
        <p:nvSpPr>
          <p:cNvPr id="15" name="Elipsa 14"/>
          <p:cNvSpPr/>
          <p:nvPr/>
        </p:nvSpPr>
        <p:spPr>
          <a:xfrm>
            <a:off x="4211960" y="1628800"/>
            <a:ext cx="864096" cy="79208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9-8</a:t>
            </a:r>
            <a:endParaRPr lang="cs-CZ" sz="2400" dirty="0"/>
          </a:p>
        </p:txBody>
      </p:sp>
      <p:sp>
        <p:nvSpPr>
          <p:cNvPr id="16" name="Srdce 15"/>
          <p:cNvSpPr/>
          <p:nvPr/>
        </p:nvSpPr>
        <p:spPr>
          <a:xfrm rot="10600357">
            <a:off x="1187624" y="4581128"/>
            <a:ext cx="720080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 rot="10600357">
            <a:off x="915885" y="3455716"/>
            <a:ext cx="941131" cy="70735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/>
          </a:p>
        </p:txBody>
      </p:sp>
      <p:sp>
        <p:nvSpPr>
          <p:cNvPr id="18" name="Srdce 17"/>
          <p:cNvSpPr/>
          <p:nvPr/>
        </p:nvSpPr>
        <p:spPr>
          <a:xfrm rot="10600357">
            <a:off x="1925905" y="5681599"/>
            <a:ext cx="720080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 rot="10600357">
            <a:off x="2573977" y="4025415"/>
            <a:ext cx="720080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 rot="10600357">
            <a:off x="2285946" y="2801279"/>
            <a:ext cx="720080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 rot="10600357">
            <a:off x="5670320" y="4169431"/>
            <a:ext cx="720080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 rot="10600357">
            <a:off x="6462408" y="3017303"/>
            <a:ext cx="720080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 rot="10600357">
            <a:off x="5814337" y="5465575"/>
            <a:ext cx="720080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 rot="10600357">
            <a:off x="7254498" y="4529471"/>
            <a:ext cx="720080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 rot="10600357">
            <a:off x="7326504" y="5969631"/>
            <a:ext cx="720080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827584" y="1412776"/>
            <a:ext cx="1512168" cy="129614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10-6</a:t>
            </a:r>
            <a:endParaRPr lang="cs-CZ" sz="3200" dirty="0"/>
          </a:p>
        </p:txBody>
      </p:sp>
      <p:sp>
        <p:nvSpPr>
          <p:cNvPr id="5" name="Srdce 4"/>
          <p:cNvSpPr/>
          <p:nvPr/>
        </p:nvSpPr>
        <p:spPr>
          <a:xfrm>
            <a:off x="6372200" y="5085184"/>
            <a:ext cx="1512168" cy="1296144"/>
          </a:xfrm>
          <a:prstGeom prst="hear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5+5</a:t>
            </a:r>
            <a:endParaRPr lang="cs-CZ" sz="3200" dirty="0"/>
          </a:p>
        </p:txBody>
      </p:sp>
      <p:sp>
        <p:nvSpPr>
          <p:cNvPr id="6" name="Srdce 5"/>
          <p:cNvSpPr/>
          <p:nvPr/>
        </p:nvSpPr>
        <p:spPr>
          <a:xfrm>
            <a:off x="3779912" y="1628800"/>
            <a:ext cx="1512168" cy="1296144"/>
          </a:xfrm>
          <a:prstGeom prst="hear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10-2</a:t>
            </a:r>
            <a:endParaRPr lang="cs-CZ" sz="3200" dirty="0"/>
          </a:p>
        </p:txBody>
      </p:sp>
      <p:sp>
        <p:nvSpPr>
          <p:cNvPr id="7" name="Srdce 6"/>
          <p:cNvSpPr/>
          <p:nvPr/>
        </p:nvSpPr>
        <p:spPr>
          <a:xfrm>
            <a:off x="4139952" y="5373216"/>
            <a:ext cx="1512168" cy="1296144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6+1</a:t>
            </a:r>
            <a:endParaRPr lang="cs-CZ" sz="3200" dirty="0"/>
          </a:p>
        </p:txBody>
      </p:sp>
      <p:sp>
        <p:nvSpPr>
          <p:cNvPr id="8" name="Srdce 7"/>
          <p:cNvSpPr/>
          <p:nvPr/>
        </p:nvSpPr>
        <p:spPr>
          <a:xfrm>
            <a:off x="683568" y="3573016"/>
            <a:ext cx="1512168" cy="1296144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5+4</a:t>
            </a:r>
            <a:endParaRPr lang="cs-CZ" sz="3200" dirty="0"/>
          </a:p>
        </p:txBody>
      </p:sp>
      <p:sp>
        <p:nvSpPr>
          <p:cNvPr id="9" name="Srdce 8"/>
          <p:cNvSpPr/>
          <p:nvPr/>
        </p:nvSpPr>
        <p:spPr>
          <a:xfrm>
            <a:off x="5220072" y="2852936"/>
            <a:ext cx="1512168" cy="1296144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7-2</a:t>
            </a:r>
            <a:endParaRPr lang="cs-CZ" sz="3600" dirty="0"/>
          </a:p>
        </p:txBody>
      </p:sp>
      <p:sp>
        <p:nvSpPr>
          <p:cNvPr id="10" name="Srdce 9"/>
          <p:cNvSpPr/>
          <p:nvPr/>
        </p:nvSpPr>
        <p:spPr>
          <a:xfrm>
            <a:off x="7308304" y="1340768"/>
            <a:ext cx="1512168" cy="1296144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10-7</a:t>
            </a:r>
            <a:endParaRPr lang="cs-CZ" sz="3200" dirty="0"/>
          </a:p>
        </p:txBody>
      </p:sp>
      <p:sp>
        <p:nvSpPr>
          <p:cNvPr id="11" name="Srdce 10"/>
          <p:cNvSpPr/>
          <p:nvPr/>
        </p:nvSpPr>
        <p:spPr>
          <a:xfrm>
            <a:off x="1187624" y="5373216"/>
            <a:ext cx="1512168" cy="1296144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4+1</a:t>
            </a:r>
            <a:endParaRPr lang="cs-CZ" sz="3200" dirty="0"/>
          </a:p>
        </p:txBody>
      </p:sp>
      <p:sp>
        <p:nvSpPr>
          <p:cNvPr id="13" name="Srdce 12"/>
          <p:cNvSpPr/>
          <p:nvPr/>
        </p:nvSpPr>
        <p:spPr>
          <a:xfrm>
            <a:off x="3131840" y="3501008"/>
            <a:ext cx="1512168" cy="129614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5</a:t>
            </a:r>
            <a:r>
              <a:rPr lang="cs-CZ" sz="3600" dirty="0" smtClean="0"/>
              <a:t>-2</a:t>
            </a:r>
            <a:endParaRPr lang="cs-CZ" sz="3600" dirty="0"/>
          </a:p>
        </p:txBody>
      </p:sp>
      <p:sp>
        <p:nvSpPr>
          <p:cNvPr id="14" name="Srdce 13"/>
          <p:cNvSpPr/>
          <p:nvPr/>
        </p:nvSpPr>
        <p:spPr>
          <a:xfrm>
            <a:off x="7092280" y="3284984"/>
            <a:ext cx="1512168" cy="1296144"/>
          </a:xfrm>
          <a:prstGeom prst="hear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6+4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072640"/>
        </p:xfrm>
        <a:graphic>
          <a:graphicData uri="http://schemas.openxmlformats.org/drawingml/2006/table">
            <a:tbl>
              <a:tblPr firstRow="1" bandRow="1">
                <a:tableStyleId>{638B1855-1B75-4FBE-930C-398BA8C253C6}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3+3=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0+7=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2+4=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1+1=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2+5=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7-4=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0-7=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2+5=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6+1=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7-0=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6-3=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2+2=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4+3=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7-5=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5-1=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4+1=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číselnou osu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1520" y="1556792"/>
          <a:ext cx="8507290" cy="2332857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850729"/>
                <a:gridCol w="850729"/>
                <a:gridCol w="850729"/>
                <a:gridCol w="850729"/>
                <a:gridCol w="850729"/>
                <a:gridCol w="850729"/>
                <a:gridCol w="850729"/>
                <a:gridCol w="850729"/>
                <a:gridCol w="850729"/>
                <a:gridCol w="850729"/>
              </a:tblGrid>
              <a:tr h="77761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77761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</a:tr>
              <a:tr h="777619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Na zahradě jsme sklidili 10 jahod. 5 jahůdek jsme snědli. Kolik jahod zbylo?</a:t>
            </a:r>
          </a:p>
          <a:p>
            <a:pPr>
              <a:buNone/>
            </a:pPr>
            <a:r>
              <a:rPr lang="cs-CZ" dirty="0" smtClean="0"/>
              <a:t>Znázorni:……………………………….</a:t>
            </a:r>
          </a:p>
          <a:p>
            <a:pPr>
              <a:buNone/>
            </a:pPr>
            <a:r>
              <a:rPr lang="cs-CZ" smtClean="0"/>
              <a:t>Vypočítej:……………………………..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Jahůdek zbylo ……..</a:t>
            </a:r>
            <a:endParaRPr lang="cs-CZ" dirty="0"/>
          </a:p>
        </p:txBody>
      </p:sp>
      <p:pic>
        <p:nvPicPr>
          <p:cNvPr id="1028" name="Picture 4" descr="C:\Users\Peťa\AppData\Local\Microsoft\Windows\Temporary Internet Files\Content.IE5\718AS66W\MC90021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85619" y="2420888"/>
            <a:ext cx="1558381" cy="1439666"/>
          </a:xfrm>
          <a:prstGeom prst="rect">
            <a:avLst/>
          </a:prstGeom>
          <a:noFill/>
        </p:spPr>
      </p:pic>
      <p:pic>
        <p:nvPicPr>
          <p:cNvPr id="8" name="Picture 4" descr="C:\Users\Peťa\AppData\Local\Microsoft\Windows\Temporary Internet Files\Content.IE5\718AS66W\MC90021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645024"/>
            <a:ext cx="1558381" cy="1439666"/>
          </a:xfrm>
          <a:prstGeom prst="rect">
            <a:avLst/>
          </a:prstGeom>
          <a:noFill/>
        </p:spPr>
      </p:pic>
      <p:pic>
        <p:nvPicPr>
          <p:cNvPr id="9" name="Picture 4" descr="C:\Users\Peťa\AppData\Local\Microsoft\Windows\Temporary Internet Files\Content.IE5\718AS66W\MC90021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85619" y="3501008"/>
            <a:ext cx="1558381" cy="1439666"/>
          </a:xfrm>
          <a:prstGeom prst="rect">
            <a:avLst/>
          </a:prstGeom>
          <a:noFill/>
        </p:spPr>
      </p:pic>
      <p:pic>
        <p:nvPicPr>
          <p:cNvPr id="10" name="Picture 4" descr="C:\Users\Peťa\AppData\Local\Microsoft\Windows\Temporary Internet Files\Content.IE5\718AS66W\MC90021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725144"/>
            <a:ext cx="1558381" cy="1439666"/>
          </a:xfrm>
          <a:prstGeom prst="rect">
            <a:avLst/>
          </a:prstGeom>
          <a:noFill/>
        </p:spPr>
      </p:pic>
      <p:pic>
        <p:nvPicPr>
          <p:cNvPr id="11" name="Picture 4" descr="C:\Users\Peťa\AppData\Local\Microsoft\Windows\Temporary Internet Files\Content.IE5\718AS66W\MC900215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492896"/>
            <a:ext cx="1558381" cy="14396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259</Words>
  <Application>Microsoft Office PowerPoint</Application>
  <PresentationFormat>Předvádění na obrazovce (4:3)</PresentationFormat>
  <Paragraphs>119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POPIS MATERIÁLU</vt:lpstr>
      <vt:lpstr>1-oranžová,2-hnědá, 3-žlutá, 5-modrá, 6-fialová, 7-červená</vt:lpstr>
      <vt:lpstr>Snímek 4</vt:lpstr>
      <vt:lpstr>Vypočítej</vt:lpstr>
      <vt:lpstr>Vypočítej</vt:lpstr>
      <vt:lpstr>Doplň číselnou osu</vt:lpstr>
      <vt:lpstr>Slovní úloha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Hraní s čísli</dc:title>
  <dc:creator>Peťa</dc:creator>
  <cp:lastModifiedBy>Dum</cp:lastModifiedBy>
  <cp:revision>9</cp:revision>
  <dcterms:created xsi:type="dcterms:W3CDTF">2012-04-23T17:36:26Z</dcterms:created>
  <dcterms:modified xsi:type="dcterms:W3CDTF">2014-01-13T11:08:07Z</dcterms:modified>
</cp:coreProperties>
</file>