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1" r:id="rId3"/>
    <p:sldId id="257" r:id="rId4"/>
    <p:sldId id="258" r:id="rId5"/>
    <p:sldId id="259" r:id="rId6"/>
    <p:sldId id="265" r:id="rId7"/>
    <p:sldId id="266" r:id="rId8"/>
    <p:sldId id="267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64371-F3E7-454B-BA5A-8EABEA74A44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B6486-F716-4A30-80B8-8323AE458C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VY_32_INOVACE_146_M1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Slovní úlohy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Slovní úlohy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8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8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800" dirty="0" smtClean="0">
                <a:latin typeface="Arial" charset="0"/>
                <a:cs typeface="Arial" charset="0"/>
              </a:rPr>
              <a:t>:  VV, PČ, ČJ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8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8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8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800" dirty="0" smtClean="0">
                <a:latin typeface="Arial" charset="0"/>
                <a:cs typeface="Arial" charset="0"/>
              </a:rPr>
              <a:t>: Žáci si procvičí a zautomatizují  odčítání do 10.</a:t>
            </a:r>
          </a:p>
          <a:p>
            <a:r>
              <a:rPr lang="cs-CZ" sz="18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8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1800" b="1" i="1" dirty="0" smtClean="0">
                <a:latin typeface="Arial" charset="0"/>
                <a:cs typeface="Arial" charset="0"/>
              </a:rPr>
              <a:t>ZDROJ</a:t>
            </a:r>
            <a:r>
              <a:rPr lang="cs-CZ" sz="1800" dirty="0" smtClean="0">
                <a:latin typeface="Arial" charset="0"/>
                <a:cs typeface="Arial" charset="0"/>
              </a:rPr>
              <a:t>:  </a:t>
            </a:r>
            <a:r>
              <a:rPr lang="cs-CZ" sz="1800" dirty="0" smtClean="0"/>
              <a:t>Ilustrace </a:t>
            </a:r>
            <a:r>
              <a:rPr lang="cs-CZ" sz="1800" u="sng" dirty="0" smtClean="0"/>
              <a:t>www.office.</a:t>
            </a:r>
            <a:r>
              <a:rPr lang="cs-CZ" sz="1800" u="sng" dirty="0" err="1" smtClean="0"/>
              <a:t>microsoft.com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Evička měla v akvárium 6 </a:t>
            </a:r>
            <a:r>
              <a:rPr lang="cs-CZ" smtClean="0"/>
              <a:t>rybiček a 2 </a:t>
            </a:r>
            <a:r>
              <a:rPr lang="cs-CZ" dirty="0" smtClean="0"/>
              <a:t>jí umřely. Kolik rybiček zbylo?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endParaRPr lang="cs-CZ" dirty="0"/>
          </a:p>
        </p:txBody>
      </p:sp>
      <p:pic>
        <p:nvPicPr>
          <p:cNvPr id="2053" name="Picture 5" descr="C:\Users\Petra\AppData\Local\Microsoft\Windows\Temporary Internet Files\Content.IE5\K3XQ9JQZ\MP9004310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3789040"/>
            <a:ext cx="1193477" cy="1367025"/>
          </a:xfrm>
          <a:prstGeom prst="rect">
            <a:avLst/>
          </a:prstGeom>
          <a:noFill/>
        </p:spPr>
      </p:pic>
      <p:pic>
        <p:nvPicPr>
          <p:cNvPr id="2054" name="Picture 6" descr="C:\Users\Petra\AppData\Local\Microsoft\Windows\Temporary Internet Files\Content.IE5\K3XQ9JQZ\MP9004310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789040"/>
            <a:ext cx="1152128" cy="1319663"/>
          </a:xfrm>
          <a:prstGeom prst="rect">
            <a:avLst/>
          </a:prstGeom>
          <a:noFill/>
        </p:spPr>
      </p:pic>
      <p:pic>
        <p:nvPicPr>
          <p:cNvPr id="2055" name="Picture 7" descr="C:\Users\Petra\AppData\Local\Microsoft\Windows\Temporary Internet Files\Content.IE5\K3XQ9JQZ\MP9004310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789040"/>
            <a:ext cx="1152128" cy="1319664"/>
          </a:xfrm>
          <a:prstGeom prst="rect">
            <a:avLst/>
          </a:prstGeom>
          <a:noFill/>
        </p:spPr>
      </p:pic>
      <p:pic>
        <p:nvPicPr>
          <p:cNvPr id="2056" name="Picture 8" descr="C:\Users\Petra\AppData\Local\Microsoft\Windows\Temporary Internet Files\Content.IE5\K3XQ9JQZ\MP9004310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564904"/>
            <a:ext cx="1152128" cy="1319663"/>
          </a:xfrm>
          <a:prstGeom prst="rect">
            <a:avLst/>
          </a:prstGeom>
          <a:noFill/>
        </p:spPr>
      </p:pic>
      <p:pic>
        <p:nvPicPr>
          <p:cNvPr id="2057" name="Picture 9" descr="C:\Users\Petra\AppData\Local\Microsoft\Windows\Temporary Internet Files\Content.IE5\K3XQ9JQZ\MP9004310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2564904"/>
            <a:ext cx="1152127" cy="1319663"/>
          </a:xfrm>
          <a:prstGeom prst="rect">
            <a:avLst/>
          </a:prstGeom>
          <a:noFill/>
        </p:spPr>
      </p:pic>
      <p:pic>
        <p:nvPicPr>
          <p:cNvPr id="2058" name="Picture 10" descr="C:\Users\Petra\AppData\Local\Microsoft\Windows\Temporary Internet Files\Content.IE5\K3XQ9JQZ\MP9004310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564904"/>
            <a:ext cx="1152128" cy="13196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 parku rostly 3 tulipány a 4 narcisy. Kolik jich rostlo dohromady?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endParaRPr lang="cs-CZ" dirty="0"/>
          </a:p>
        </p:txBody>
      </p:sp>
      <p:pic>
        <p:nvPicPr>
          <p:cNvPr id="3076" name="Picture 4" descr="C:\Users\Petra\AppData\Local\Microsoft\Windows\Temporary Internet Files\Content.IE5\TPX2WRZY\MP9003904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132856"/>
            <a:ext cx="1080120" cy="1514187"/>
          </a:xfrm>
          <a:prstGeom prst="rect">
            <a:avLst/>
          </a:prstGeom>
          <a:noFill/>
        </p:spPr>
      </p:pic>
      <p:pic>
        <p:nvPicPr>
          <p:cNvPr id="3077" name="Picture 5" descr="C:\Users\Petra\AppData\Local\Microsoft\Windows\Temporary Internet Files\Content.IE5\TPX2WRZY\MP9003904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132856"/>
            <a:ext cx="1088520" cy="1525963"/>
          </a:xfrm>
          <a:prstGeom prst="rect">
            <a:avLst/>
          </a:prstGeom>
          <a:noFill/>
        </p:spPr>
      </p:pic>
      <p:pic>
        <p:nvPicPr>
          <p:cNvPr id="3078" name="Picture 6" descr="C:\Users\Petra\AppData\Local\Microsoft\Windows\Temporary Internet Files\Content.IE5\TPX2WRZY\MP9003904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2204864"/>
            <a:ext cx="1016512" cy="1425017"/>
          </a:xfrm>
          <a:prstGeom prst="rect">
            <a:avLst/>
          </a:prstGeom>
          <a:noFill/>
        </p:spPr>
      </p:pic>
      <p:pic>
        <p:nvPicPr>
          <p:cNvPr id="3079" name="Picture 7" descr="C:\Users\Petra\AppData\Local\Microsoft\Windows\Temporary Internet Files\Content.IE5\H4T7PGD6\MP9004275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3789040"/>
            <a:ext cx="984275" cy="1480026"/>
          </a:xfrm>
          <a:prstGeom prst="rect">
            <a:avLst/>
          </a:prstGeom>
          <a:noFill/>
        </p:spPr>
      </p:pic>
      <p:pic>
        <p:nvPicPr>
          <p:cNvPr id="3080" name="Picture 8" descr="C:\Users\Petra\AppData\Local\Microsoft\Windows\Temporary Internet Files\Content.IE5\H4T7PGD6\MP9004275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59725" y="3789040"/>
            <a:ext cx="984275" cy="1480026"/>
          </a:xfrm>
          <a:prstGeom prst="rect">
            <a:avLst/>
          </a:prstGeom>
          <a:noFill/>
        </p:spPr>
      </p:pic>
      <p:pic>
        <p:nvPicPr>
          <p:cNvPr id="11" name="Picture 8" descr="C:\Users\Petra\AppData\Local\Microsoft\Windows\Temporary Internet Files\Content.IE5\H4T7PGD6\MP9004275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789040"/>
            <a:ext cx="984275" cy="1480026"/>
          </a:xfrm>
          <a:prstGeom prst="rect">
            <a:avLst/>
          </a:prstGeom>
          <a:noFill/>
        </p:spPr>
      </p:pic>
      <p:pic>
        <p:nvPicPr>
          <p:cNvPr id="12" name="Picture 8" descr="C:\Users\Petra\AppData\Local\Microsoft\Windows\Temporary Internet Files\Content.IE5\H4T7PGD6\MP9004275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3789040"/>
            <a:ext cx="984275" cy="14800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 zahradě rostlo 6 listnatých stromů a 2 jehličnaté. Kolik jich rostlo dohromady?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Petra\AppData\Local\Microsoft\Windows\Temporary Internet Files\Content.IE5\GPEMCGWV\MC900441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420888"/>
            <a:ext cx="1002526" cy="1152128"/>
          </a:xfrm>
          <a:prstGeom prst="rect">
            <a:avLst/>
          </a:prstGeom>
          <a:noFill/>
        </p:spPr>
      </p:pic>
      <p:pic>
        <p:nvPicPr>
          <p:cNvPr id="5" name="Picture 2" descr="C:\Users\Petra\AppData\Local\Microsoft\Windows\Temporary Internet Files\Content.IE5\GPEMCGWV\MC900441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420888"/>
            <a:ext cx="1002526" cy="1152128"/>
          </a:xfrm>
          <a:prstGeom prst="rect">
            <a:avLst/>
          </a:prstGeom>
          <a:noFill/>
        </p:spPr>
      </p:pic>
      <p:pic>
        <p:nvPicPr>
          <p:cNvPr id="6" name="Picture 2" descr="C:\Users\Petra\AppData\Local\Microsoft\Windows\Temporary Internet Files\Content.IE5\GPEMCGWV\MC900441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501008"/>
            <a:ext cx="1002526" cy="1152128"/>
          </a:xfrm>
          <a:prstGeom prst="rect">
            <a:avLst/>
          </a:prstGeom>
          <a:noFill/>
        </p:spPr>
      </p:pic>
      <p:pic>
        <p:nvPicPr>
          <p:cNvPr id="7" name="Picture 2" descr="C:\Users\Petra\AppData\Local\Microsoft\Windows\Temporary Internet Files\Content.IE5\GPEMCGWV\MC900441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501008"/>
            <a:ext cx="1002526" cy="1152128"/>
          </a:xfrm>
          <a:prstGeom prst="rect">
            <a:avLst/>
          </a:prstGeom>
          <a:noFill/>
        </p:spPr>
      </p:pic>
      <p:pic>
        <p:nvPicPr>
          <p:cNvPr id="8" name="Picture 2" descr="C:\Users\Petra\AppData\Local\Microsoft\Windows\Temporary Internet Files\Content.IE5\GPEMCGWV\MC900441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2420888"/>
            <a:ext cx="1002526" cy="1152128"/>
          </a:xfrm>
          <a:prstGeom prst="rect">
            <a:avLst/>
          </a:prstGeom>
          <a:noFill/>
        </p:spPr>
      </p:pic>
      <p:pic>
        <p:nvPicPr>
          <p:cNvPr id="9" name="Picture 2" descr="C:\Users\Petra\AppData\Local\Microsoft\Windows\Temporary Internet Files\Content.IE5\GPEMCGWV\MC900441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420888"/>
            <a:ext cx="1002526" cy="1152128"/>
          </a:xfrm>
          <a:prstGeom prst="rect">
            <a:avLst/>
          </a:prstGeom>
          <a:noFill/>
        </p:spPr>
      </p:pic>
      <p:sp>
        <p:nvSpPr>
          <p:cNvPr id="4100" name="Tree"/>
          <p:cNvSpPr>
            <a:spLocks noEditPoints="1" noChangeArrowheads="1"/>
          </p:cNvSpPr>
          <p:nvPr/>
        </p:nvSpPr>
        <p:spPr bwMode="auto">
          <a:xfrm>
            <a:off x="6804248" y="3789040"/>
            <a:ext cx="936104" cy="83286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1" name="Tree"/>
          <p:cNvSpPr>
            <a:spLocks noEditPoints="1" noChangeArrowheads="1"/>
          </p:cNvSpPr>
          <p:nvPr/>
        </p:nvSpPr>
        <p:spPr bwMode="auto">
          <a:xfrm>
            <a:off x="7812360" y="3789040"/>
            <a:ext cx="864096" cy="83286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</a:t>
            </a:r>
            <a:r>
              <a:rPr lang="cs-CZ" dirty="0"/>
              <a:t>ú</a:t>
            </a:r>
            <a:r>
              <a:rPr lang="cs-CZ" dirty="0" smtClean="0"/>
              <a:t>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Terezka měla 10 bonbónů, 6 jich snědla a 1 dala své kamarádce. Kolik bonbónů ji zbylo?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</p:txBody>
      </p:sp>
      <p:pic>
        <p:nvPicPr>
          <p:cNvPr id="1026" name="Picture 2" descr="C:\Users\Petra\AppData\Local\Microsoft\Windows\Temporary Internet Files\Content.IE5\CCWBDCGR\MC9004046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780928"/>
            <a:ext cx="1987550" cy="1924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Před domem stálo 10 aut. Dopoledne jich 7 odjelo.Kolik jich tam zbylo?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</a:t>
            </a:r>
            <a:r>
              <a:rPr lang="cs-CZ" dirty="0"/>
              <a:t>ú</a:t>
            </a:r>
            <a:r>
              <a:rPr lang="cs-CZ" dirty="0" smtClean="0"/>
              <a:t>lohy</a:t>
            </a:r>
            <a:endParaRPr lang="cs-CZ" dirty="0"/>
          </a:p>
        </p:txBody>
      </p:sp>
      <p:pic>
        <p:nvPicPr>
          <p:cNvPr id="5132" name="Picture 12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068960"/>
            <a:ext cx="1257360" cy="648072"/>
          </a:xfrm>
          <a:prstGeom prst="rect">
            <a:avLst/>
          </a:prstGeom>
          <a:noFill/>
        </p:spPr>
      </p:pic>
      <p:pic>
        <p:nvPicPr>
          <p:cNvPr id="5133" name="Picture 13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068960"/>
            <a:ext cx="1207004" cy="622117"/>
          </a:xfrm>
          <a:prstGeom prst="rect">
            <a:avLst/>
          </a:prstGeom>
          <a:noFill/>
        </p:spPr>
      </p:pic>
      <p:pic>
        <p:nvPicPr>
          <p:cNvPr id="5134" name="Picture 14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3068960"/>
            <a:ext cx="1207004" cy="622117"/>
          </a:xfrm>
          <a:prstGeom prst="rect">
            <a:avLst/>
          </a:prstGeom>
          <a:noFill/>
        </p:spPr>
      </p:pic>
      <p:pic>
        <p:nvPicPr>
          <p:cNvPr id="5135" name="Picture 15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420888"/>
            <a:ext cx="1207004" cy="622117"/>
          </a:xfrm>
          <a:prstGeom prst="rect">
            <a:avLst/>
          </a:prstGeom>
          <a:noFill/>
        </p:spPr>
      </p:pic>
      <p:pic>
        <p:nvPicPr>
          <p:cNvPr id="5136" name="Picture 16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420888"/>
            <a:ext cx="1134996" cy="585003"/>
          </a:xfrm>
          <a:prstGeom prst="rect">
            <a:avLst/>
          </a:prstGeom>
          <a:noFill/>
        </p:spPr>
      </p:pic>
      <p:pic>
        <p:nvPicPr>
          <p:cNvPr id="5137" name="Picture 17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2420888"/>
            <a:ext cx="1207004" cy="622117"/>
          </a:xfrm>
          <a:prstGeom prst="rect">
            <a:avLst/>
          </a:prstGeom>
          <a:noFill/>
        </p:spPr>
      </p:pic>
      <p:pic>
        <p:nvPicPr>
          <p:cNvPr id="5138" name="Picture 18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365104"/>
            <a:ext cx="1207004" cy="622117"/>
          </a:xfrm>
          <a:prstGeom prst="rect">
            <a:avLst/>
          </a:prstGeom>
          <a:noFill/>
        </p:spPr>
      </p:pic>
      <p:pic>
        <p:nvPicPr>
          <p:cNvPr id="5139" name="Picture 19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789040"/>
            <a:ext cx="1134996" cy="585003"/>
          </a:xfrm>
          <a:prstGeom prst="rect">
            <a:avLst/>
          </a:prstGeom>
          <a:noFill/>
        </p:spPr>
      </p:pic>
      <p:pic>
        <p:nvPicPr>
          <p:cNvPr id="5140" name="Picture 20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789040"/>
            <a:ext cx="1207004" cy="622117"/>
          </a:xfrm>
          <a:prstGeom prst="rect">
            <a:avLst/>
          </a:prstGeom>
          <a:noFill/>
        </p:spPr>
      </p:pic>
      <p:pic>
        <p:nvPicPr>
          <p:cNvPr id="5141" name="Picture 21" descr="C:\Users\Petra\AppData\Local\Microsoft\Windows\Temporary Internet Files\Content.IE5\TPX2WRZY\MC900398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3789040"/>
            <a:ext cx="1152128" cy="5938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Na ulici se toulaly 4 kočky a 4 psi.</a:t>
            </a:r>
          </a:p>
          <a:p>
            <a:pPr>
              <a:buNone/>
            </a:pPr>
            <a:r>
              <a:rPr lang="cs-CZ" dirty="0" smtClean="0"/>
              <a:t>Kolik se jich toulalo dohromady?</a:t>
            </a:r>
            <a:endParaRPr lang="cs-CZ" dirty="0"/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endParaRPr lang="cs-CZ" dirty="0"/>
          </a:p>
        </p:txBody>
      </p:sp>
      <p:pic>
        <p:nvPicPr>
          <p:cNvPr id="6146" name="Picture 2" descr="C:\Users\Petra\AppData\Local\Microsoft\Windows\Temporary Internet Files\Content.IE5\F738KGGL\MP9004070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708920"/>
            <a:ext cx="1296652" cy="864096"/>
          </a:xfrm>
          <a:prstGeom prst="rect">
            <a:avLst/>
          </a:prstGeom>
          <a:noFill/>
        </p:spPr>
      </p:pic>
      <p:pic>
        <p:nvPicPr>
          <p:cNvPr id="6147" name="Picture 3" descr="C:\Users\Petra\AppData\Local\Microsoft\Windows\Temporary Internet Files\Content.IE5\F738KGGL\MP9004070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645024"/>
            <a:ext cx="1222318" cy="814561"/>
          </a:xfrm>
          <a:prstGeom prst="rect">
            <a:avLst/>
          </a:prstGeom>
          <a:noFill/>
        </p:spPr>
      </p:pic>
      <p:pic>
        <p:nvPicPr>
          <p:cNvPr id="6" name="Picture 3" descr="C:\Users\Petra\AppData\Local\Microsoft\Windows\Temporary Internet Files\Content.IE5\F738KGGL\MP9004070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717032"/>
            <a:ext cx="1224558" cy="816053"/>
          </a:xfrm>
          <a:prstGeom prst="rect">
            <a:avLst/>
          </a:prstGeom>
          <a:noFill/>
        </p:spPr>
      </p:pic>
      <p:pic>
        <p:nvPicPr>
          <p:cNvPr id="7" name="Picture 3" descr="C:\Users\Petra\AppData\Local\Microsoft\Windows\Temporary Internet Files\Content.IE5\F738KGGL\MP90040701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3645024"/>
            <a:ext cx="1386682" cy="792088"/>
          </a:xfrm>
          <a:prstGeom prst="rect">
            <a:avLst/>
          </a:prstGeom>
          <a:noFill/>
        </p:spPr>
      </p:pic>
      <p:pic>
        <p:nvPicPr>
          <p:cNvPr id="6150" name="Picture 6" descr="C:\Users\Petra\AppData\Local\Microsoft\Windows\Temporary Internet Files\Content.IE5\TPX2WRZY\MP90042765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1772816"/>
            <a:ext cx="1187624" cy="862883"/>
          </a:xfrm>
          <a:prstGeom prst="rect">
            <a:avLst/>
          </a:prstGeom>
          <a:noFill/>
        </p:spPr>
      </p:pic>
      <p:pic>
        <p:nvPicPr>
          <p:cNvPr id="11" name="Picture 6" descr="C:\Users\Petra\AppData\Local\Microsoft\Windows\Temporary Internet Files\Content.IE5\TPX2WRZY\MP90042765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2708920"/>
            <a:ext cx="1187624" cy="862883"/>
          </a:xfrm>
          <a:prstGeom prst="rect">
            <a:avLst/>
          </a:prstGeom>
          <a:noFill/>
        </p:spPr>
      </p:pic>
      <p:pic>
        <p:nvPicPr>
          <p:cNvPr id="12" name="Picture 6" descr="C:\Users\Petra\AppData\Local\Microsoft\Windows\Temporary Internet Files\Content.IE5\TPX2WRZY\MP90042765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2708920"/>
            <a:ext cx="1187624" cy="862883"/>
          </a:xfrm>
          <a:prstGeom prst="rect">
            <a:avLst/>
          </a:prstGeom>
          <a:noFill/>
        </p:spPr>
      </p:pic>
      <p:pic>
        <p:nvPicPr>
          <p:cNvPr id="13" name="Picture 6" descr="C:\Users\Petra\AppData\Local\Microsoft\Windows\Temporary Internet Files\Content.IE5\TPX2WRZY\MP90042765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1772816"/>
            <a:ext cx="1187624" cy="8628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Iva doma měla 2 křečky. K tomu se jí 6 nových narodilo.Kolik jich měla dohromady?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endParaRPr lang="cs-CZ" dirty="0"/>
          </a:p>
        </p:txBody>
      </p:sp>
      <p:pic>
        <p:nvPicPr>
          <p:cNvPr id="7170" name="Picture 2" descr="C:\Users\Petra\AppData\Local\Microsoft\Windows\Temporary Internet Files\Content.IE5\6H032MZ0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492896"/>
            <a:ext cx="908080" cy="864096"/>
          </a:xfrm>
          <a:prstGeom prst="rect">
            <a:avLst/>
          </a:prstGeom>
          <a:noFill/>
        </p:spPr>
      </p:pic>
      <p:pic>
        <p:nvPicPr>
          <p:cNvPr id="5" name="Picture 2" descr="C:\Users\Petra\AppData\Local\Microsoft\Windows\Temporary Internet Files\Content.IE5\6H032MZ0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741446"/>
            <a:ext cx="504056" cy="479641"/>
          </a:xfrm>
          <a:prstGeom prst="rect">
            <a:avLst/>
          </a:prstGeom>
          <a:noFill/>
        </p:spPr>
      </p:pic>
      <p:pic>
        <p:nvPicPr>
          <p:cNvPr id="6" name="Picture 2" descr="C:\Users\Petra\AppData\Local\Microsoft\Windows\Temporary Internet Files\Content.IE5\6H032MZ0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3" y="4674062"/>
            <a:ext cx="432048" cy="411121"/>
          </a:xfrm>
          <a:prstGeom prst="rect">
            <a:avLst/>
          </a:prstGeom>
          <a:noFill/>
        </p:spPr>
      </p:pic>
      <p:pic>
        <p:nvPicPr>
          <p:cNvPr id="7" name="Picture 2" descr="C:\Users\Petra\AppData\Local\Microsoft\Windows\Temporary Internet Files\Content.IE5\6H032MZ0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602054"/>
            <a:ext cx="432048" cy="411121"/>
          </a:xfrm>
          <a:prstGeom prst="rect">
            <a:avLst/>
          </a:prstGeom>
          <a:noFill/>
        </p:spPr>
      </p:pic>
      <p:pic>
        <p:nvPicPr>
          <p:cNvPr id="8" name="Picture 2" descr="C:\Users\Petra\AppData\Local\Microsoft\Windows\Temporary Internet Files\Content.IE5\6H032MZ0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813454"/>
            <a:ext cx="504056" cy="479641"/>
          </a:xfrm>
          <a:prstGeom prst="rect">
            <a:avLst/>
          </a:prstGeom>
          <a:noFill/>
        </p:spPr>
      </p:pic>
      <p:pic>
        <p:nvPicPr>
          <p:cNvPr id="9" name="Picture 2" descr="C:\Users\Petra\AppData\Local\Microsoft\Windows\Temporary Internet Files\Content.IE5\6H032MZ0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3881974"/>
            <a:ext cx="432048" cy="411121"/>
          </a:xfrm>
          <a:prstGeom prst="rect">
            <a:avLst/>
          </a:prstGeom>
          <a:noFill/>
        </p:spPr>
      </p:pic>
      <p:pic>
        <p:nvPicPr>
          <p:cNvPr id="10" name="Picture 2" descr="C:\Users\Petra\AppData\Local\Microsoft\Windows\Temporary Internet Files\Content.IE5\6H032MZ0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492896"/>
            <a:ext cx="908080" cy="864096"/>
          </a:xfrm>
          <a:prstGeom prst="rect">
            <a:avLst/>
          </a:prstGeom>
          <a:noFill/>
        </p:spPr>
      </p:pic>
      <p:pic>
        <p:nvPicPr>
          <p:cNvPr id="11" name="Picture 2" descr="C:\Users\Petra\AppData\Local\Microsoft\Windows\Temporary Internet Files\Content.IE5\6H032MZ0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3" y="2945870"/>
            <a:ext cx="432047" cy="411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Petr dostal 6 jablíček a 4 snědl.Kolik jich zbylo?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endParaRPr lang="cs-CZ" dirty="0"/>
          </a:p>
        </p:txBody>
      </p:sp>
      <p:pic>
        <p:nvPicPr>
          <p:cNvPr id="6" name="Picture 2" descr="C:\Users\Petra\AppData\Local\Microsoft\Windows\Temporary Internet Files\Content.IE5\S99K1W8Y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429000"/>
            <a:ext cx="1083568" cy="1083568"/>
          </a:xfrm>
          <a:prstGeom prst="rect">
            <a:avLst/>
          </a:prstGeom>
          <a:noFill/>
        </p:spPr>
      </p:pic>
      <p:pic>
        <p:nvPicPr>
          <p:cNvPr id="7" name="Picture 2" descr="C:\Users\Petra\AppData\Local\Microsoft\Windows\Temporary Internet Files\Content.IE5\S99K1W8Y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429000"/>
            <a:ext cx="1083568" cy="1083568"/>
          </a:xfrm>
          <a:prstGeom prst="rect">
            <a:avLst/>
          </a:prstGeom>
          <a:noFill/>
        </p:spPr>
      </p:pic>
      <p:pic>
        <p:nvPicPr>
          <p:cNvPr id="8" name="Picture 2" descr="C:\Users\Petra\AppData\Local\Microsoft\Windows\Temporary Internet Files\Content.IE5\S99K1W8Y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3429000"/>
            <a:ext cx="1083568" cy="1083568"/>
          </a:xfrm>
          <a:prstGeom prst="rect">
            <a:avLst/>
          </a:prstGeom>
          <a:noFill/>
        </p:spPr>
      </p:pic>
      <p:pic>
        <p:nvPicPr>
          <p:cNvPr id="9" name="Picture 2" descr="C:\Users\Petra\AppData\Local\Microsoft\Windows\Temporary Internet Files\Content.IE5\S99K1W8Y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204864"/>
            <a:ext cx="1083568" cy="1083568"/>
          </a:xfrm>
          <a:prstGeom prst="rect">
            <a:avLst/>
          </a:prstGeom>
          <a:noFill/>
        </p:spPr>
      </p:pic>
      <p:pic>
        <p:nvPicPr>
          <p:cNvPr id="10" name="Picture 2" descr="C:\Users\Petra\AppData\Local\Microsoft\Windows\Temporary Internet Files\Content.IE5\S99K1W8Y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204864"/>
            <a:ext cx="1083568" cy="1083568"/>
          </a:xfrm>
          <a:prstGeom prst="rect">
            <a:avLst/>
          </a:prstGeom>
          <a:noFill/>
        </p:spPr>
      </p:pic>
      <p:pic>
        <p:nvPicPr>
          <p:cNvPr id="11" name="Picture 2" descr="C:\Users\Petra\AppData\Local\Microsoft\Windows\Temporary Internet Files\Content.IE5\S99K1W8Y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204864"/>
            <a:ext cx="1083568" cy="1083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Honza si koupil v obchodě 10 žvýkaček.Z toho 4 vyžvýkal a 3 dal svému kamarádovi.Kolik mu zbylo?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endParaRPr lang="cs-CZ" dirty="0"/>
          </a:p>
        </p:txBody>
      </p:sp>
      <p:pic>
        <p:nvPicPr>
          <p:cNvPr id="9218" name="Picture 2" descr="C:\Users\Petra\AppData\Local\Microsoft\Windows\Temporary Internet Files\Content.IE5\F738KGGL\MC9002321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492896"/>
            <a:ext cx="2088232" cy="2644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333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POPIS MATERIÁLU</vt:lpstr>
      <vt:lpstr>Slovní úlohy</vt:lpstr>
      <vt:lpstr>Slovní úlohy</vt:lpstr>
      <vt:lpstr>Slovní úlohy</vt:lpstr>
      <vt:lpstr>Slovní úlohy</vt:lpstr>
      <vt:lpstr>Slovní úlohy</vt:lpstr>
      <vt:lpstr>Slovní úlohy</vt:lpstr>
      <vt:lpstr>Slovní úlohy</vt:lpstr>
      <vt:lpstr>Slovní úlohy</vt:lpstr>
      <vt:lpstr>Slovní úlohy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ůkoly</dc:title>
  <dc:creator>Petra</dc:creator>
  <cp:lastModifiedBy>Dum</cp:lastModifiedBy>
  <cp:revision>10</cp:revision>
  <dcterms:created xsi:type="dcterms:W3CDTF">2012-04-20T15:40:50Z</dcterms:created>
  <dcterms:modified xsi:type="dcterms:W3CDTF">2014-01-13T11:09:57Z</dcterms:modified>
</cp:coreProperties>
</file>