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53" autoAdjust="0"/>
    <p:restoredTop sz="94660"/>
  </p:normalViewPr>
  <p:slideViewPr>
    <p:cSldViewPr>
      <p:cViewPr varScale="1">
        <p:scale>
          <a:sx n="103" d="100"/>
          <a:sy n="103" d="100"/>
        </p:scale>
        <p:origin x="-234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view3D>
      <c:perspective val="30"/>
    </c:view3D>
    <c:plotArea>
      <c:layout/>
      <c:bar3DChart>
        <c:barDir val="col"/>
        <c:grouping val="standard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cat>
            <c:strRef>
              <c:f>List1!$A$2:$A$5</c:f>
              <c:strCache>
                <c:ptCount val="4"/>
                <c:pt idx="0">
                  <c:v>Kategorie 1</c:v>
                </c:pt>
                <c:pt idx="1">
                  <c:v>Kategorie 2</c:v>
                </c:pt>
                <c:pt idx="2">
                  <c:v>Kategorie 3</c:v>
                </c:pt>
                <c:pt idx="3">
                  <c:v>Kategorie 4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Řada 2</c:v>
                </c:pt>
              </c:strCache>
            </c:strRef>
          </c:tx>
          <c:cat>
            <c:strRef>
              <c:f>List1!$A$2:$A$5</c:f>
              <c:strCache>
                <c:ptCount val="4"/>
                <c:pt idx="0">
                  <c:v>Kategorie 1</c:v>
                </c:pt>
                <c:pt idx="1">
                  <c:v>Kategorie 2</c:v>
                </c:pt>
                <c:pt idx="2">
                  <c:v>Kategorie 3</c:v>
                </c:pt>
                <c:pt idx="3">
                  <c:v>Kategorie 4</c:v>
                </c:pt>
              </c:strCache>
            </c:strRef>
          </c:cat>
          <c:val>
            <c:numRef>
              <c:f>List1!$C$2:$C$5</c:f>
              <c:numCache>
                <c:formatCode>General</c:formatCode>
                <c:ptCount val="4"/>
                <c:pt idx="0">
                  <c:v>2.4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Řada 3</c:v>
                </c:pt>
              </c:strCache>
            </c:strRef>
          </c:tx>
          <c:cat>
            <c:strRef>
              <c:f>List1!$A$2:$A$5</c:f>
              <c:strCache>
                <c:ptCount val="4"/>
                <c:pt idx="0">
                  <c:v>Kategorie 1</c:v>
                </c:pt>
                <c:pt idx="1">
                  <c:v>Kategorie 2</c:v>
                </c:pt>
                <c:pt idx="2">
                  <c:v>Kategorie 3</c:v>
                </c:pt>
                <c:pt idx="3">
                  <c:v>Kategorie 4</c:v>
                </c:pt>
              </c:strCache>
            </c:strRef>
          </c:cat>
          <c:val>
            <c:numRef>
              <c:f>List1!$D$2:$D$5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</c:ser>
        <c:shape val="pyramid"/>
        <c:axId val="171567360"/>
        <c:axId val="172189184"/>
        <c:axId val="172441088"/>
      </c:bar3DChart>
      <c:catAx>
        <c:axId val="171567360"/>
        <c:scaling>
          <c:orientation val="minMax"/>
        </c:scaling>
        <c:delete val="1"/>
        <c:axPos val="b"/>
        <c:tickLblPos val="none"/>
        <c:crossAx val="172189184"/>
        <c:crosses val="autoZero"/>
        <c:auto val="1"/>
        <c:lblAlgn val="ctr"/>
        <c:lblOffset val="100"/>
      </c:catAx>
      <c:valAx>
        <c:axId val="172189184"/>
        <c:scaling>
          <c:orientation val="minMax"/>
        </c:scaling>
        <c:delete val="1"/>
        <c:axPos val="l"/>
        <c:numFmt formatCode="General" sourceLinked="1"/>
        <c:tickLblPos val="none"/>
        <c:crossAx val="171567360"/>
        <c:crosses val="autoZero"/>
        <c:crossBetween val="between"/>
      </c:valAx>
      <c:serAx>
        <c:axId val="172441088"/>
        <c:scaling>
          <c:orientation val="minMax"/>
        </c:scaling>
        <c:delete val="1"/>
        <c:axPos val="b"/>
        <c:tickLblPos val="none"/>
        <c:crossAx val="172189184"/>
        <c:crosses val="autoZero"/>
      </c:ser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5745F8-89DF-443C-A483-61CCF0206845}" type="doc">
      <dgm:prSet loTypeId="urn:microsoft.com/office/officeart/2005/8/layout/bProcess2" loCatId="process" qsTypeId="urn:microsoft.com/office/officeart/2005/8/quickstyle/simple1" qsCatId="simple" csTypeId="urn:microsoft.com/office/officeart/2005/8/colors/colorful5" csCatId="colorful" phldr="0"/>
      <dgm:spPr/>
      <dgm:t>
        <a:bodyPr/>
        <a:lstStyle/>
        <a:p>
          <a:endParaRPr lang="cs-CZ"/>
        </a:p>
      </dgm:t>
    </dgm:pt>
    <dgm:pt modelId="{B9D196F4-9D67-4C2B-AE21-8D7B4C0E7240}">
      <dgm:prSet phldrT="[Text]" phldr="1"/>
      <dgm:spPr/>
      <dgm:t>
        <a:bodyPr/>
        <a:lstStyle/>
        <a:p>
          <a:endParaRPr lang="cs-CZ" dirty="0"/>
        </a:p>
      </dgm:t>
    </dgm:pt>
    <dgm:pt modelId="{4550EC2B-316F-45D7-B290-F5EA033EC269}" type="parTrans" cxnId="{6B063E96-55ED-451E-8125-0B9D8CAD01C9}">
      <dgm:prSet/>
      <dgm:spPr/>
      <dgm:t>
        <a:bodyPr/>
        <a:lstStyle/>
        <a:p>
          <a:endParaRPr lang="cs-CZ"/>
        </a:p>
      </dgm:t>
    </dgm:pt>
    <dgm:pt modelId="{E985CB56-421C-4492-B313-31F09362F04B}" type="sibTrans" cxnId="{6B063E96-55ED-451E-8125-0B9D8CAD01C9}">
      <dgm:prSet/>
      <dgm:spPr/>
      <dgm:t>
        <a:bodyPr/>
        <a:lstStyle/>
        <a:p>
          <a:endParaRPr lang="cs-CZ"/>
        </a:p>
      </dgm:t>
    </dgm:pt>
    <dgm:pt modelId="{E9AB313F-588D-41E0-AFE8-4CCE8F0E1EA6}">
      <dgm:prSet phldrT="[Text]" phldr="1"/>
      <dgm:spPr/>
      <dgm:t>
        <a:bodyPr/>
        <a:lstStyle/>
        <a:p>
          <a:endParaRPr lang="cs-CZ"/>
        </a:p>
      </dgm:t>
    </dgm:pt>
    <dgm:pt modelId="{1930B1C5-D3D7-4855-AD31-E56AB0AE231D}" type="parTrans" cxnId="{B51499F1-B2E9-4F5F-8615-336AB9353EBA}">
      <dgm:prSet/>
      <dgm:spPr/>
      <dgm:t>
        <a:bodyPr/>
        <a:lstStyle/>
        <a:p>
          <a:endParaRPr lang="cs-CZ"/>
        </a:p>
      </dgm:t>
    </dgm:pt>
    <dgm:pt modelId="{29B449EA-672C-4968-828C-51809F676D65}" type="sibTrans" cxnId="{B51499F1-B2E9-4F5F-8615-336AB9353EBA}">
      <dgm:prSet/>
      <dgm:spPr/>
      <dgm:t>
        <a:bodyPr/>
        <a:lstStyle/>
        <a:p>
          <a:endParaRPr lang="cs-CZ"/>
        </a:p>
      </dgm:t>
    </dgm:pt>
    <dgm:pt modelId="{BC9DD434-2645-4E70-999A-2C6F013549E2}">
      <dgm:prSet phldrT="[Text]" phldr="1"/>
      <dgm:spPr/>
      <dgm:t>
        <a:bodyPr/>
        <a:lstStyle/>
        <a:p>
          <a:endParaRPr lang="cs-CZ"/>
        </a:p>
      </dgm:t>
    </dgm:pt>
    <dgm:pt modelId="{75C2802D-BF1E-48CD-BA8E-D5B6E74F4668}" type="parTrans" cxnId="{FBFE947E-C38C-4BA0-ABED-8829B513A7B2}">
      <dgm:prSet/>
      <dgm:spPr/>
      <dgm:t>
        <a:bodyPr/>
        <a:lstStyle/>
        <a:p>
          <a:endParaRPr lang="cs-CZ"/>
        </a:p>
      </dgm:t>
    </dgm:pt>
    <dgm:pt modelId="{C13C0633-5112-43AA-BAB7-DA50EAD52ED0}" type="sibTrans" cxnId="{FBFE947E-C38C-4BA0-ABED-8829B513A7B2}">
      <dgm:prSet/>
      <dgm:spPr/>
      <dgm:t>
        <a:bodyPr/>
        <a:lstStyle/>
        <a:p>
          <a:endParaRPr lang="cs-CZ"/>
        </a:p>
      </dgm:t>
    </dgm:pt>
    <dgm:pt modelId="{D58250C9-F43C-4D0B-966D-281893E11E9A}">
      <dgm:prSet phldrT="[Text]" phldr="1"/>
      <dgm:spPr/>
      <dgm:t>
        <a:bodyPr/>
        <a:lstStyle/>
        <a:p>
          <a:endParaRPr lang="cs-CZ"/>
        </a:p>
      </dgm:t>
    </dgm:pt>
    <dgm:pt modelId="{BBA5411D-CD33-4806-91B3-470179544D27}" type="parTrans" cxnId="{38EEE072-4608-45F1-842C-76D3DE6428C3}">
      <dgm:prSet/>
      <dgm:spPr/>
      <dgm:t>
        <a:bodyPr/>
        <a:lstStyle/>
        <a:p>
          <a:endParaRPr lang="cs-CZ"/>
        </a:p>
      </dgm:t>
    </dgm:pt>
    <dgm:pt modelId="{F9718C32-5CB3-42DA-BE50-AB8C6D15114E}" type="sibTrans" cxnId="{38EEE072-4608-45F1-842C-76D3DE6428C3}">
      <dgm:prSet/>
      <dgm:spPr/>
      <dgm:t>
        <a:bodyPr/>
        <a:lstStyle/>
        <a:p>
          <a:endParaRPr lang="cs-CZ"/>
        </a:p>
      </dgm:t>
    </dgm:pt>
    <dgm:pt modelId="{766781E8-207A-47D0-BF3D-165507577D26}">
      <dgm:prSet phldrT="[Text]" phldr="1"/>
      <dgm:spPr/>
      <dgm:t>
        <a:bodyPr/>
        <a:lstStyle/>
        <a:p>
          <a:endParaRPr lang="cs-CZ"/>
        </a:p>
      </dgm:t>
    </dgm:pt>
    <dgm:pt modelId="{FDEDBE78-072D-4BB5-8238-345C6CC90353}" type="parTrans" cxnId="{0027F416-16DC-4A76-B66C-02DEA5CE46FB}">
      <dgm:prSet/>
      <dgm:spPr/>
      <dgm:t>
        <a:bodyPr/>
        <a:lstStyle/>
        <a:p>
          <a:endParaRPr lang="cs-CZ"/>
        </a:p>
      </dgm:t>
    </dgm:pt>
    <dgm:pt modelId="{7162B216-5134-4836-A3BC-2ECFE98B6F3F}" type="sibTrans" cxnId="{0027F416-16DC-4A76-B66C-02DEA5CE46FB}">
      <dgm:prSet/>
      <dgm:spPr/>
      <dgm:t>
        <a:bodyPr/>
        <a:lstStyle/>
        <a:p>
          <a:endParaRPr lang="cs-CZ"/>
        </a:p>
      </dgm:t>
    </dgm:pt>
    <dgm:pt modelId="{58FF97D1-6C9D-4128-9596-AB0280FD2B37}">
      <dgm:prSet phldrT="[Text]" phldr="1"/>
      <dgm:spPr/>
      <dgm:t>
        <a:bodyPr/>
        <a:lstStyle/>
        <a:p>
          <a:endParaRPr lang="cs-CZ"/>
        </a:p>
      </dgm:t>
    </dgm:pt>
    <dgm:pt modelId="{94819CCF-AA4C-4344-9B3C-610D8358A6CC}" type="parTrans" cxnId="{AEB8E534-4828-42A1-A165-701222C9B523}">
      <dgm:prSet/>
      <dgm:spPr/>
      <dgm:t>
        <a:bodyPr/>
        <a:lstStyle/>
        <a:p>
          <a:endParaRPr lang="cs-CZ"/>
        </a:p>
      </dgm:t>
    </dgm:pt>
    <dgm:pt modelId="{7C6B6373-C455-4473-BE9D-ED3AE7CB2A66}" type="sibTrans" cxnId="{AEB8E534-4828-42A1-A165-701222C9B523}">
      <dgm:prSet/>
      <dgm:spPr/>
      <dgm:t>
        <a:bodyPr/>
        <a:lstStyle/>
        <a:p>
          <a:endParaRPr lang="cs-CZ"/>
        </a:p>
      </dgm:t>
    </dgm:pt>
    <dgm:pt modelId="{91FCF2F5-7488-49CE-86F8-F82187985454}">
      <dgm:prSet phldrT="[Text]" phldr="1"/>
      <dgm:spPr/>
      <dgm:t>
        <a:bodyPr/>
        <a:lstStyle/>
        <a:p>
          <a:endParaRPr lang="cs-CZ"/>
        </a:p>
      </dgm:t>
    </dgm:pt>
    <dgm:pt modelId="{5B80FC18-C707-49D7-B821-7DA229FEE70B}" type="parTrans" cxnId="{BE86131F-8509-4136-97C6-2EA58B630401}">
      <dgm:prSet/>
      <dgm:spPr/>
      <dgm:t>
        <a:bodyPr/>
        <a:lstStyle/>
        <a:p>
          <a:endParaRPr lang="cs-CZ"/>
        </a:p>
      </dgm:t>
    </dgm:pt>
    <dgm:pt modelId="{CE9901BC-DD7C-4C05-B8BD-E63E9749A3E4}" type="sibTrans" cxnId="{BE86131F-8509-4136-97C6-2EA58B630401}">
      <dgm:prSet/>
      <dgm:spPr/>
      <dgm:t>
        <a:bodyPr/>
        <a:lstStyle/>
        <a:p>
          <a:endParaRPr lang="cs-CZ"/>
        </a:p>
      </dgm:t>
    </dgm:pt>
    <dgm:pt modelId="{9F82D4E5-52BC-4AAE-9F29-1D098EFEDD90}">
      <dgm:prSet phldrT="[Text]" phldr="1"/>
      <dgm:spPr/>
      <dgm:t>
        <a:bodyPr/>
        <a:lstStyle/>
        <a:p>
          <a:endParaRPr lang="cs-CZ"/>
        </a:p>
      </dgm:t>
    </dgm:pt>
    <dgm:pt modelId="{8D9A0263-E630-44F6-B813-F72228283145}" type="parTrans" cxnId="{3B565FE4-6D93-4B56-9A09-C4F595CEEB22}">
      <dgm:prSet/>
      <dgm:spPr/>
      <dgm:t>
        <a:bodyPr/>
        <a:lstStyle/>
        <a:p>
          <a:endParaRPr lang="cs-CZ"/>
        </a:p>
      </dgm:t>
    </dgm:pt>
    <dgm:pt modelId="{163AC152-90F8-4909-A447-E4C9F914890D}" type="sibTrans" cxnId="{3B565FE4-6D93-4B56-9A09-C4F595CEEB22}">
      <dgm:prSet/>
      <dgm:spPr/>
      <dgm:t>
        <a:bodyPr/>
        <a:lstStyle/>
        <a:p>
          <a:endParaRPr lang="cs-CZ"/>
        </a:p>
      </dgm:t>
    </dgm:pt>
    <dgm:pt modelId="{C1B12A24-B428-47DE-8682-E446037049B7}">
      <dgm:prSet phldrT="[Text]" phldr="1"/>
      <dgm:spPr/>
      <dgm:t>
        <a:bodyPr/>
        <a:lstStyle/>
        <a:p>
          <a:endParaRPr lang="cs-CZ"/>
        </a:p>
      </dgm:t>
    </dgm:pt>
    <dgm:pt modelId="{382A2F62-06B1-48BC-8AB5-83F3CDEECF41}" type="parTrans" cxnId="{D505E8B6-A4F1-44F6-B935-6DF487F1E884}">
      <dgm:prSet/>
      <dgm:spPr/>
      <dgm:t>
        <a:bodyPr/>
        <a:lstStyle/>
        <a:p>
          <a:endParaRPr lang="cs-CZ"/>
        </a:p>
      </dgm:t>
    </dgm:pt>
    <dgm:pt modelId="{FF9BCBC5-662F-42E0-AF47-D9CA94D258B2}" type="sibTrans" cxnId="{D505E8B6-A4F1-44F6-B935-6DF487F1E884}">
      <dgm:prSet/>
      <dgm:spPr/>
      <dgm:t>
        <a:bodyPr/>
        <a:lstStyle/>
        <a:p>
          <a:endParaRPr lang="cs-CZ"/>
        </a:p>
      </dgm:t>
    </dgm:pt>
    <dgm:pt modelId="{80838011-1529-4C51-908B-0C9C5D671F82}" type="pres">
      <dgm:prSet presAssocID="{5A5745F8-89DF-443C-A483-61CCF0206845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C00D7368-0B73-46EC-8592-4D2C1403B011}" type="pres">
      <dgm:prSet presAssocID="{B9D196F4-9D67-4C2B-AE21-8D7B4C0E7240}" presName="first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4A9020-01F2-4EC0-BC7A-6DA997167428}" type="pres">
      <dgm:prSet presAssocID="{E985CB56-421C-4492-B313-31F09362F04B}" presName="sibTrans" presStyleLbl="sibTrans2D1" presStyleIdx="0" presStyleCnt="8"/>
      <dgm:spPr/>
      <dgm:t>
        <a:bodyPr/>
        <a:lstStyle/>
        <a:p>
          <a:endParaRPr lang="cs-CZ"/>
        </a:p>
      </dgm:t>
    </dgm:pt>
    <dgm:pt modelId="{3AA45E87-F872-43FD-9E64-A4B6CDE191F7}" type="pres">
      <dgm:prSet presAssocID="{E9AB313F-588D-41E0-AFE8-4CCE8F0E1EA6}" presName="middleNode" presStyleCnt="0"/>
      <dgm:spPr/>
    </dgm:pt>
    <dgm:pt modelId="{03207F99-D2FA-4529-A016-A6CA84CF0C2E}" type="pres">
      <dgm:prSet presAssocID="{E9AB313F-588D-41E0-AFE8-4CCE8F0E1EA6}" presName="padding" presStyleLbl="node1" presStyleIdx="0" presStyleCnt="9"/>
      <dgm:spPr/>
    </dgm:pt>
    <dgm:pt modelId="{06C7FD7F-796D-4071-8099-521E339D9352}" type="pres">
      <dgm:prSet presAssocID="{E9AB313F-588D-41E0-AFE8-4CCE8F0E1EA6}" presName="shap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F772F2-ACA2-485D-BB27-D6995E1CFEEA}" type="pres">
      <dgm:prSet presAssocID="{29B449EA-672C-4968-828C-51809F676D65}" presName="sibTrans" presStyleLbl="sibTrans2D1" presStyleIdx="1" presStyleCnt="8"/>
      <dgm:spPr/>
      <dgm:t>
        <a:bodyPr/>
        <a:lstStyle/>
        <a:p>
          <a:endParaRPr lang="cs-CZ"/>
        </a:p>
      </dgm:t>
    </dgm:pt>
    <dgm:pt modelId="{07258815-71B9-4AF0-8BDF-5037E1A91D50}" type="pres">
      <dgm:prSet presAssocID="{BC9DD434-2645-4E70-999A-2C6F013549E2}" presName="middleNode" presStyleCnt="0"/>
      <dgm:spPr/>
    </dgm:pt>
    <dgm:pt modelId="{7B06B56B-F072-4DE6-91AC-8D64D273F0AC}" type="pres">
      <dgm:prSet presAssocID="{BC9DD434-2645-4E70-999A-2C6F013549E2}" presName="padding" presStyleLbl="node1" presStyleIdx="1" presStyleCnt="9"/>
      <dgm:spPr/>
    </dgm:pt>
    <dgm:pt modelId="{97463341-FA62-456B-84F4-3571C736B283}" type="pres">
      <dgm:prSet presAssocID="{BC9DD434-2645-4E70-999A-2C6F013549E2}" presName="shap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B1ED61-15EF-403A-AD6B-5A69A785A714}" type="pres">
      <dgm:prSet presAssocID="{C13C0633-5112-43AA-BAB7-DA50EAD52ED0}" presName="sibTrans" presStyleLbl="sibTrans2D1" presStyleIdx="2" presStyleCnt="8"/>
      <dgm:spPr/>
      <dgm:t>
        <a:bodyPr/>
        <a:lstStyle/>
        <a:p>
          <a:endParaRPr lang="cs-CZ"/>
        </a:p>
      </dgm:t>
    </dgm:pt>
    <dgm:pt modelId="{936AE165-A596-4391-AA39-25FD70599A6E}" type="pres">
      <dgm:prSet presAssocID="{D58250C9-F43C-4D0B-966D-281893E11E9A}" presName="middleNode" presStyleCnt="0"/>
      <dgm:spPr/>
    </dgm:pt>
    <dgm:pt modelId="{F367CFA8-AE6A-4A56-A691-CEE77CD881ED}" type="pres">
      <dgm:prSet presAssocID="{D58250C9-F43C-4D0B-966D-281893E11E9A}" presName="padding" presStyleLbl="node1" presStyleIdx="2" presStyleCnt="9"/>
      <dgm:spPr/>
    </dgm:pt>
    <dgm:pt modelId="{96FC87E8-F243-4811-BCA7-7478CBD473F0}" type="pres">
      <dgm:prSet presAssocID="{D58250C9-F43C-4D0B-966D-281893E11E9A}" presName="shap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95990D-D558-472F-A37B-2899600FA8D3}" type="pres">
      <dgm:prSet presAssocID="{F9718C32-5CB3-42DA-BE50-AB8C6D15114E}" presName="sibTrans" presStyleLbl="sibTrans2D1" presStyleIdx="3" presStyleCnt="8"/>
      <dgm:spPr/>
      <dgm:t>
        <a:bodyPr/>
        <a:lstStyle/>
        <a:p>
          <a:endParaRPr lang="cs-CZ"/>
        </a:p>
      </dgm:t>
    </dgm:pt>
    <dgm:pt modelId="{A170592E-81F9-4951-808B-2C81C79EBA06}" type="pres">
      <dgm:prSet presAssocID="{766781E8-207A-47D0-BF3D-165507577D26}" presName="middleNode" presStyleCnt="0"/>
      <dgm:spPr/>
    </dgm:pt>
    <dgm:pt modelId="{293B52BA-BD6E-4465-8977-AE2D6FE89B09}" type="pres">
      <dgm:prSet presAssocID="{766781E8-207A-47D0-BF3D-165507577D26}" presName="padding" presStyleLbl="node1" presStyleIdx="3" presStyleCnt="9"/>
      <dgm:spPr/>
    </dgm:pt>
    <dgm:pt modelId="{541917C4-1E8D-4257-B1C3-A00221860C8D}" type="pres">
      <dgm:prSet presAssocID="{766781E8-207A-47D0-BF3D-165507577D26}" presName="shap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EA0BA7-8845-4020-843C-65976538703A}" type="pres">
      <dgm:prSet presAssocID="{7162B216-5134-4836-A3BC-2ECFE98B6F3F}" presName="sibTrans" presStyleLbl="sibTrans2D1" presStyleIdx="4" presStyleCnt="8"/>
      <dgm:spPr/>
      <dgm:t>
        <a:bodyPr/>
        <a:lstStyle/>
        <a:p>
          <a:endParaRPr lang="cs-CZ"/>
        </a:p>
      </dgm:t>
    </dgm:pt>
    <dgm:pt modelId="{E5518DC1-66C7-4276-9845-70A2036CC89C}" type="pres">
      <dgm:prSet presAssocID="{58FF97D1-6C9D-4128-9596-AB0280FD2B37}" presName="middleNode" presStyleCnt="0"/>
      <dgm:spPr/>
    </dgm:pt>
    <dgm:pt modelId="{DDB8D2C1-379A-4784-B022-CDC44D96D8B4}" type="pres">
      <dgm:prSet presAssocID="{58FF97D1-6C9D-4128-9596-AB0280FD2B37}" presName="padding" presStyleLbl="node1" presStyleIdx="4" presStyleCnt="9"/>
      <dgm:spPr/>
    </dgm:pt>
    <dgm:pt modelId="{5B64FDD6-D6CF-483A-B73D-087EA1F2C0DF}" type="pres">
      <dgm:prSet presAssocID="{58FF97D1-6C9D-4128-9596-AB0280FD2B37}" presName="shap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DEA962-9C96-48B8-A336-1DD312BB0DDB}" type="pres">
      <dgm:prSet presAssocID="{7C6B6373-C455-4473-BE9D-ED3AE7CB2A66}" presName="sibTrans" presStyleLbl="sibTrans2D1" presStyleIdx="5" presStyleCnt="8"/>
      <dgm:spPr/>
      <dgm:t>
        <a:bodyPr/>
        <a:lstStyle/>
        <a:p>
          <a:endParaRPr lang="cs-CZ"/>
        </a:p>
      </dgm:t>
    </dgm:pt>
    <dgm:pt modelId="{7517961D-2F81-4BF6-97F8-6EA44BD5D850}" type="pres">
      <dgm:prSet presAssocID="{91FCF2F5-7488-49CE-86F8-F82187985454}" presName="middleNode" presStyleCnt="0"/>
      <dgm:spPr/>
    </dgm:pt>
    <dgm:pt modelId="{52F40416-4AA3-40E2-AB47-E88A10433D60}" type="pres">
      <dgm:prSet presAssocID="{91FCF2F5-7488-49CE-86F8-F82187985454}" presName="padding" presStyleLbl="node1" presStyleIdx="5" presStyleCnt="9"/>
      <dgm:spPr/>
    </dgm:pt>
    <dgm:pt modelId="{DFD59819-AD4B-4074-932C-057B92B4ECC3}" type="pres">
      <dgm:prSet presAssocID="{91FCF2F5-7488-49CE-86F8-F82187985454}" presName="shap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8E8552-427E-4A9E-A608-F60E870CEC5D}" type="pres">
      <dgm:prSet presAssocID="{CE9901BC-DD7C-4C05-B8BD-E63E9749A3E4}" presName="sibTrans" presStyleLbl="sibTrans2D1" presStyleIdx="6" presStyleCnt="8"/>
      <dgm:spPr/>
      <dgm:t>
        <a:bodyPr/>
        <a:lstStyle/>
        <a:p>
          <a:endParaRPr lang="cs-CZ"/>
        </a:p>
      </dgm:t>
    </dgm:pt>
    <dgm:pt modelId="{1BDC88BD-609F-4589-984B-904D5BBA41EC}" type="pres">
      <dgm:prSet presAssocID="{9F82D4E5-52BC-4AAE-9F29-1D098EFEDD90}" presName="middleNode" presStyleCnt="0"/>
      <dgm:spPr/>
    </dgm:pt>
    <dgm:pt modelId="{B2211D9F-8A71-4E90-B371-713A50859749}" type="pres">
      <dgm:prSet presAssocID="{9F82D4E5-52BC-4AAE-9F29-1D098EFEDD90}" presName="padding" presStyleLbl="node1" presStyleIdx="6" presStyleCnt="9"/>
      <dgm:spPr/>
    </dgm:pt>
    <dgm:pt modelId="{AA89D9E5-29F6-4D62-9E1F-7E2B0F93367C}" type="pres">
      <dgm:prSet presAssocID="{9F82D4E5-52BC-4AAE-9F29-1D098EFEDD90}" presName="shap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79E813-21BE-4002-9CFF-359F9D645E14}" type="pres">
      <dgm:prSet presAssocID="{163AC152-90F8-4909-A447-E4C9F914890D}" presName="sibTrans" presStyleLbl="sibTrans2D1" presStyleIdx="7" presStyleCnt="8"/>
      <dgm:spPr/>
      <dgm:t>
        <a:bodyPr/>
        <a:lstStyle/>
        <a:p>
          <a:endParaRPr lang="cs-CZ"/>
        </a:p>
      </dgm:t>
    </dgm:pt>
    <dgm:pt modelId="{0F42C91D-6EDA-42F8-98BB-A1B6E1689345}" type="pres">
      <dgm:prSet presAssocID="{C1B12A24-B428-47DE-8682-E446037049B7}" presName="last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D4BC7E4-0FC6-44ED-B6FB-96D3D13A7CC8}" type="presOf" srcId="{29B449EA-672C-4968-828C-51809F676D65}" destId="{2CF772F2-ACA2-485D-BB27-D6995E1CFEEA}" srcOrd="0" destOrd="0" presId="urn:microsoft.com/office/officeart/2005/8/layout/bProcess2"/>
    <dgm:cxn modelId="{F5E38310-A39B-4913-9B09-C89C3A5F0BF8}" type="presOf" srcId="{7C6B6373-C455-4473-BE9D-ED3AE7CB2A66}" destId="{B2DEA962-9C96-48B8-A336-1DD312BB0DDB}" srcOrd="0" destOrd="0" presId="urn:microsoft.com/office/officeart/2005/8/layout/bProcess2"/>
    <dgm:cxn modelId="{3B565FE4-6D93-4B56-9A09-C4F595CEEB22}" srcId="{5A5745F8-89DF-443C-A483-61CCF0206845}" destId="{9F82D4E5-52BC-4AAE-9F29-1D098EFEDD90}" srcOrd="7" destOrd="0" parTransId="{8D9A0263-E630-44F6-B813-F72228283145}" sibTransId="{163AC152-90F8-4909-A447-E4C9F914890D}"/>
    <dgm:cxn modelId="{6F13761C-3708-43CE-8877-7A79B2E71B8E}" type="presOf" srcId="{E985CB56-421C-4492-B313-31F09362F04B}" destId="{A04A9020-01F2-4EC0-BC7A-6DA997167428}" srcOrd="0" destOrd="0" presId="urn:microsoft.com/office/officeart/2005/8/layout/bProcess2"/>
    <dgm:cxn modelId="{D6D07EC3-4928-43FC-AC86-D634C261F1F3}" type="presOf" srcId="{E9AB313F-588D-41E0-AFE8-4CCE8F0E1EA6}" destId="{06C7FD7F-796D-4071-8099-521E339D9352}" srcOrd="0" destOrd="0" presId="urn:microsoft.com/office/officeart/2005/8/layout/bProcess2"/>
    <dgm:cxn modelId="{BE86131F-8509-4136-97C6-2EA58B630401}" srcId="{5A5745F8-89DF-443C-A483-61CCF0206845}" destId="{91FCF2F5-7488-49CE-86F8-F82187985454}" srcOrd="6" destOrd="0" parTransId="{5B80FC18-C707-49D7-B821-7DA229FEE70B}" sibTransId="{CE9901BC-DD7C-4C05-B8BD-E63E9749A3E4}"/>
    <dgm:cxn modelId="{AEB8E534-4828-42A1-A165-701222C9B523}" srcId="{5A5745F8-89DF-443C-A483-61CCF0206845}" destId="{58FF97D1-6C9D-4128-9596-AB0280FD2B37}" srcOrd="5" destOrd="0" parTransId="{94819CCF-AA4C-4344-9B3C-610D8358A6CC}" sibTransId="{7C6B6373-C455-4473-BE9D-ED3AE7CB2A66}"/>
    <dgm:cxn modelId="{A39B6FF0-67BB-4D48-865D-360B299D08E7}" type="presOf" srcId="{91FCF2F5-7488-49CE-86F8-F82187985454}" destId="{DFD59819-AD4B-4074-932C-057B92B4ECC3}" srcOrd="0" destOrd="0" presId="urn:microsoft.com/office/officeart/2005/8/layout/bProcess2"/>
    <dgm:cxn modelId="{FBFE947E-C38C-4BA0-ABED-8829B513A7B2}" srcId="{5A5745F8-89DF-443C-A483-61CCF0206845}" destId="{BC9DD434-2645-4E70-999A-2C6F013549E2}" srcOrd="2" destOrd="0" parTransId="{75C2802D-BF1E-48CD-BA8E-D5B6E74F4668}" sibTransId="{C13C0633-5112-43AA-BAB7-DA50EAD52ED0}"/>
    <dgm:cxn modelId="{AC74386B-F53F-4670-B484-494D822FEA05}" type="presOf" srcId="{163AC152-90F8-4909-A447-E4C9F914890D}" destId="{FD79E813-21BE-4002-9CFF-359F9D645E14}" srcOrd="0" destOrd="0" presId="urn:microsoft.com/office/officeart/2005/8/layout/bProcess2"/>
    <dgm:cxn modelId="{601737E7-5BC1-4C7F-8B28-39B9D5006DE6}" type="presOf" srcId="{766781E8-207A-47D0-BF3D-165507577D26}" destId="{541917C4-1E8D-4257-B1C3-A00221860C8D}" srcOrd="0" destOrd="0" presId="urn:microsoft.com/office/officeart/2005/8/layout/bProcess2"/>
    <dgm:cxn modelId="{8E73F945-C36D-4054-ACAF-AFEB133B9708}" type="presOf" srcId="{5A5745F8-89DF-443C-A483-61CCF0206845}" destId="{80838011-1529-4C51-908B-0C9C5D671F82}" srcOrd="0" destOrd="0" presId="urn:microsoft.com/office/officeart/2005/8/layout/bProcess2"/>
    <dgm:cxn modelId="{0027F416-16DC-4A76-B66C-02DEA5CE46FB}" srcId="{5A5745F8-89DF-443C-A483-61CCF0206845}" destId="{766781E8-207A-47D0-BF3D-165507577D26}" srcOrd="4" destOrd="0" parTransId="{FDEDBE78-072D-4BB5-8238-345C6CC90353}" sibTransId="{7162B216-5134-4836-A3BC-2ECFE98B6F3F}"/>
    <dgm:cxn modelId="{CE982B0F-FC8F-45B5-B2CD-7B7A39B874A3}" type="presOf" srcId="{C1B12A24-B428-47DE-8682-E446037049B7}" destId="{0F42C91D-6EDA-42F8-98BB-A1B6E1689345}" srcOrd="0" destOrd="0" presId="urn:microsoft.com/office/officeart/2005/8/layout/bProcess2"/>
    <dgm:cxn modelId="{C372A83E-0234-438D-8B55-F5C8D52BEED5}" type="presOf" srcId="{CE9901BC-DD7C-4C05-B8BD-E63E9749A3E4}" destId="{3D8E8552-427E-4A9E-A608-F60E870CEC5D}" srcOrd="0" destOrd="0" presId="urn:microsoft.com/office/officeart/2005/8/layout/bProcess2"/>
    <dgm:cxn modelId="{6553D3CA-B615-4862-9EB9-0A7FD1AE6ADE}" type="presOf" srcId="{C13C0633-5112-43AA-BAB7-DA50EAD52ED0}" destId="{DAB1ED61-15EF-403A-AD6B-5A69A785A714}" srcOrd="0" destOrd="0" presId="urn:microsoft.com/office/officeart/2005/8/layout/bProcess2"/>
    <dgm:cxn modelId="{CCFAB28C-006E-45DE-81B1-61F0C63B5B0C}" type="presOf" srcId="{7162B216-5134-4836-A3BC-2ECFE98B6F3F}" destId="{0DEA0BA7-8845-4020-843C-65976538703A}" srcOrd="0" destOrd="0" presId="urn:microsoft.com/office/officeart/2005/8/layout/bProcess2"/>
    <dgm:cxn modelId="{38EEE072-4608-45F1-842C-76D3DE6428C3}" srcId="{5A5745F8-89DF-443C-A483-61CCF0206845}" destId="{D58250C9-F43C-4D0B-966D-281893E11E9A}" srcOrd="3" destOrd="0" parTransId="{BBA5411D-CD33-4806-91B3-470179544D27}" sibTransId="{F9718C32-5CB3-42DA-BE50-AB8C6D15114E}"/>
    <dgm:cxn modelId="{A5366A66-A181-44B9-A841-BB119F75985D}" type="presOf" srcId="{BC9DD434-2645-4E70-999A-2C6F013549E2}" destId="{97463341-FA62-456B-84F4-3571C736B283}" srcOrd="0" destOrd="0" presId="urn:microsoft.com/office/officeart/2005/8/layout/bProcess2"/>
    <dgm:cxn modelId="{6B063E96-55ED-451E-8125-0B9D8CAD01C9}" srcId="{5A5745F8-89DF-443C-A483-61CCF0206845}" destId="{B9D196F4-9D67-4C2B-AE21-8D7B4C0E7240}" srcOrd="0" destOrd="0" parTransId="{4550EC2B-316F-45D7-B290-F5EA033EC269}" sibTransId="{E985CB56-421C-4492-B313-31F09362F04B}"/>
    <dgm:cxn modelId="{F7788470-4A57-4F30-BB47-6598C020A382}" type="presOf" srcId="{D58250C9-F43C-4D0B-966D-281893E11E9A}" destId="{96FC87E8-F243-4811-BCA7-7478CBD473F0}" srcOrd="0" destOrd="0" presId="urn:microsoft.com/office/officeart/2005/8/layout/bProcess2"/>
    <dgm:cxn modelId="{09C1EDD6-A03A-4C5C-A31D-C1AF742B8940}" type="presOf" srcId="{B9D196F4-9D67-4C2B-AE21-8D7B4C0E7240}" destId="{C00D7368-0B73-46EC-8592-4D2C1403B011}" srcOrd="0" destOrd="0" presId="urn:microsoft.com/office/officeart/2005/8/layout/bProcess2"/>
    <dgm:cxn modelId="{B1F5EC69-97AB-4A96-ACF9-3FEF55F41F31}" type="presOf" srcId="{9F82D4E5-52BC-4AAE-9F29-1D098EFEDD90}" destId="{AA89D9E5-29F6-4D62-9E1F-7E2B0F93367C}" srcOrd="0" destOrd="0" presId="urn:microsoft.com/office/officeart/2005/8/layout/bProcess2"/>
    <dgm:cxn modelId="{57EFBC43-50B9-47B7-B8F7-80A8AE8FD913}" type="presOf" srcId="{58FF97D1-6C9D-4128-9596-AB0280FD2B37}" destId="{5B64FDD6-D6CF-483A-B73D-087EA1F2C0DF}" srcOrd="0" destOrd="0" presId="urn:microsoft.com/office/officeart/2005/8/layout/bProcess2"/>
    <dgm:cxn modelId="{4D02DC03-A48A-4A3A-92F7-0FCDBD2A4938}" type="presOf" srcId="{F9718C32-5CB3-42DA-BE50-AB8C6D15114E}" destId="{4095990D-D558-472F-A37B-2899600FA8D3}" srcOrd="0" destOrd="0" presId="urn:microsoft.com/office/officeart/2005/8/layout/bProcess2"/>
    <dgm:cxn modelId="{B51499F1-B2E9-4F5F-8615-336AB9353EBA}" srcId="{5A5745F8-89DF-443C-A483-61CCF0206845}" destId="{E9AB313F-588D-41E0-AFE8-4CCE8F0E1EA6}" srcOrd="1" destOrd="0" parTransId="{1930B1C5-D3D7-4855-AD31-E56AB0AE231D}" sibTransId="{29B449EA-672C-4968-828C-51809F676D65}"/>
    <dgm:cxn modelId="{D505E8B6-A4F1-44F6-B935-6DF487F1E884}" srcId="{5A5745F8-89DF-443C-A483-61CCF0206845}" destId="{C1B12A24-B428-47DE-8682-E446037049B7}" srcOrd="8" destOrd="0" parTransId="{382A2F62-06B1-48BC-8AB5-83F3CDEECF41}" sibTransId="{FF9BCBC5-662F-42E0-AF47-D9CA94D258B2}"/>
    <dgm:cxn modelId="{ED135D63-410B-4B81-A349-C6EAC6FD59B5}" type="presParOf" srcId="{80838011-1529-4C51-908B-0C9C5D671F82}" destId="{C00D7368-0B73-46EC-8592-4D2C1403B011}" srcOrd="0" destOrd="0" presId="urn:microsoft.com/office/officeart/2005/8/layout/bProcess2"/>
    <dgm:cxn modelId="{6F48CDD9-A0EA-4946-A876-0D01FDDDEA15}" type="presParOf" srcId="{80838011-1529-4C51-908B-0C9C5D671F82}" destId="{A04A9020-01F2-4EC0-BC7A-6DA997167428}" srcOrd="1" destOrd="0" presId="urn:microsoft.com/office/officeart/2005/8/layout/bProcess2"/>
    <dgm:cxn modelId="{31D2728D-A0AA-4720-A7AC-4178C8950BA8}" type="presParOf" srcId="{80838011-1529-4C51-908B-0C9C5D671F82}" destId="{3AA45E87-F872-43FD-9E64-A4B6CDE191F7}" srcOrd="2" destOrd="0" presId="urn:microsoft.com/office/officeart/2005/8/layout/bProcess2"/>
    <dgm:cxn modelId="{8FB82079-EF47-425B-9FC8-FF510B9780D1}" type="presParOf" srcId="{3AA45E87-F872-43FD-9E64-A4B6CDE191F7}" destId="{03207F99-D2FA-4529-A016-A6CA84CF0C2E}" srcOrd="0" destOrd="0" presId="urn:microsoft.com/office/officeart/2005/8/layout/bProcess2"/>
    <dgm:cxn modelId="{73246B76-9E7B-400E-B391-25C52C3448B3}" type="presParOf" srcId="{3AA45E87-F872-43FD-9E64-A4B6CDE191F7}" destId="{06C7FD7F-796D-4071-8099-521E339D9352}" srcOrd="1" destOrd="0" presId="urn:microsoft.com/office/officeart/2005/8/layout/bProcess2"/>
    <dgm:cxn modelId="{0803943F-CA90-4D60-9D6D-6F912A40A429}" type="presParOf" srcId="{80838011-1529-4C51-908B-0C9C5D671F82}" destId="{2CF772F2-ACA2-485D-BB27-D6995E1CFEEA}" srcOrd="3" destOrd="0" presId="urn:microsoft.com/office/officeart/2005/8/layout/bProcess2"/>
    <dgm:cxn modelId="{1B037EA0-AEF6-4D9A-AFC9-0FFFD733A18C}" type="presParOf" srcId="{80838011-1529-4C51-908B-0C9C5D671F82}" destId="{07258815-71B9-4AF0-8BDF-5037E1A91D50}" srcOrd="4" destOrd="0" presId="urn:microsoft.com/office/officeart/2005/8/layout/bProcess2"/>
    <dgm:cxn modelId="{CA1B7422-2C3B-4AAA-8AEA-DF079D21A79D}" type="presParOf" srcId="{07258815-71B9-4AF0-8BDF-5037E1A91D50}" destId="{7B06B56B-F072-4DE6-91AC-8D64D273F0AC}" srcOrd="0" destOrd="0" presId="urn:microsoft.com/office/officeart/2005/8/layout/bProcess2"/>
    <dgm:cxn modelId="{E3C22406-EB20-4E50-866C-90C58F1743AE}" type="presParOf" srcId="{07258815-71B9-4AF0-8BDF-5037E1A91D50}" destId="{97463341-FA62-456B-84F4-3571C736B283}" srcOrd="1" destOrd="0" presId="urn:microsoft.com/office/officeart/2005/8/layout/bProcess2"/>
    <dgm:cxn modelId="{3A236B3F-6801-445F-94D8-153AA383A4F8}" type="presParOf" srcId="{80838011-1529-4C51-908B-0C9C5D671F82}" destId="{DAB1ED61-15EF-403A-AD6B-5A69A785A714}" srcOrd="5" destOrd="0" presId="urn:microsoft.com/office/officeart/2005/8/layout/bProcess2"/>
    <dgm:cxn modelId="{A5FFF204-32C2-40A4-84ED-1D2B30B62EBD}" type="presParOf" srcId="{80838011-1529-4C51-908B-0C9C5D671F82}" destId="{936AE165-A596-4391-AA39-25FD70599A6E}" srcOrd="6" destOrd="0" presId="urn:microsoft.com/office/officeart/2005/8/layout/bProcess2"/>
    <dgm:cxn modelId="{E1C49825-41E3-4521-ABEF-E1436F36831A}" type="presParOf" srcId="{936AE165-A596-4391-AA39-25FD70599A6E}" destId="{F367CFA8-AE6A-4A56-A691-CEE77CD881ED}" srcOrd="0" destOrd="0" presId="urn:microsoft.com/office/officeart/2005/8/layout/bProcess2"/>
    <dgm:cxn modelId="{2CD4D8EC-D0E1-4309-9E78-4B89ADA4CBB4}" type="presParOf" srcId="{936AE165-A596-4391-AA39-25FD70599A6E}" destId="{96FC87E8-F243-4811-BCA7-7478CBD473F0}" srcOrd="1" destOrd="0" presId="urn:microsoft.com/office/officeart/2005/8/layout/bProcess2"/>
    <dgm:cxn modelId="{79101A13-9330-4BDD-8A47-29815596BDD1}" type="presParOf" srcId="{80838011-1529-4C51-908B-0C9C5D671F82}" destId="{4095990D-D558-472F-A37B-2899600FA8D3}" srcOrd="7" destOrd="0" presId="urn:microsoft.com/office/officeart/2005/8/layout/bProcess2"/>
    <dgm:cxn modelId="{796F9532-CF5A-4FE1-8468-8ABD3F918C76}" type="presParOf" srcId="{80838011-1529-4C51-908B-0C9C5D671F82}" destId="{A170592E-81F9-4951-808B-2C81C79EBA06}" srcOrd="8" destOrd="0" presId="urn:microsoft.com/office/officeart/2005/8/layout/bProcess2"/>
    <dgm:cxn modelId="{28673BA8-5BFB-4A9C-B1E3-18B8EB4CAAD1}" type="presParOf" srcId="{A170592E-81F9-4951-808B-2C81C79EBA06}" destId="{293B52BA-BD6E-4465-8977-AE2D6FE89B09}" srcOrd="0" destOrd="0" presId="urn:microsoft.com/office/officeart/2005/8/layout/bProcess2"/>
    <dgm:cxn modelId="{A60E0464-3AF3-4E5B-8006-1C4508575434}" type="presParOf" srcId="{A170592E-81F9-4951-808B-2C81C79EBA06}" destId="{541917C4-1E8D-4257-B1C3-A00221860C8D}" srcOrd="1" destOrd="0" presId="urn:microsoft.com/office/officeart/2005/8/layout/bProcess2"/>
    <dgm:cxn modelId="{1ABBBA3C-4D22-40A6-AEB8-A5E26E990CE8}" type="presParOf" srcId="{80838011-1529-4C51-908B-0C9C5D671F82}" destId="{0DEA0BA7-8845-4020-843C-65976538703A}" srcOrd="9" destOrd="0" presId="urn:microsoft.com/office/officeart/2005/8/layout/bProcess2"/>
    <dgm:cxn modelId="{55A72D2F-8D6C-4AC1-9786-77CAC94B1164}" type="presParOf" srcId="{80838011-1529-4C51-908B-0C9C5D671F82}" destId="{E5518DC1-66C7-4276-9845-70A2036CC89C}" srcOrd="10" destOrd="0" presId="urn:microsoft.com/office/officeart/2005/8/layout/bProcess2"/>
    <dgm:cxn modelId="{0AD9BC40-3FDF-441C-97C2-292EA3AF2A2B}" type="presParOf" srcId="{E5518DC1-66C7-4276-9845-70A2036CC89C}" destId="{DDB8D2C1-379A-4784-B022-CDC44D96D8B4}" srcOrd="0" destOrd="0" presId="urn:microsoft.com/office/officeart/2005/8/layout/bProcess2"/>
    <dgm:cxn modelId="{CB2D6ADD-ABB2-4F0E-B0B1-2280B80B31E9}" type="presParOf" srcId="{E5518DC1-66C7-4276-9845-70A2036CC89C}" destId="{5B64FDD6-D6CF-483A-B73D-087EA1F2C0DF}" srcOrd="1" destOrd="0" presId="urn:microsoft.com/office/officeart/2005/8/layout/bProcess2"/>
    <dgm:cxn modelId="{D093BE51-738D-47CE-8A56-68652FC92269}" type="presParOf" srcId="{80838011-1529-4C51-908B-0C9C5D671F82}" destId="{B2DEA962-9C96-48B8-A336-1DD312BB0DDB}" srcOrd="11" destOrd="0" presId="urn:microsoft.com/office/officeart/2005/8/layout/bProcess2"/>
    <dgm:cxn modelId="{F36F2A57-6E00-439F-800F-469FF6C6E099}" type="presParOf" srcId="{80838011-1529-4C51-908B-0C9C5D671F82}" destId="{7517961D-2F81-4BF6-97F8-6EA44BD5D850}" srcOrd="12" destOrd="0" presId="urn:microsoft.com/office/officeart/2005/8/layout/bProcess2"/>
    <dgm:cxn modelId="{832BA3A2-AFA4-48AD-AEB0-7D4EEBCBCDF9}" type="presParOf" srcId="{7517961D-2F81-4BF6-97F8-6EA44BD5D850}" destId="{52F40416-4AA3-40E2-AB47-E88A10433D60}" srcOrd="0" destOrd="0" presId="urn:microsoft.com/office/officeart/2005/8/layout/bProcess2"/>
    <dgm:cxn modelId="{5799EF60-5283-42AA-9DF3-8CAE1824C1E2}" type="presParOf" srcId="{7517961D-2F81-4BF6-97F8-6EA44BD5D850}" destId="{DFD59819-AD4B-4074-932C-057B92B4ECC3}" srcOrd="1" destOrd="0" presId="urn:microsoft.com/office/officeart/2005/8/layout/bProcess2"/>
    <dgm:cxn modelId="{69FE5F99-5C45-4ABD-8CD7-3C92936F048B}" type="presParOf" srcId="{80838011-1529-4C51-908B-0C9C5D671F82}" destId="{3D8E8552-427E-4A9E-A608-F60E870CEC5D}" srcOrd="13" destOrd="0" presId="urn:microsoft.com/office/officeart/2005/8/layout/bProcess2"/>
    <dgm:cxn modelId="{79BD9FFD-6A40-48A0-A133-C5F08D232A8D}" type="presParOf" srcId="{80838011-1529-4C51-908B-0C9C5D671F82}" destId="{1BDC88BD-609F-4589-984B-904D5BBA41EC}" srcOrd="14" destOrd="0" presId="urn:microsoft.com/office/officeart/2005/8/layout/bProcess2"/>
    <dgm:cxn modelId="{9785C164-9E2E-4948-9AB9-689F811AF42C}" type="presParOf" srcId="{1BDC88BD-609F-4589-984B-904D5BBA41EC}" destId="{B2211D9F-8A71-4E90-B371-713A50859749}" srcOrd="0" destOrd="0" presId="urn:microsoft.com/office/officeart/2005/8/layout/bProcess2"/>
    <dgm:cxn modelId="{FEA68BF7-7677-477B-BF30-E9536BBC6718}" type="presParOf" srcId="{1BDC88BD-609F-4589-984B-904D5BBA41EC}" destId="{AA89D9E5-29F6-4D62-9E1F-7E2B0F93367C}" srcOrd="1" destOrd="0" presId="urn:microsoft.com/office/officeart/2005/8/layout/bProcess2"/>
    <dgm:cxn modelId="{8625E3AF-37E0-4078-9830-8D9F32AD75AE}" type="presParOf" srcId="{80838011-1529-4C51-908B-0C9C5D671F82}" destId="{FD79E813-21BE-4002-9CFF-359F9D645E14}" srcOrd="15" destOrd="0" presId="urn:microsoft.com/office/officeart/2005/8/layout/bProcess2"/>
    <dgm:cxn modelId="{CABC20C8-4A72-4EA1-AAAE-BB2FFFC084B3}" type="presParOf" srcId="{80838011-1529-4C51-908B-0C9C5D671F82}" destId="{0F42C91D-6EDA-42F8-98BB-A1B6E1689345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C3EB4C-7286-4C45-92BD-0A02DA63B88E}" type="doc">
      <dgm:prSet loTypeId="urn:microsoft.com/office/officeart/2005/8/layout/pyramid4" loCatId="pyramid" qsTypeId="urn:microsoft.com/office/officeart/2005/8/quickstyle/simple1" qsCatId="simple" csTypeId="urn:microsoft.com/office/officeart/2005/8/colors/colorful1" csCatId="colorful" phldr="0"/>
      <dgm:spPr/>
      <dgm:t>
        <a:bodyPr/>
        <a:lstStyle/>
        <a:p>
          <a:endParaRPr lang="cs-CZ"/>
        </a:p>
      </dgm:t>
    </dgm:pt>
    <dgm:pt modelId="{BBE7F094-A730-4817-9348-1133E7865D48}">
      <dgm:prSet phldrT="[Text]" phldr="1"/>
      <dgm:spPr/>
      <dgm:t>
        <a:bodyPr/>
        <a:lstStyle/>
        <a:p>
          <a:endParaRPr lang="cs-CZ"/>
        </a:p>
      </dgm:t>
    </dgm:pt>
    <dgm:pt modelId="{0D2709C6-4AFD-4C73-9798-D6643A7348EE}" type="parTrans" cxnId="{6335FEE8-3F88-4553-BEDD-65DA8365FA35}">
      <dgm:prSet/>
      <dgm:spPr/>
      <dgm:t>
        <a:bodyPr/>
        <a:lstStyle/>
        <a:p>
          <a:endParaRPr lang="cs-CZ"/>
        </a:p>
      </dgm:t>
    </dgm:pt>
    <dgm:pt modelId="{AC84C707-6CB1-4C2C-BAFD-266BE0FEB1D7}" type="sibTrans" cxnId="{6335FEE8-3F88-4553-BEDD-65DA8365FA35}">
      <dgm:prSet/>
      <dgm:spPr/>
      <dgm:t>
        <a:bodyPr/>
        <a:lstStyle/>
        <a:p>
          <a:endParaRPr lang="cs-CZ"/>
        </a:p>
      </dgm:t>
    </dgm:pt>
    <dgm:pt modelId="{CE019E19-7F3E-4F04-9E3C-0C9EC3F25566}">
      <dgm:prSet phldrT="[Text]" phldr="1"/>
      <dgm:spPr/>
      <dgm:t>
        <a:bodyPr/>
        <a:lstStyle/>
        <a:p>
          <a:endParaRPr lang="cs-CZ"/>
        </a:p>
      </dgm:t>
    </dgm:pt>
    <dgm:pt modelId="{D71B2A54-A07A-4DB8-939A-085A69C9214F}" type="parTrans" cxnId="{C8373F39-6A7A-49A6-9B5F-A90A17A398FF}">
      <dgm:prSet/>
      <dgm:spPr/>
      <dgm:t>
        <a:bodyPr/>
        <a:lstStyle/>
        <a:p>
          <a:endParaRPr lang="cs-CZ"/>
        </a:p>
      </dgm:t>
    </dgm:pt>
    <dgm:pt modelId="{FED5A17F-FCAD-45EB-ABE0-04EB910640ED}" type="sibTrans" cxnId="{C8373F39-6A7A-49A6-9B5F-A90A17A398FF}">
      <dgm:prSet/>
      <dgm:spPr/>
      <dgm:t>
        <a:bodyPr/>
        <a:lstStyle/>
        <a:p>
          <a:endParaRPr lang="cs-CZ"/>
        </a:p>
      </dgm:t>
    </dgm:pt>
    <dgm:pt modelId="{E912BE0B-56BA-4ADC-8074-85705DADED06}">
      <dgm:prSet phldrT="[Text]" phldr="1"/>
      <dgm:spPr/>
      <dgm:t>
        <a:bodyPr/>
        <a:lstStyle/>
        <a:p>
          <a:endParaRPr lang="cs-CZ" dirty="0"/>
        </a:p>
      </dgm:t>
    </dgm:pt>
    <dgm:pt modelId="{3B22B9AC-EB74-4BCC-8CC7-EF1B359D8AA2}" type="parTrans" cxnId="{4478CCE7-246C-489B-A05F-3D96EEA0FAED}">
      <dgm:prSet/>
      <dgm:spPr/>
      <dgm:t>
        <a:bodyPr/>
        <a:lstStyle/>
        <a:p>
          <a:endParaRPr lang="cs-CZ"/>
        </a:p>
      </dgm:t>
    </dgm:pt>
    <dgm:pt modelId="{7F1AB361-C4DA-437A-B6DF-3CD49E6995FD}" type="sibTrans" cxnId="{4478CCE7-246C-489B-A05F-3D96EEA0FAED}">
      <dgm:prSet/>
      <dgm:spPr/>
      <dgm:t>
        <a:bodyPr/>
        <a:lstStyle/>
        <a:p>
          <a:endParaRPr lang="cs-CZ"/>
        </a:p>
      </dgm:t>
    </dgm:pt>
    <dgm:pt modelId="{0B4FFF5E-C0A5-42EB-A32A-5A3A69253F66}">
      <dgm:prSet phldrT="[Text]" phldr="1"/>
      <dgm:spPr/>
      <dgm:t>
        <a:bodyPr/>
        <a:lstStyle/>
        <a:p>
          <a:endParaRPr lang="cs-CZ"/>
        </a:p>
      </dgm:t>
    </dgm:pt>
    <dgm:pt modelId="{398B134C-FCE6-47D6-9E36-6EEEB3A447BB}" type="parTrans" cxnId="{09630C70-BFC2-4D0F-BA59-84F9D19231F0}">
      <dgm:prSet/>
      <dgm:spPr/>
      <dgm:t>
        <a:bodyPr/>
        <a:lstStyle/>
        <a:p>
          <a:endParaRPr lang="cs-CZ"/>
        </a:p>
      </dgm:t>
    </dgm:pt>
    <dgm:pt modelId="{BACC02DC-CBE1-41A8-9B60-2D99D6B31855}" type="sibTrans" cxnId="{09630C70-BFC2-4D0F-BA59-84F9D19231F0}">
      <dgm:prSet/>
      <dgm:spPr/>
      <dgm:t>
        <a:bodyPr/>
        <a:lstStyle/>
        <a:p>
          <a:endParaRPr lang="cs-CZ"/>
        </a:p>
      </dgm:t>
    </dgm:pt>
    <dgm:pt modelId="{B9423522-9F32-4F8C-9161-7CA5D6CA70AC}" type="pres">
      <dgm:prSet presAssocID="{7EC3EB4C-7286-4C45-92BD-0A02DA63B88E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DBB73D9-45C7-419E-9469-E61E9693114C}" type="pres">
      <dgm:prSet presAssocID="{7EC3EB4C-7286-4C45-92BD-0A02DA63B88E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BBD083-6E2E-4A5A-81CE-ABDB0EABC203}" type="pres">
      <dgm:prSet presAssocID="{7EC3EB4C-7286-4C45-92BD-0A02DA63B88E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D0708D-3643-4AFC-8E20-A3A82C378013}" type="pres">
      <dgm:prSet presAssocID="{7EC3EB4C-7286-4C45-92BD-0A02DA63B88E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5D5A74-8A1F-4789-A5C5-DABCE5FF18E6}" type="pres">
      <dgm:prSet presAssocID="{7EC3EB4C-7286-4C45-92BD-0A02DA63B88E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8373F39-6A7A-49A6-9B5F-A90A17A398FF}" srcId="{7EC3EB4C-7286-4C45-92BD-0A02DA63B88E}" destId="{CE019E19-7F3E-4F04-9E3C-0C9EC3F25566}" srcOrd="1" destOrd="0" parTransId="{D71B2A54-A07A-4DB8-939A-085A69C9214F}" sibTransId="{FED5A17F-FCAD-45EB-ABE0-04EB910640ED}"/>
    <dgm:cxn modelId="{C4705671-543A-4DCC-AA37-FE9CD1071E09}" type="presOf" srcId="{0B4FFF5E-C0A5-42EB-A32A-5A3A69253F66}" destId="{825D5A74-8A1F-4789-A5C5-DABCE5FF18E6}" srcOrd="0" destOrd="0" presId="urn:microsoft.com/office/officeart/2005/8/layout/pyramid4"/>
    <dgm:cxn modelId="{6335FEE8-3F88-4553-BEDD-65DA8365FA35}" srcId="{7EC3EB4C-7286-4C45-92BD-0A02DA63B88E}" destId="{BBE7F094-A730-4817-9348-1133E7865D48}" srcOrd="0" destOrd="0" parTransId="{0D2709C6-4AFD-4C73-9798-D6643A7348EE}" sibTransId="{AC84C707-6CB1-4C2C-BAFD-266BE0FEB1D7}"/>
    <dgm:cxn modelId="{FED97612-6CF1-45CF-9ABB-7536E4492C1C}" type="presOf" srcId="{E912BE0B-56BA-4ADC-8074-85705DADED06}" destId="{84D0708D-3643-4AFC-8E20-A3A82C378013}" srcOrd="0" destOrd="0" presId="urn:microsoft.com/office/officeart/2005/8/layout/pyramid4"/>
    <dgm:cxn modelId="{F9AE660E-94E6-408A-A77C-65FBD5A1CAE5}" type="presOf" srcId="{BBE7F094-A730-4817-9348-1133E7865D48}" destId="{5DBB73D9-45C7-419E-9469-E61E9693114C}" srcOrd="0" destOrd="0" presId="urn:microsoft.com/office/officeart/2005/8/layout/pyramid4"/>
    <dgm:cxn modelId="{4478CCE7-246C-489B-A05F-3D96EEA0FAED}" srcId="{7EC3EB4C-7286-4C45-92BD-0A02DA63B88E}" destId="{E912BE0B-56BA-4ADC-8074-85705DADED06}" srcOrd="2" destOrd="0" parTransId="{3B22B9AC-EB74-4BCC-8CC7-EF1B359D8AA2}" sibTransId="{7F1AB361-C4DA-437A-B6DF-3CD49E6995FD}"/>
    <dgm:cxn modelId="{09630C70-BFC2-4D0F-BA59-84F9D19231F0}" srcId="{7EC3EB4C-7286-4C45-92BD-0A02DA63B88E}" destId="{0B4FFF5E-C0A5-42EB-A32A-5A3A69253F66}" srcOrd="3" destOrd="0" parTransId="{398B134C-FCE6-47D6-9E36-6EEEB3A447BB}" sibTransId="{BACC02DC-CBE1-41A8-9B60-2D99D6B31855}"/>
    <dgm:cxn modelId="{8EE88152-7809-43F2-ABDC-B494D8EEE702}" type="presOf" srcId="{CE019E19-7F3E-4F04-9E3C-0C9EC3F25566}" destId="{DEBBD083-6E2E-4A5A-81CE-ABDB0EABC203}" srcOrd="0" destOrd="0" presId="urn:microsoft.com/office/officeart/2005/8/layout/pyramid4"/>
    <dgm:cxn modelId="{C3358EB2-DFF1-4190-8E02-D1F25977E176}" type="presOf" srcId="{7EC3EB4C-7286-4C45-92BD-0A02DA63B88E}" destId="{B9423522-9F32-4F8C-9161-7CA5D6CA70AC}" srcOrd="0" destOrd="0" presId="urn:microsoft.com/office/officeart/2005/8/layout/pyramid4"/>
    <dgm:cxn modelId="{5F83EAA7-3713-4F27-9928-C2C7C647A607}" type="presParOf" srcId="{B9423522-9F32-4F8C-9161-7CA5D6CA70AC}" destId="{5DBB73D9-45C7-419E-9469-E61E9693114C}" srcOrd="0" destOrd="0" presId="urn:microsoft.com/office/officeart/2005/8/layout/pyramid4"/>
    <dgm:cxn modelId="{D4C6AE38-7703-41AE-951C-5CB46815D92C}" type="presParOf" srcId="{B9423522-9F32-4F8C-9161-7CA5D6CA70AC}" destId="{DEBBD083-6E2E-4A5A-81CE-ABDB0EABC203}" srcOrd="1" destOrd="0" presId="urn:microsoft.com/office/officeart/2005/8/layout/pyramid4"/>
    <dgm:cxn modelId="{30344FDF-932F-45C0-831D-D1AABC334F89}" type="presParOf" srcId="{B9423522-9F32-4F8C-9161-7CA5D6CA70AC}" destId="{84D0708D-3643-4AFC-8E20-A3A82C378013}" srcOrd="2" destOrd="0" presId="urn:microsoft.com/office/officeart/2005/8/layout/pyramid4"/>
    <dgm:cxn modelId="{EBE0CFBF-07A9-4374-8FE8-7AE74A7941E1}" type="presParOf" srcId="{B9423522-9F32-4F8C-9161-7CA5D6CA70AC}" destId="{825D5A74-8A1F-4789-A5C5-DABCE5FF18E6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00D7368-0B73-46EC-8592-4D2C1403B011}">
      <dsp:nvSpPr>
        <dsp:cNvPr id="0" name=""/>
        <dsp:cNvSpPr/>
      </dsp:nvSpPr>
      <dsp:spPr>
        <a:xfrm>
          <a:off x="1671637" y="3056"/>
          <a:ext cx="1221581" cy="122158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 dirty="0"/>
        </a:p>
      </dsp:txBody>
      <dsp:txXfrm>
        <a:off x="1671637" y="3056"/>
        <a:ext cx="1221581" cy="1221581"/>
      </dsp:txXfrm>
    </dsp:sp>
    <dsp:sp modelId="{A04A9020-01F2-4EC0-BC7A-6DA997167428}">
      <dsp:nvSpPr>
        <dsp:cNvPr id="0" name=""/>
        <dsp:cNvSpPr/>
      </dsp:nvSpPr>
      <dsp:spPr>
        <a:xfrm rot="10800000">
          <a:off x="2068651" y="1382374"/>
          <a:ext cx="427553" cy="334401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C7FD7F-796D-4071-8099-521E339D9352}">
      <dsp:nvSpPr>
        <dsp:cNvPr id="0" name=""/>
        <dsp:cNvSpPr/>
      </dsp:nvSpPr>
      <dsp:spPr>
        <a:xfrm>
          <a:off x="1875030" y="1855584"/>
          <a:ext cx="814794" cy="814794"/>
        </a:xfrm>
        <a:prstGeom prst="ellipse">
          <a:avLst/>
        </a:prstGeom>
        <a:solidFill>
          <a:schemeClr val="accent5">
            <a:hueOff val="-1241735"/>
            <a:satOff val="4976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1875030" y="1855584"/>
        <a:ext cx="814794" cy="814794"/>
      </dsp:txXfrm>
    </dsp:sp>
    <dsp:sp modelId="{2CF772F2-ACA2-485D-BB27-D6995E1CFEEA}">
      <dsp:nvSpPr>
        <dsp:cNvPr id="0" name=""/>
        <dsp:cNvSpPr/>
      </dsp:nvSpPr>
      <dsp:spPr>
        <a:xfrm rot="10800000">
          <a:off x="2068651" y="2929812"/>
          <a:ext cx="427553" cy="334401"/>
        </a:xfrm>
        <a:prstGeom prst="triangle">
          <a:avLst/>
        </a:prstGeom>
        <a:solidFill>
          <a:schemeClr val="accent5">
            <a:hueOff val="-1419125"/>
            <a:satOff val="5687"/>
            <a:lumOff val="123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463341-FA62-456B-84F4-3571C736B283}">
      <dsp:nvSpPr>
        <dsp:cNvPr id="0" name=""/>
        <dsp:cNvSpPr/>
      </dsp:nvSpPr>
      <dsp:spPr>
        <a:xfrm>
          <a:off x="1875030" y="3504718"/>
          <a:ext cx="814794" cy="814794"/>
        </a:xfrm>
        <a:prstGeom prst="ellipse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1875030" y="3504718"/>
        <a:ext cx="814794" cy="814794"/>
      </dsp:txXfrm>
    </dsp:sp>
    <dsp:sp modelId="{DAB1ED61-15EF-403A-AD6B-5A69A785A714}">
      <dsp:nvSpPr>
        <dsp:cNvPr id="0" name=""/>
        <dsp:cNvSpPr/>
      </dsp:nvSpPr>
      <dsp:spPr>
        <a:xfrm rot="5400000">
          <a:off x="2994301" y="3744915"/>
          <a:ext cx="427553" cy="334401"/>
        </a:xfrm>
        <a:prstGeom prst="triangle">
          <a:avLst/>
        </a:prstGeom>
        <a:solidFill>
          <a:schemeClr val="accent5">
            <a:hueOff val="-2838251"/>
            <a:satOff val="11375"/>
            <a:lumOff val="24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FC87E8-F243-4811-BCA7-7478CBD473F0}">
      <dsp:nvSpPr>
        <dsp:cNvPr id="0" name=""/>
        <dsp:cNvSpPr/>
      </dsp:nvSpPr>
      <dsp:spPr>
        <a:xfrm>
          <a:off x="3707402" y="3504718"/>
          <a:ext cx="814794" cy="814794"/>
        </a:xfrm>
        <a:prstGeom prst="ellipse">
          <a:avLst/>
        </a:prstGeom>
        <a:solidFill>
          <a:schemeClr val="accent5">
            <a:hueOff val="-3725204"/>
            <a:satOff val="14929"/>
            <a:lumOff val="323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3707402" y="3504718"/>
        <a:ext cx="814794" cy="814794"/>
      </dsp:txXfrm>
    </dsp:sp>
    <dsp:sp modelId="{4095990D-D558-472F-A37B-2899600FA8D3}">
      <dsp:nvSpPr>
        <dsp:cNvPr id="0" name=""/>
        <dsp:cNvSpPr/>
      </dsp:nvSpPr>
      <dsp:spPr>
        <a:xfrm>
          <a:off x="3901023" y="2910883"/>
          <a:ext cx="427553" cy="334401"/>
        </a:xfrm>
        <a:prstGeom prst="triangle">
          <a:avLst/>
        </a:prstGeom>
        <a:solidFill>
          <a:schemeClr val="accent5">
            <a:hueOff val="-4257376"/>
            <a:satOff val="17062"/>
            <a:lumOff val="36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1917C4-1E8D-4257-B1C3-A00221860C8D}">
      <dsp:nvSpPr>
        <dsp:cNvPr id="0" name=""/>
        <dsp:cNvSpPr/>
      </dsp:nvSpPr>
      <dsp:spPr>
        <a:xfrm>
          <a:off x="3707402" y="1855584"/>
          <a:ext cx="814794" cy="814794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3707402" y="1855584"/>
        <a:ext cx="814794" cy="814794"/>
      </dsp:txXfrm>
    </dsp:sp>
    <dsp:sp modelId="{0DEA0BA7-8845-4020-843C-65976538703A}">
      <dsp:nvSpPr>
        <dsp:cNvPr id="0" name=""/>
        <dsp:cNvSpPr/>
      </dsp:nvSpPr>
      <dsp:spPr>
        <a:xfrm>
          <a:off x="3901023" y="1261749"/>
          <a:ext cx="427553" cy="334401"/>
        </a:xfrm>
        <a:prstGeom prst="triangle">
          <a:avLst/>
        </a:prstGeom>
        <a:solidFill>
          <a:schemeClr val="accent5">
            <a:hueOff val="-5676501"/>
            <a:satOff val="22749"/>
            <a:lumOff val="493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64FDD6-D6CF-483A-B73D-087EA1F2C0DF}">
      <dsp:nvSpPr>
        <dsp:cNvPr id="0" name=""/>
        <dsp:cNvSpPr/>
      </dsp:nvSpPr>
      <dsp:spPr>
        <a:xfrm>
          <a:off x="3707402" y="206449"/>
          <a:ext cx="814794" cy="814794"/>
        </a:xfrm>
        <a:prstGeom prst="ellipse">
          <a:avLst/>
        </a:prstGeom>
        <a:solidFill>
          <a:schemeClr val="accent5">
            <a:hueOff val="-6208672"/>
            <a:satOff val="24882"/>
            <a:lumOff val="539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3707402" y="206449"/>
        <a:ext cx="814794" cy="814794"/>
      </dsp:txXfrm>
    </dsp:sp>
    <dsp:sp modelId="{B2DEA962-9C96-48B8-A336-1DD312BB0DDB}">
      <dsp:nvSpPr>
        <dsp:cNvPr id="0" name=""/>
        <dsp:cNvSpPr/>
      </dsp:nvSpPr>
      <dsp:spPr>
        <a:xfrm rot="5400000">
          <a:off x="4826673" y="446645"/>
          <a:ext cx="427553" cy="334401"/>
        </a:xfrm>
        <a:prstGeom prst="triangle">
          <a:avLst/>
        </a:prstGeom>
        <a:solidFill>
          <a:schemeClr val="accent5">
            <a:hueOff val="-7095626"/>
            <a:satOff val="28436"/>
            <a:lumOff val="616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D59819-AD4B-4074-932C-057B92B4ECC3}">
      <dsp:nvSpPr>
        <dsp:cNvPr id="0" name=""/>
        <dsp:cNvSpPr/>
      </dsp:nvSpPr>
      <dsp:spPr>
        <a:xfrm>
          <a:off x="5539774" y="206449"/>
          <a:ext cx="814794" cy="814794"/>
        </a:xfrm>
        <a:prstGeom prst="ellipse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5539774" y="206449"/>
        <a:ext cx="814794" cy="814794"/>
      </dsp:txXfrm>
    </dsp:sp>
    <dsp:sp modelId="{3D8E8552-427E-4A9E-A608-F60E870CEC5D}">
      <dsp:nvSpPr>
        <dsp:cNvPr id="0" name=""/>
        <dsp:cNvSpPr/>
      </dsp:nvSpPr>
      <dsp:spPr>
        <a:xfrm rot="10800000">
          <a:off x="5733395" y="1280677"/>
          <a:ext cx="427553" cy="334401"/>
        </a:xfrm>
        <a:prstGeom prst="triangle">
          <a:avLst/>
        </a:prstGeom>
        <a:solidFill>
          <a:schemeClr val="accent5">
            <a:hueOff val="-8514751"/>
            <a:satOff val="34124"/>
            <a:lumOff val="739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89D9E5-29F6-4D62-9E1F-7E2B0F93367C}">
      <dsp:nvSpPr>
        <dsp:cNvPr id="0" name=""/>
        <dsp:cNvSpPr/>
      </dsp:nvSpPr>
      <dsp:spPr>
        <a:xfrm>
          <a:off x="5539774" y="1855584"/>
          <a:ext cx="814794" cy="814794"/>
        </a:xfrm>
        <a:prstGeom prst="ellipse">
          <a:avLst/>
        </a:prstGeom>
        <a:solidFill>
          <a:schemeClr val="accent5">
            <a:hueOff val="-8692142"/>
            <a:satOff val="34835"/>
            <a:lumOff val="7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5539774" y="1855584"/>
        <a:ext cx="814794" cy="814794"/>
      </dsp:txXfrm>
    </dsp:sp>
    <dsp:sp modelId="{FD79E813-21BE-4002-9CFF-359F9D645E14}">
      <dsp:nvSpPr>
        <dsp:cNvPr id="0" name=""/>
        <dsp:cNvSpPr/>
      </dsp:nvSpPr>
      <dsp:spPr>
        <a:xfrm rot="10800000">
          <a:off x="5733395" y="2828115"/>
          <a:ext cx="427553" cy="334401"/>
        </a:xfrm>
        <a:prstGeom prst="triangl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42C91D-6EDA-42F8-98BB-A1B6E1689345}">
      <dsp:nvSpPr>
        <dsp:cNvPr id="0" name=""/>
        <dsp:cNvSpPr/>
      </dsp:nvSpPr>
      <dsp:spPr>
        <a:xfrm>
          <a:off x="5336381" y="3301325"/>
          <a:ext cx="1221581" cy="1221581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/>
        </a:p>
      </dsp:txBody>
      <dsp:txXfrm>
        <a:off x="5336381" y="3301325"/>
        <a:ext cx="1221581" cy="1221581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DBB73D9-45C7-419E-9469-E61E9693114C}">
      <dsp:nvSpPr>
        <dsp:cNvPr id="0" name=""/>
        <dsp:cNvSpPr/>
      </dsp:nvSpPr>
      <dsp:spPr>
        <a:xfrm>
          <a:off x="1877870" y="0"/>
          <a:ext cx="1980220" cy="1980220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/>
        </a:p>
      </dsp:txBody>
      <dsp:txXfrm>
        <a:off x="1877870" y="0"/>
        <a:ext cx="1980220" cy="1980220"/>
      </dsp:txXfrm>
    </dsp:sp>
    <dsp:sp modelId="{DEBBD083-6E2E-4A5A-81CE-ABDB0EABC203}">
      <dsp:nvSpPr>
        <dsp:cNvPr id="0" name=""/>
        <dsp:cNvSpPr/>
      </dsp:nvSpPr>
      <dsp:spPr>
        <a:xfrm>
          <a:off x="887759" y="1980220"/>
          <a:ext cx="1980220" cy="1980220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/>
        </a:p>
      </dsp:txBody>
      <dsp:txXfrm>
        <a:off x="887759" y="1980220"/>
        <a:ext cx="1980220" cy="1980220"/>
      </dsp:txXfrm>
    </dsp:sp>
    <dsp:sp modelId="{84D0708D-3643-4AFC-8E20-A3A82C378013}">
      <dsp:nvSpPr>
        <dsp:cNvPr id="0" name=""/>
        <dsp:cNvSpPr/>
      </dsp:nvSpPr>
      <dsp:spPr>
        <a:xfrm rot="10800000">
          <a:off x="1877870" y="1980220"/>
          <a:ext cx="1980220" cy="1980220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 dirty="0"/>
        </a:p>
      </dsp:txBody>
      <dsp:txXfrm rot="10800000">
        <a:off x="1877870" y="1980220"/>
        <a:ext cx="1980220" cy="1980220"/>
      </dsp:txXfrm>
    </dsp:sp>
    <dsp:sp modelId="{825D5A74-8A1F-4789-A5C5-DABCE5FF18E6}">
      <dsp:nvSpPr>
        <dsp:cNvPr id="0" name=""/>
        <dsp:cNvSpPr/>
      </dsp:nvSpPr>
      <dsp:spPr>
        <a:xfrm>
          <a:off x="2867980" y="1980220"/>
          <a:ext cx="1980220" cy="1980220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/>
        </a:p>
      </dsp:txBody>
      <dsp:txXfrm>
        <a:off x="2867980" y="1980220"/>
        <a:ext cx="1980220" cy="19802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ECDF-18E2-4C5F-8039-31465ADA17C2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49C0C-2435-48D2-AE4D-59DC919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ECDF-18E2-4C5F-8039-31465ADA17C2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49C0C-2435-48D2-AE4D-59DC919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ECDF-18E2-4C5F-8039-31465ADA17C2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49C0C-2435-48D2-AE4D-59DC919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ECDF-18E2-4C5F-8039-31465ADA17C2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49C0C-2435-48D2-AE4D-59DC919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ECDF-18E2-4C5F-8039-31465ADA17C2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49C0C-2435-48D2-AE4D-59DC919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ECDF-18E2-4C5F-8039-31465ADA17C2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49C0C-2435-48D2-AE4D-59DC919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ECDF-18E2-4C5F-8039-31465ADA17C2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49C0C-2435-48D2-AE4D-59DC919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ECDF-18E2-4C5F-8039-31465ADA17C2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49C0C-2435-48D2-AE4D-59DC919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ECDF-18E2-4C5F-8039-31465ADA17C2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49C0C-2435-48D2-AE4D-59DC919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ECDF-18E2-4C5F-8039-31465ADA17C2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49C0C-2435-48D2-AE4D-59DC919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5ECDF-18E2-4C5F-8039-31465ADA17C2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49C0C-2435-48D2-AE4D-59DC919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95ECDF-18E2-4C5F-8039-31465ADA17C2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849C0C-2435-48D2-AE4D-59DC9195F6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VY_32_INOVACE_147_M1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Geometrické tvary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Geometrické tvary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1.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8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8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800" dirty="0" smtClean="0">
                <a:latin typeface="Arial" charset="0"/>
                <a:cs typeface="Arial" charset="0"/>
              </a:rPr>
              <a:t>:  VV, PČ, ČJ</a:t>
            </a:r>
            <a:endParaRPr lang="cs-CZ" sz="18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8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800" dirty="0" smtClean="0">
                <a:latin typeface="Arial" charset="0"/>
                <a:cs typeface="Arial" charset="0"/>
              </a:rPr>
              <a:t>: Žáci pracují pod vedením učitelky, plní zadané úkoly, pracují v lavicích , u tabule, samostatně, ve skupinách.</a:t>
            </a:r>
            <a:endParaRPr lang="cs-CZ" sz="18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8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800" dirty="0" smtClean="0">
                <a:latin typeface="Arial" charset="0"/>
                <a:cs typeface="Arial" charset="0"/>
              </a:rPr>
              <a:t>: Žáci si procvičí a zautomatizují  základní geometrické tvary.</a:t>
            </a:r>
          </a:p>
          <a:p>
            <a:r>
              <a:rPr lang="cs-CZ" sz="18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8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1800" b="1" i="1" dirty="0" smtClean="0">
                <a:latin typeface="Arial" charset="0"/>
                <a:cs typeface="Arial" charset="0"/>
              </a:rPr>
              <a:t>ZDROJ</a:t>
            </a:r>
            <a:r>
              <a:rPr lang="cs-CZ" sz="1800" dirty="0" smtClean="0">
                <a:latin typeface="Arial" charset="0"/>
                <a:cs typeface="Arial" charset="0"/>
              </a:rPr>
              <a:t>:  </a:t>
            </a:r>
            <a:r>
              <a:rPr lang="cs-CZ" sz="1800" dirty="0" smtClean="0"/>
              <a:t>Ilustrace </a:t>
            </a:r>
            <a:r>
              <a:rPr lang="cs-CZ" sz="1800" u="sng" dirty="0" smtClean="0"/>
              <a:t>www.office.</a:t>
            </a:r>
            <a:r>
              <a:rPr lang="cs-CZ" sz="1800" u="sng" dirty="0" err="1" smtClean="0"/>
              <a:t>microsoft.com</a:t>
            </a:r>
            <a:endParaRPr lang="cs-CZ" sz="18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G</a:t>
            </a:r>
            <a:r>
              <a:rPr lang="cs-CZ" dirty="0" smtClean="0"/>
              <a:t>eometrické tvary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640960" cy="5445224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400" b="1" dirty="0" smtClean="0"/>
              <a:t>         Trojúhelník                   </a:t>
            </a:r>
          </a:p>
          <a:p>
            <a:pPr>
              <a:buNone/>
            </a:pPr>
            <a:r>
              <a:rPr lang="cs-CZ" sz="3400" b="1" dirty="0" smtClean="0"/>
              <a:t>                                                                             Obdélník</a:t>
            </a:r>
            <a:endParaRPr lang="cs-CZ" sz="3400" b="1" dirty="0"/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endParaRPr lang="cs-CZ" sz="3400" b="1" dirty="0"/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endParaRPr lang="cs-CZ" sz="3400" b="1" dirty="0"/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r>
              <a:rPr lang="cs-CZ" sz="3400" b="1" dirty="0" smtClean="0"/>
              <a:t>                      Čtverec</a:t>
            </a:r>
            <a:endParaRPr lang="cs-CZ" sz="3400" b="1" dirty="0"/>
          </a:p>
          <a:p>
            <a:pPr>
              <a:buNone/>
            </a:pPr>
            <a:r>
              <a:rPr lang="cs-CZ" sz="3400" b="1" dirty="0" smtClean="0"/>
              <a:t>                                                                                       Kruh</a:t>
            </a:r>
          </a:p>
          <a:p>
            <a:pPr>
              <a:buNone/>
            </a:pPr>
            <a:endParaRPr lang="cs-CZ" sz="3400" b="1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51520" y="980728"/>
            <a:ext cx="2592288" cy="2232248"/>
          </a:xfrm>
          <a:prstGeom prst="triangl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436096" y="4005064"/>
            <a:ext cx="2160240" cy="2088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55576" y="3789040"/>
            <a:ext cx="2232248" cy="194421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923928" y="1484784"/>
            <a:ext cx="3528392" cy="172819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83568" y="4077072"/>
            <a:ext cx="2160240" cy="18002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427984" y="4149080"/>
            <a:ext cx="3024336" cy="18002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683568" y="1412776"/>
            <a:ext cx="2232248" cy="2088232"/>
          </a:xfrm>
          <a:prstGeom prst="triangl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644008" y="1700808"/>
            <a:ext cx="2160240" cy="187220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075240" cy="1012974"/>
          </a:xfrm>
        </p:spPr>
        <p:txBody>
          <a:bodyPr>
            <a:noAutofit/>
          </a:bodyPr>
          <a:lstStyle/>
          <a:p>
            <a:r>
              <a:rPr lang="cs-CZ" sz="2800" dirty="0" smtClean="0"/>
              <a:t>Vybarvi </a:t>
            </a:r>
            <a:r>
              <a:rPr lang="cs-CZ" sz="2800" dirty="0" smtClean="0">
                <a:solidFill>
                  <a:srgbClr val="00B0F0"/>
                </a:solidFill>
              </a:rPr>
              <a:t>modře</a:t>
            </a:r>
            <a:r>
              <a:rPr lang="cs-CZ" sz="2800" dirty="0" smtClean="0"/>
              <a:t>  trojúhelníky, </a:t>
            </a:r>
            <a:r>
              <a:rPr lang="cs-CZ" sz="2800" dirty="0" smtClean="0">
                <a:solidFill>
                  <a:srgbClr val="FF0000"/>
                </a:solidFill>
              </a:rPr>
              <a:t>červeně</a:t>
            </a:r>
            <a:r>
              <a:rPr lang="cs-CZ" sz="2800" dirty="0" smtClean="0"/>
              <a:t>  čtverce,</a:t>
            </a:r>
            <a:r>
              <a:rPr lang="cs-CZ" sz="2800" dirty="0" smtClean="0">
                <a:solidFill>
                  <a:srgbClr val="FFFF00"/>
                </a:solidFill>
              </a:rPr>
              <a:t> žlutě </a:t>
            </a:r>
            <a:r>
              <a:rPr lang="cs-CZ" sz="2800" dirty="0" smtClean="0"/>
              <a:t> kruhy a </a:t>
            </a:r>
            <a:r>
              <a:rPr lang="cs-CZ" sz="2800" dirty="0" smtClean="0">
                <a:solidFill>
                  <a:srgbClr val="92D050"/>
                </a:solidFill>
              </a:rPr>
              <a:t>zeleně</a:t>
            </a:r>
            <a:r>
              <a:rPr lang="cs-CZ" sz="2800" dirty="0" smtClean="0"/>
              <a:t>  obdélníky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3707904" y="5085184"/>
            <a:ext cx="1656184" cy="1512168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323528" y="1124744"/>
            <a:ext cx="1143744" cy="999728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3779912" y="1772816"/>
            <a:ext cx="1656184" cy="1512168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 rot="18898844">
            <a:off x="292072" y="4657211"/>
            <a:ext cx="1656184" cy="1512168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7092280" y="1340768"/>
            <a:ext cx="1656184" cy="1512168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7596336" y="5229200"/>
            <a:ext cx="1224136" cy="1080120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979712" y="1484784"/>
            <a:ext cx="1656184" cy="136815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0" y="2636912"/>
            <a:ext cx="1656184" cy="136815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339752" y="5085184"/>
            <a:ext cx="1351384" cy="99134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6876256" y="3356992"/>
            <a:ext cx="1656184" cy="136815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084168" y="5661248"/>
            <a:ext cx="1046584" cy="75855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835696" y="3645024"/>
            <a:ext cx="2575520" cy="120736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16016" y="3501008"/>
            <a:ext cx="1847056" cy="155902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508104" y="1556792"/>
            <a:ext cx="1152128" cy="10081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Kolik je trojúhelníků a kolik kruhů?</a:t>
            </a:r>
            <a:br>
              <a:rPr lang="cs-CZ" dirty="0" smtClean="0"/>
            </a:br>
            <a:r>
              <a:rPr lang="cs-CZ" dirty="0" smtClean="0"/>
              <a:t>Porovnej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611560" y="1556792"/>
            <a:ext cx="1584176" cy="15841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067944" y="3068960"/>
            <a:ext cx="1368152" cy="1368152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516216" y="1484784"/>
            <a:ext cx="1584176" cy="15841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83568" y="4869160"/>
            <a:ext cx="1584176" cy="144016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7308304" y="5229200"/>
            <a:ext cx="1152128" cy="122413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3203848" y="5013176"/>
            <a:ext cx="1656184" cy="1512168"/>
          </a:xfrm>
          <a:prstGeom prst="triangl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7092280" y="3284984"/>
            <a:ext cx="1368152" cy="1440160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3779912" y="1484784"/>
            <a:ext cx="1080120" cy="1152128"/>
          </a:xfrm>
          <a:prstGeom prst="triangl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5364088" y="4437112"/>
            <a:ext cx="1368152" cy="1080120"/>
          </a:xfrm>
          <a:prstGeom prst="triangl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1475656" y="3140968"/>
            <a:ext cx="1656184" cy="151216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179512" y="3140968"/>
            <a:ext cx="936104" cy="936104"/>
          </a:xfrm>
          <a:prstGeom prst="triangl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323528" y="1700808"/>
            <a:ext cx="1080120" cy="108012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779912" y="1700808"/>
            <a:ext cx="1080120" cy="108012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627784" y="1700808"/>
            <a:ext cx="1080120" cy="108012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475656" y="1700808"/>
            <a:ext cx="1080120" cy="108012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Petra\AppData\Local\Microsoft\Windows\Temporary Internet Files\Content.IE5\CKGBVJZW\MC90043253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772816"/>
            <a:ext cx="1008112" cy="1008112"/>
          </a:xfrm>
          <a:prstGeom prst="rect">
            <a:avLst/>
          </a:prstGeom>
          <a:noFill/>
        </p:spPr>
      </p:pic>
      <p:sp>
        <p:nvSpPr>
          <p:cNvPr id="9" name="Elipsa 8"/>
          <p:cNvSpPr/>
          <p:nvPr/>
        </p:nvSpPr>
        <p:spPr>
          <a:xfrm>
            <a:off x="6948264" y="1700808"/>
            <a:ext cx="1080120" cy="108012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5868144" y="1700808"/>
            <a:ext cx="1080120" cy="108012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251520" y="3068960"/>
            <a:ext cx="1152128" cy="1080120"/>
          </a:xfrm>
          <a:prstGeom prst="triangl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1547664" y="3068960"/>
            <a:ext cx="1152128" cy="1080120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2843808" y="3068960"/>
            <a:ext cx="1152128" cy="1080120"/>
          </a:xfrm>
          <a:prstGeom prst="triangl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4788024" y="3068960"/>
            <a:ext cx="1152128" cy="1080120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7308304" y="3068960"/>
            <a:ext cx="1152128" cy="108012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6012160" y="3068960"/>
            <a:ext cx="1152128" cy="1080120"/>
          </a:xfrm>
          <a:prstGeom prst="triangl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2" descr="C:\Users\Petra\AppData\Local\Microsoft\Windows\Temporary Internet Files\Content.IE5\CKGBVJZW\MC90043253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3212976"/>
            <a:ext cx="1008112" cy="1008112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395536" y="4509120"/>
            <a:ext cx="1080120" cy="100811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43808" y="4509120"/>
            <a:ext cx="1080120" cy="100811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228184" y="4509120"/>
            <a:ext cx="1080120" cy="100811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619672" y="4509120"/>
            <a:ext cx="1080120" cy="100811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076056" y="4509120"/>
            <a:ext cx="1080120" cy="100811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Picture 2" descr="C:\Users\Petra\AppData\Local\Microsoft\Windows\Temporary Internet Files\Content.IE5\CKGBVJZW\MC90043253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4581128"/>
            <a:ext cx="1008112" cy="1008112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683568" y="5733256"/>
            <a:ext cx="1512168" cy="7920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411760" y="5733256"/>
            <a:ext cx="151216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932040" y="5733256"/>
            <a:ext cx="1512168" cy="7920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588224" y="5733256"/>
            <a:ext cx="151216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Picture 2" descr="C:\Users\Petra\AppData\Local\Microsoft\Windows\Temporary Internet Files\Content.IE5\CKGBVJZW\MC90043253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5661248"/>
            <a:ext cx="1008112" cy="1008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Kolik je kruhů a kolik trojúhelníků?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-1476672" y="16288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4283968" y="1844824"/>
          <a:ext cx="573596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je trojúhelníků?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260648"/>
            <a:ext cx="5554960" cy="11569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Kolik se v housence ukrývá kruhů?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2771800" y="5301208"/>
            <a:ext cx="1296144" cy="129614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851920" y="5085184"/>
            <a:ext cx="1296144" cy="129614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572000" y="4221088"/>
            <a:ext cx="1296144" cy="129614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436096" y="3789040"/>
            <a:ext cx="1296144" cy="129614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588224" y="3861048"/>
            <a:ext cx="1296144" cy="129614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7380312" y="4725144"/>
            <a:ext cx="1296144" cy="129614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7847856" y="5561856"/>
            <a:ext cx="1296144" cy="129614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95536" y="2204864"/>
            <a:ext cx="1296144" cy="129614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79512" y="3212976"/>
            <a:ext cx="1296144" cy="129614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755576" y="4221088"/>
            <a:ext cx="1296144" cy="129614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547664" y="4941168"/>
            <a:ext cx="1296144" cy="129614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611560" y="836712"/>
            <a:ext cx="1728192" cy="1700808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691680" y="1340768"/>
            <a:ext cx="432048" cy="43204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1115616" y="1124744"/>
            <a:ext cx="432048" cy="43204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1763688" y="1556792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1187624" y="1340768"/>
            <a:ext cx="207640" cy="224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ěsíc 21"/>
          <p:cNvSpPr/>
          <p:nvPr/>
        </p:nvSpPr>
        <p:spPr>
          <a:xfrm rot="17416175">
            <a:off x="1128600" y="1800503"/>
            <a:ext cx="360040" cy="432048"/>
          </a:xfrm>
          <a:prstGeom prst="moon">
            <a:avLst>
              <a:gd name="adj" fmla="val 50896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683568" y="332656"/>
            <a:ext cx="504056" cy="5760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2051720" y="908720"/>
            <a:ext cx="792088" cy="2160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7" name="Elipsa 26"/>
          <p:cNvSpPr/>
          <p:nvPr/>
        </p:nvSpPr>
        <p:spPr>
          <a:xfrm>
            <a:off x="539552" y="188640"/>
            <a:ext cx="360040" cy="36004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2699792" y="764704"/>
            <a:ext cx="360040" cy="36004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173</Words>
  <Application>Microsoft Office PowerPoint</Application>
  <PresentationFormat>Předvádění na obrazovce (4:3)</PresentationFormat>
  <Paragraphs>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POPIS MATERIÁLU</vt:lpstr>
      <vt:lpstr>Geometrické tvary</vt:lpstr>
      <vt:lpstr>Pojmenuj</vt:lpstr>
      <vt:lpstr>Vybarvi modře  trojúhelníky, červeně  čtverce, žlutě  kruhy a zeleně  obdélníky</vt:lpstr>
      <vt:lpstr>Kolik je trojúhelníků a kolik kruhů? Porovnej</vt:lpstr>
      <vt:lpstr>Spočítej </vt:lpstr>
      <vt:lpstr>Kolik je kruhů a kolik trojúhelníků? </vt:lpstr>
      <vt:lpstr>Kolik je trojúhelníků?</vt:lpstr>
      <vt:lpstr>Kolik se v housence ukrývá kruhů?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Geometrie</dc:title>
  <dc:creator>Petra</dc:creator>
  <cp:lastModifiedBy>Dum</cp:lastModifiedBy>
  <cp:revision>10</cp:revision>
  <dcterms:created xsi:type="dcterms:W3CDTF">2012-04-20T14:59:12Z</dcterms:created>
  <dcterms:modified xsi:type="dcterms:W3CDTF">2014-01-13T11:11:27Z</dcterms:modified>
</cp:coreProperties>
</file>