
<file path=[Content_Types].xml><?xml version="1.0" encoding="utf-8"?>
<Types xmlns="http://schemas.openxmlformats.org/package/2006/content-types">
  <Override PartName="/ppt/diagrams/drawing2.xml" ContentType="application/vnd.ms-office.drawingml.diagramDrawing+xml"/>
  <Override PartName="/ppt/diagrams/data17.xml" ContentType="application/vnd.openxmlformats-officedocument.drawingml.diagramData+xml"/>
  <Override PartName="/ppt/slides/slide4.xml" ContentType="application/vnd.openxmlformats-officedocument.presentationml.slide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diagrams/colors11.xml" ContentType="application/vnd.openxmlformats-officedocument.drawingml.diagramColors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diagrams/layout9.xml" ContentType="application/vnd.openxmlformats-officedocument.drawingml.diagramLayout+xml"/>
  <Override PartName="/ppt/diagrams/data13.xml" ContentType="application/vnd.openxmlformats-officedocument.drawingml.diagramData+xml"/>
  <Default Extension="xml" ContentType="application/xml"/>
  <Override PartName="/ppt/diagrams/quickStyle17.xml" ContentType="application/vnd.openxmlformats-officedocument.drawingml.diagramStyle+xml"/>
  <Override PartName="/ppt/diagrams/drawing18.xml" ContentType="application/vnd.ms-office.drawingml.diagramDrawing+xml"/>
  <Override PartName="/ppt/diagrams/data20.xml" ContentType="application/vnd.openxmlformats-officedocument.drawingml.diagramData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ppt/diagrams/layout17.xml" ContentType="application/vnd.openxmlformats-officedocument.drawingml.diagramLayout+xml"/>
  <Override PartName="/ppt/diagrams/colors8.xml" ContentType="application/vnd.openxmlformats-officedocument.drawingml.diagramColors+xml"/>
  <Override PartName="/ppt/diagrams/quickStyle13.xml" ContentType="application/vnd.openxmlformats-officedocument.drawingml.diagramStyle+xml"/>
  <Override PartName="/ppt/diagrams/drawing14.xml" ContentType="application/vnd.ms-office.drawingml.diagramDrawing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rawing7.xml" ContentType="application/vnd.ms-office.drawingml.diagramDrawing+xml"/>
  <Override PartName="/ppt/diagrams/layout13.xml" ContentType="application/vnd.openxmlformats-officedocument.drawingml.diagramLayout+xml"/>
  <Override PartName="/ppt/diagrams/quickStyle20.xml" ContentType="application/vnd.openxmlformats-officedocument.drawingml.diagramStyl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colors4.xml" ContentType="application/vnd.openxmlformats-officedocument.drawingml.diagramColors+xml"/>
  <Override PartName="/ppt/diagrams/drawing5.xml" ContentType="application/vnd.ms-office.drawingml.diagramDrawing+xml"/>
  <Override PartName="/ppt/diagrams/quickStyle7.xml" ContentType="application/vnd.openxmlformats-officedocument.drawingml.diagramStyle+xml"/>
  <Override PartName="/ppt/diagrams/drawing10.xml" ContentType="application/vnd.ms-office.drawingml.diagramDrawing+xml"/>
  <Override PartName="/ppt/diagrams/layout11.xml" ContentType="application/vnd.openxmlformats-officedocument.drawingml.diagramLayout+xml"/>
  <Override PartName="/ppt/diagrams/colors14.xml" ContentType="application/vnd.openxmlformats-officedocument.drawingml.diagramColors+xml"/>
  <Override PartName="/ppt/diagrams/colors16.xml" ContentType="application/vnd.openxmlformats-officedocument.drawingml.diagramColors+xml"/>
  <Override PartName="/ppt/diagrams/data18.xml" ContentType="application/vnd.openxmlformats-officedocument.drawingml.diagramData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diagrams/colors12.xml" ContentType="application/vnd.openxmlformats-officedocument.drawingml.diagramColors+xml"/>
  <Override PartName="/ppt/diagrams/data16.xml" ContentType="application/vnd.openxmlformats-officedocument.drawingml.diagramData+xml"/>
  <Override PartName="/ppt/diagrams/layout20.xml" ContentType="application/vnd.openxmlformats-officedocument.drawingml.diagramLayout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diagrams/colors10.xml" ContentType="application/vnd.openxmlformats-officedocument.drawingml.diagramColors+xml"/>
  <Override PartName="/ppt/diagrams/data14.xml" ContentType="application/vnd.openxmlformats-officedocument.drawingml.diagramData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Default Extension="emf" ContentType="image/x-emf"/>
  <Override PartName="/ppt/diagrams/quickStyle1.xml" ContentType="application/vnd.openxmlformats-officedocument.drawingml.diagramStyle+xml"/>
  <Override PartName="/ppt/diagrams/layout8.xml" ContentType="application/vnd.openxmlformats-officedocument.drawingml.diagramLayout+xml"/>
  <Override PartName="/ppt/diagrams/data12.xml" ContentType="application/vnd.openxmlformats-officedocument.drawingml.diagramData+xml"/>
  <Override PartName="/ppt/diagrams/drawing19.xml" ContentType="application/vnd.ms-office.drawingml.diagramDrawing+xml"/>
  <Default Extension="jpeg" ContentType="image/jpeg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diagrams/layout6.xml" ContentType="application/vnd.openxmlformats-officedocument.drawingml.diagramLayout+xml"/>
  <Override PartName="/ppt/diagrams/data9.xml" ContentType="application/vnd.openxmlformats-officedocument.drawingml.diagramData+xml"/>
  <Override PartName="/ppt/diagrams/data10.xml" ContentType="application/vnd.openxmlformats-officedocument.drawingml.diagramData+xml"/>
  <Override PartName="/ppt/diagrams/quickStyle16.xml" ContentType="application/vnd.openxmlformats-officedocument.drawingml.diagramStyle+xml"/>
  <Override PartName="/ppt/diagrams/drawing17.xml" ContentType="application/vnd.ms-office.drawingml.diagramDrawing+xml"/>
  <Override PartName="/ppt/diagrams/quickStyle18.xml" ContentType="application/vnd.openxmlformats-officedocument.drawingml.diagramStyl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diagrams/layout4.xml" ContentType="application/vnd.openxmlformats-officedocument.drawingml.diagramLayout+xml"/>
  <Override PartName="/ppt/diagrams/data7.xml" ContentType="application/vnd.openxmlformats-officedocument.drawingml.diagramData+xml"/>
  <Override PartName="/ppt/diagrams/colors9.xml" ContentType="application/vnd.openxmlformats-officedocument.drawingml.diagramColors+xml"/>
  <Override PartName="/ppt/diagrams/quickStyle14.xml" ContentType="application/vnd.openxmlformats-officedocument.drawingml.diagramStyle+xml"/>
  <Override PartName="/ppt/diagrams/drawing15.xml" ContentType="application/vnd.ms-office.drawingml.diagramDrawing+xml"/>
  <Override PartName="/ppt/diagrams/layout18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data5.xml" ContentType="application/vnd.openxmlformats-officedocument.drawingml.diagramData+xml"/>
  <Override PartName="/ppt/diagrams/colors7.xml" ContentType="application/vnd.openxmlformats-officedocument.drawingml.diagramColors+xml"/>
  <Override PartName="/ppt/diagrams/drawing8.xml" ContentType="application/vnd.ms-office.drawingml.diagramDrawing+xml"/>
  <Override PartName="/ppt/diagrams/quickStyle12.xml" ContentType="application/vnd.openxmlformats-officedocument.drawingml.diagramStyle+xml"/>
  <Override PartName="/ppt/diagrams/drawing13.xml" ContentType="application/vnd.ms-office.drawingml.diagramDrawing+xml"/>
  <Override PartName="/ppt/diagrams/layout16.xml" ContentType="application/vnd.openxmlformats-officedocument.drawingml.diagramLayout+xml"/>
  <Override PartName="/ppt/diagrams/colors19.xml" ContentType="application/vnd.openxmlformats-officedocument.drawingml.diagramColors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drawing6.xml" ContentType="application/vnd.ms-office.drawingml.diagramDrawing+xml"/>
  <Override PartName="/ppt/diagrams/quickStyle8.xml" ContentType="application/vnd.openxmlformats-officedocument.drawingml.diagramStyle+xml"/>
  <Override PartName="/ppt/diagrams/quickStyle10.xml" ContentType="application/vnd.openxmlformats-officedocument.drawingml.diagramStyle+xml"/>
  <Override PartName="/ppt/diagrams/drawing11.xml" ContentType="application/vnd.ms-office.drawingml.diagramDrawing+xml"/>
  <Override PartName="/ppt/diagrams/layout14.xml" ContentType="application/vnd.openxmlformats-officedocument.drawingml.diagramLayout+xml"/>
  <Override PartName="/ppt/diagrams/colors17.xml" ContentType="application/vnd.openxmlformats-officedocument.drawingml.diagramColors+xml"/>
  <Override PartName="/ppt/diagrams/drawing20.xml" ContentType="application/vnd.ms-office.drawingml.diagramDrawing+xml"/>
  <Override PartName="/ppt/slides/slide8.xml" ContentType="application/vnd.openxmlformats-officedocument.presentationml.slide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drawing4.xml" ContentType="application/vnd.ms-office.drawingml.diagramDrawing+xml"/>
  <Override PartName="/ppt/diagrams/quickStyle6.xml" ContentType="application/vnd.openxmlformats-officedocument.drawingml.diagramStyle+xml"/>
  <Override PartName="/ppt/diagrams/layout12.xml" ContentType="application/vnd.openxmlformats-officedocument.drawingml.diagramLayout+xml"/>
  <Override PartName="/ppt/diagrams/colors15.xml" ContentType="application/vnd.openxmlformats-officedocument.drawingml.diagramColors+xml"/>
  <Override PartName="/ppt/diagrams/data19.xml" ContentType="application/vnd.openxmlformats-officedocument.drawingml.diagramData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quickStyle4.xml" ContentType="application/vnd.openxmlformats-officedocument.drawingml.diagramStyle+xml"/>
  <Override PartName="/ppt/diagrams/layout10.xml" ContentType="application/vnd.openxmlformats-officedocument.drawingml.diagramLayout+xml"/>
  <Override PartName="/ppt/diagrams/colors13.xml" ContentType="application/vnd.openxmlformats-officedocument.drawingml.diagramColors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diagrams/data15.xml" ContentType="application/vnd.openxmlformats-officedocument.drawingml.diagramData+xml"/>
  <Override PartName="/ppt/diagrams/colors20.xml" ContentType="application/vnd.openxmlformats-officedocument.drawingml.diagramColors+xml"/>
  <Override PartName="/ppt/slides/slide2.xml" ContentType="application/vnd.openxmlformats-officedocument.presentationml.slide+xml"/>
  <Default Extension="wmf" ContentType="image/x-wmf"/>
  <Override PartName="/ppt/diagrams/data11.xml" ContentType="application/vnd.openxmlformats-officedocument.drawingml.diagramData+xml"/>
  <Override PartName="/ppt/diagrams/quickStyle19.xml" ContentType="application/vnd.openxmlformats-officedocument.drawingml.diagramStyle+xml"/>
  <Default Extension="rels" ContentType="application/vnd.openxmlformats-package.relationships+xml"/>
  <Override PartName="/ppt/diagrams/layout7.xml" ContentType="application/vnd.openxmlformats-officedocument.drawingml.diagramLayout+xml"/>
  <Override PartName="/ppt/diagrams/data8.xml" ContentType="application/vnd.openxmlformats-officedocument.drawingml.diagramData+xml"/>
  <Override PartName="/ppt/slideLayouts/slideLayout11.xml" ContentType="application/vnd.openxmlformats-officedocument.presentationml.slideLayout+xml"/>
  <Override PartName="/ppt/diagrams/quickStyle15.xml" ContentType="application/vnd.openxmlformats-officedocument.drawingml.diagramStyle+xml"/>
  <Override PartName="/ppt/diagrams/drawing16.xml" ContentType="application/vnd.ms-office.drawingml.diagramDrawing+xml"/>
  <Override PartName="/ppt/diagrams/layout19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rawing9.xml" ContentType="application/vnd.ms-office.drawingml.diagramDrawing+xml"/>
  <Override PartName="/ppt/diagrams/layout15.xml" ContentType="application/vnd.openxmlformats-officedocument.drawingml.diagramLayout+xml"/>
  <Override PartName="/ppt/diagrams/colors6.xml" ContentType="application/vnd.openxmlformats-officedocument.drawingml.diagramColors+xml"/>
  <Override PartName="/ppt/diagrams/quickStyle9.xml" ContentType="application/vnd.openxmlformats-officedocument.drawingml.diagramStyle+xml"/>
  <Override PartName="/ppt/diagrams/quickStyle11.xml" ContentType="application/vnd.openxmlformats-officedocument.drawingml.diagramStyle+xml"/>
  <Override PartName="/ppt/diagrams/drawing12.xml" ContentType="application/vnd.ms-office.drawingml.diagramDrawing+xml"/>
  <Override PartName="/ppt/diagrams/colors18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24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0045845-B417-4CC4-BBCC-4DA28D9BFED7}" type="doc">
      <dgm:prSet loTypeId="urn:microsoft.com/office/officeart/2005/8/layout/equation1" loCatId="process" qsTypeId="urn:microsoft.com/office/officeart/2005/8/quickstyle/simple1" qsCatId="simple" csTypeId="urn:microsoft.com/office/officeart/2005/8/colors/colorful5" csCatId="colorful" phldr="1"/>
      <dgm:spPr/>
    </dgm:pt>
    <dgm:pt modelId="{3E711E96-E39C-4FF1-A300-004661F2C896}">
      <dgm:prSet phldrT="[Text]"/>
      <dgm:spPr/>
      <dgm:t>
        <a:bodyPr/>
        <a:lstStyle/>
        <a:p>
          <a:r>
            <a:rPr lang="cs-CZ" dirty="0" smtClean="0"/>
            <a:t>5</a:t>
          </a:r>
          <a:endParaRPr lang="cs-CZ" dirty="0"/>
        </a:p>
      </dgm:t>
    </dgm:pt>
    <dgm:pt modelId="{B5DE129F-A323-4FBC-8082-2E836A120AD1}" type="parTrans" cxnId="{0ED214FC-F4B0-4A43-ABD7-EF763A90BC36}">
      <dgm:prSet/>
      <dgm:spPr/>
      <dgm:t>
        <a:bodyPr/>
        <a:lstStyle/>
        <a:p>
          <a:endParaRPr lang="cs-CZ"/>
        </a:p>
      </dgm:t>
    </dgm:pt>
    <dgm:pt modelId="{DE1C2B2F-BD31-460A-A961-BD9C77DC0A62}" type="sibTrans" cxnId="{0ED214FC-F4B0-4A43-ABD7-EF763A90BC36}">
      <dgm:prSet/>
      <dgm:spPr/>
      <dgm:t>
        <a:bodyPr/>
        <a:lstStyle/>
        <a:p>
          <a:endParaRPr lang="cs-CZ"/>
        </a:p>
      </dgm:t>
    </dgm:pt>
    <dgm:pt modelId="{F70C2266-23B2-4CE3-916F-549A3735564E}">
      <dgm:prSet phldrT="[Text]"/>
      <dgm:spPr/>
      <dgm:t>
        <a:bodyPr/>
        <a:lstStyle/>
        <a:p>
          <a:r>
            <a:rPr lang="cs-CZ" dirty="0" smtClean="0"/>
            <a:t>4</a:t>
          </a:r>
          <a:endParaRPr lang="cs-CZ" dirty="0"/>
        </a:p>
      </dgm:t>
    </dgm:pt>
    <dgm:pt modelId="{464123AD-1DB1-49EB-B7D6-F0EA30CFB686}" type="parTrans" cxnId="{6599F83E-01B8-4122-8120-915DD5949E9F}">
      <dgm:prSet/>
      <dgm:spPr/>
      <dgm:t>
        <a:bodyPr/>
        <a:lstStyle/>
        <a:p>
          <a:endParaRPr lang="cs-CZ"/>
        </a:p>
      </dgm:t>
    </dgm:pt>
    <dgm:pt modelId="{97358D0A-71B2-4949-AA75-F03B55CF7A00}" type="sibTrans" cxnId="{6599F83E-01B8-4122-8120-915DD5949E9F}">
      <dgm:prSet/>
      <dgm:spPr/>
      <dgm:t>
        <a:bodyPr/>
        <a:lstStyle/>
        <a:p>
          <a:endParaRPr lang="cs-CZ"/>
        </a:p>
      </dgm:t>
    </dgm:pt>
    <dgm:pt modelId="{38F77C7B-0B41-4A66-AF71-CFD8AC4776E5}">
      <dgm:prSet phldrT="[Text]" phldr="1"/>
      <dgm:spPr/>
      <dgm:t>
        <a:bodyPr/>
        <a:lstStyle/>
        <a:p>
          <a:endParaRPr lang="cs-CZ" dirty="0"/>
        </a:p>
      </dgm:t>
    </dgm:pt>
    <dgm:pt modelId="{704D345D-4DD6-4176-AFF4-83BC83B6EC75}" type="parTrans" cxnId="{6A114367-2E7F-4C2B-8601-3AE2AD6E0F96}">
      <dgm:prSet/>
      <dgm:spPr/>
      <dgm:t>
        <a:bodyPr/>
        <a:lstStyle/>
        <a:p>
          <a:endParaRPr lang="cs-CZ"/>
        </a:p>
      </dgm:t>
    </dgm:pt>
    <dgm:pt modelId="{33604513-F95C-4BD8-A6B2-804D32DC6EDA}" type="sibTrans" cxnId="{6A114367-2E7F-4C2B-8601-3AE2AD6E0F96}">
      <dgm:prSet/>
      <dgm:spPr/>
      <dgm:t>
        <a:bodyPr/>
        <a:lstStyle/>
        <a:p>
          <a:endParaRPr lang="cs-CZ"/>
        </a:p>
      </dgm:t>
    </dgm:pt>
    <dgm:pt modelId="{CF246E40-7828-4663-A384-4B281900063F}" type="pres">
      <dgm:prSet presAssocID="{D0045845-B417-4CC4-BBCC-4DA28D9BFED7}" presName="linearFlow" presStyleCnt="0">
        <dgm:presLayoutVars>
          <dgm:dir/>
          <dgm:resizeHandles val="exact"/>
        </dgm:presLayoutVars>
      </dgm:prSet>
      <dgm:spPr/>
    </dgm:pt>
    <dgm:pt modelId="{52AE45BD-9FDE-4373-9483-278DBC1ED4D2}" type="pres">
      <dgm:prSet presAssocID="{3E711E96-E39C-4FF1-A300-004661F2C896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D4FCE3-594C-404D-AF93-145930ED0D41}" type="pres">
      <dgm:prSet presAssocID="{DE1C2B2F-BD31-460A-A961-BD9C77DC0A62}" presName="spacerL" presStyleCnt="0"/>
      <dgm:spPr/>
    </dgm:pt>
    <dgm:pt modelId="{7958E55B-3787-44D6-8F20-6FAB76777535}" type="pres">
      <dgm:prSet presAssocID="{DE1C2B2F-BD31-460A-A961-BD9C77DC0A62}" presName="sibTrans" presStyleLbl="sibTrans2D1" presStyleIdx="0" presStyleCnt="2"/>
      <dgm:spPr/>
      <dgm:t>
        <a:bodyPr/>
        <a:lstStyle/>
        <a:p>
          <a:endParaRPr lang="cs-CZ"/>
        </a:p>
      </dgm:t>
    </dgm:pt>
    <dgm:pt modelId="{D0C9342B-AA45-4781-A86E-221D6B3FCDA1}" type="pres">
      <dgm:prSet presAssocID="{DE1C2B2F-BD31-460A-A961-BD9C77DC0A62}" presName="spacerR" presStyleCnt="0"/>
      <dgm:spPr/>
    </dgm:pt>
    <dgm:pt modelId="{45B5303C-90A2-4883-91C4-C5ADCA2EB808}" type="pres">
      <dgm:prSet presAssocID="{F70C2266-23B2-4CE3-916F-549A3735564E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C8572F-5180-400C-9089-EF1BC742CBA2}" type="pres">
      <dgm:prSet presAssocID="{97358D0A-71B2-4949-AA75-F03B55CF7A00}" presName="spacerL" presStyleCnt="0"/>
      <dgm:spPr/>
    </dgm:pt>
    <dgm:pt modelId="{117D0EAE-D05B-4D43-AE56-72C17A9306F8}" type="pres">
      <dgm:prSet presAssocID="{97358D0A-71B2-4949-AA75-F03B55CF7A00}" presName="sibTrans" presStyleLbl="sibTrans2D1" presStyleIdx="1" presStyleCnt="2"/>
      <dgm:spPr/>
      <dgm:t>
        <a:bodyPr/>
        <a:lstStyle/>
        <a:p>
          <a:endParaRPr lang="cs-CZ"/>
        </a:p>
      </dgm:t>
    </dgm:pt>
    <dgm:pt modelId="{64EE842D-3063-45A3-AD2D-566E4362308C}" type="pres">
      <dgm:prSet presAssocID="{97358D0A-71B2-4949-AA75-F03B55CF7A00}" presName="spacerR" presStyleCnt="0"/>
      <dgm:spPr/>
    </dgm:pt>
    <dgm:pt modelId="{D5992C6F-ECB2-4897-A647-5DA929CB52B1}" type="pres">
      <dgm:prSet presAssocID="{38F77C7B-0B41-4A66-AF71-CFD8AC4776E5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20313F-4CAA-4FE2-9F13-54E114BC1439}" type="presOf" srcId="{D0045845-B417-4CC4-BBCC-4DA28D9BFED7}" destId="{CF246E40-7828-4663-A384-4B281900063F}" srcOrd="0" destOrd="0" presId="urn:microsoft.com/office/officeart/2005/8/layout/equation1"/>
    <dgm:cxn modelId="{D0152166-6CFB-485A-964E-C130264F39DE}" type="presOf" srcId="{3E711E96-E39C-4FF1-A300-004661F2C896}" destId="{52AE45BD-9FDE-4373-9483-278DBC1ED4D2}" srcOrd="0" destOrd="0" presId="urn:microsoft.com/office/officeart/2005/8/layout/equation1"/>
    <dgm:cxn modelId="{0ED214FC-F4B0-4A43-ABD7-EF763A90BC36}" srcId="{D0045845-B417-4CC4-BBCC-4DA28D9BFED7}" destId="{3E711E96-E39C-4FF1-A300-004661F2C896}" srcOrd="0" destOrd="0" parTransId="{B5DE129F-A323-4FBC-8082-2E836A120AD1}" sibTransId="{DE1C2B2F-BD31-460A-A961-BD9C77DC0A62}"/>
    <dgm:cxn modelId="{6A114367-2E7F-4C2B-8601-3AE2AD6E0F96}" srcId="{D0045845-B417-4CC4-BBCC-4DA28D9BFED7}" destId="{38F77C7B-0B41-4A66-AF71-CFD8AC4776E5}" srcOrd="2" destOrd="0" parTransId="{704D345D-4DD6-4176-AFF4-83BC83B6EC75}" sibTransId="{33604513-F95C-4BD8-A6B2-804D32DC6EDA}"/>
    <dgm:cxn modelId="{4FF1B555-CB9A-4F4F-A210-B92DBF9C55A1}" type="presOf" srcId="{DE1C2B2F-BD31-460A-A961-BD9C77DC0A62}" destId="{7958E55B-3787-44D6-8F20-6FAB76777535}" srcOrd="0" destOrd="0" presId="urn:microsoft.com/office/officeart/2005/8/layout/equation1"/>
    <dgm:cxn modelId="{6599F83E-01B8-4122-8120-915DD5949E9F}" srcId="{D0045845-B417-4CC4-BBCC-4DA28D9BFED7}" destId="{F70C2266-23B2-4CE3-916F-549A3735564E}" srcOrd="1" destOrd="0" parTransId="{464123AD-1DB1-49EB-B7D6-F0EA30CFB686}" sibTransId="{97358D0A-71B2-4949-AA75-F03B55CF7A00}"/>
    <dgm:cxn modelId="{CF83D71E-5250-4040-AE1F-53E9DDF8283A}" type="presOf" srcId="{97358D0A-71B2-4949-AA75-F03B55CF7A00}" destId="{117D0EAE-D05B-4D43-AE56-72C17A9306F8}" srcOrd="0" destOrd="0" presId="urn:microsoft.com/office/officeart/2005/8/layout/equation1"/>
    <dgm:cxn modelId="{356BA9B0-54DE-4948-9C90-5CD40EDC7CDA}" type="presOf" srcId="{38F77C7B-0B41-4A66-AF71-CFD8AC4776E5}" destId="{D5992C6F-ECB2-4897-A647-5DA929CB52B1}" srcOrd="0" destOrd="0" presId="urn:microsoft.com/office/officeart/2005/8/layout/equation1"/>
    <dgm:cxn modelId="{DAD4BEBF-7BB3-450F-882B-E18AFC3D0BAD}" type="presOf" srcId="{F70C2266-23B2-4CE3-916F-549A3735564E}" destId="{45B5303C-90A2-4883-91C4-C5ADCA2EB808}" srcOrd="0" destOrd="0" presId="urn:microsoft.com/office/officeart/2005/8/layout/equation1"/>
    <dgm:cxn modelId="{E98C06C4-9680-4F95-BB5F-D316872A1FA5}" type="presParOf" srcId="{CF246E40-7828-4663-A384-4B281900063F}" destId="{52AE45BD-9FDE-4373-9483-278DBC1ED4D2}" srcOrd="0" destOrd="0" presId="urn:microsoft.com/office/officeart/2005/8/layout/equation1"/>
    <dgm:cxn modelId="{7D495FC1-97FE-4C66-81B0-971FDE00B809}" type="presParOf" srcId="{CF246E40-7828-4663-A384-4B281900063F}" destId="{EED4FCE3-594C-404D-AF93-145930ED0D41}" srcOrd="1" destOrd="0" presId="urn:microsoft.com/office/officeart/2005/8/layout/equation1"/>
    <dgm:cxn modelId="{51FFF881-BED6-4AFB-9154-79ACF04AB5F5}" type="presParOf" srcId="{CF246E40-7828-4663-A384-4B281900063F}" destId="{7958E55B-3787-44D6-8F20-6FAB76777535}" srcOrd="2" destOrd="0" presId="urn:microsoft.com/office/officeart/2005/8/layout/equation1"/>
    <dgm:cxn modelId="{801A641A-78CD-41BB-B354-4185A786A6DD}" type="presParOf" srcId="{CF246E40-7828-4663-A384-4B281900063F}" destId="{D0C9342B-AA45-4781-A86E-221D6B3FCDA1}" srcOrd="3" destOrd="0" presId="urn:microsoft.com/office/officeart/2005/8/layout/equation1"/>
    <dgm:cxn modelId="{463685A9-DEA3-4BF5-8D5E-FE788D363685}" type="presParOf" srcId="{CF246E40-7828-4663-A384-4B281900063F}" destId="{45B5303C-90A2-4883-91C4-C5ADCA2EB808}" srcOrd="4" destOrd="0" presId="urn:microsoft.com/office/officeart/2005/8/layout/equation1"/>
    <dgm:cxn modelId="{EECDC12B-C323-4DD6-8D0D-4533FFBC945D}" type="presParOf" srcId="{CF246E40-7828-4663-A384-4B281900063F}" destId="{30C8572F-5180-400C-9089-EF1BC742CBA2}" srcOrd="5" destOrd="0" presId="urn:microsoft.com/office/officeart/2005/8/layout/equation1"/>
    <dgm:cxn modelId="{D938C110-D147-47B0-A90B-AEB69126C7C5}" type="presParOf" srcId="{CF246E40-7828-4663-A384-4B281900063F}" destId="{117D0EAE-D05B-4D43-AE56-72C17A9306F8}" srcOrd="6" destOrd="0" presId="urn:microsoft.com/office/officeart/2005/8/layout/equation1"/>
    <dgm:cxn modelId="{A8A0F775-19CF-4629-898F-06E5D75DD8E8}" type="presParOf" srcId="{CF246E40-7828-4663-A384-4B281900063F}" destId="{64EE842D-3063-45A3-AD2D-566E4362308C}" srcOrd="7" destOrd="0" presId="urn:microsoft.com/office/officeart/2005/8/layout/equation1"/>
    <dgm:cxn modelId="{03A67549-A802-4EF3-9081-77ADE1E192C8}" type="presParOf" srcId="{CF246E40-7828-4663-A384-4B281900063F}" destId="{D5992C6F-ECB2-4897-A647-5DA929CB52B1}" srcOrd="8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0045845-B417-4CC4-BBCC-4DA28D9BFED7}" type="doc">
      <dgm:prSet loTypeId="urn:microsoft.com/office/officeart/2005/8/layout/equation1" loCatId="process" qsTypeId="urn:microsoft.com/office/officeart/2005/8/quickstyle/simple1" qsCatId="simple" csTypeId="urn:microsoft.com/office/officeart/2005/8/colors/colorful4" csCatId="colorful" phldr="1"/>
      <dgm:spPr/>
    </dgm:pt>
    <dgm:pt modelId="{3E711E96-E39C-4FF1-A300-004661F2C896}">
      <dgm:prSet phldrT="[Text]"/>
      <dgm:spPr/>
      <dgm:t>
        <a:bodyPr/>
        <a:lstStyle/>
        <a:p>
          <a:r>
            <a:rPr lang="cs-CZ" dirty="0" smtClean="0"/>
            <a:t>3</a:t>
          </a:r>
          <a:endParaRPr lang="cs-CZ" dirty="0"/>
        </a:p>
      </dgm:t>
    </dgm:pt>
    <dgm:pt modelId="{B5DE129F-A323-4FBC-8082-2E836A120AD1}" type="parTrans" cxnId="{0ED214FC-F4B0-4A43-ABD7-EF763A90BC36}">
      <dgm:prSet/>
      <dgm:spPr/>
      <dgm:t>
        <a:bodyPr/>
        <a:lstStyle/>
        <a:p>
          <a:endParaRPr lang="cs-CZ"/>
        </a:p>
      </dgm:t>
    </dgm:pt>
    <dgm:pt modelId="{DE1C2B2F-BD31-460A-A961-BD9C77DC0A62}" type="sibTrans" cxnId="{0ED214FC-F4B0-4A43-ABD7-EF763A90BC36}">
      <dgm:prSet/>
      <dgm:spPr/>
      <dgm:t>
        <a:bodyPr/>
        <a:lstStyle/>
        <a:p>
          <a:endParaRPr lang="cs-CZ"/>
        </a:p>
      </dgm:t>
    </dgm:pt>
    <dgm:pt modelId="{F70C2266-23B2-4CE3-916F-549A3735564E}">
      <dgm:prSet phldrT="[Text]"/>
      <dgm:spPr/>
      <dgm:t>
        <a:bodyPr/>
        <a:lstStyle/>
        <a:p>
          <a:r>
            <a:rPr lang="cs-CZ" dirty="0" smtClean="0"/>
            <a:t>3</a:t>
          </a:r>
          <a:endParaRPr lang="cs-CZ" dirty="0"/>
        </a:p>
      </dgm:t>
    </dgm:pt>
    <dgm:pt modelId="{464123AD-1DB1-49EB-B7D6-F0EA30CFB686}" type="parTrans" cxnId="{6599F83E-01B8-4122-8120-915DD5949E9F}">
      <dgm:prSet/>
      <dgm:spPr/>
      <dgm:t>
        <a:bodyPr/>
        <a:lstStyle/>
        <a:p>
          <a:endParaRPr lang="cs-CZ"/>
        </a:p>
      </dgm:t>
    </dgm:pt>
    <dgm:pt modelId="{97358D0A-71B2-4949-AA75-F03B55CF7A00}" type="sibTrans" cxnId="{6599F83E-01B8-4122-8120-915DD5949E9F}">
      <dgm:prSet/>
      <dgm:spPr/>
      <dgm:t>
        <a:bodyPr/>
        <a:lstStyle/>
        <a:p>
          <a:endParaRPr lang="cs-CZ"/>
        </a:p>
      </dgm:t>
    </dgm:pt>
    <dgm:pt modelId="{38F77C7B-0B41-4A66-AF71-CFD8AC4776E5}">
      <dgm:prSet phldrT="[Text]" phldr="1"/>
      <dgm:spPr/>
      <dgm:t>
        <a:bodyPr/>
        <a:lstStyle/>
        <a:p>
          <a:endParaRPr lang="cs-CZ" dirty="0"/>
        </a:p>
      </dgm:t>
    </dgm:pt>
    <dgm:pt modelId="{704D345D-4DD6-4176-AFF4-83BC83B6EC75}" type="parTrans" cxnId="{6A114367-2E7F-4C2B-8601-3AE2AD6E0F96}">
      <dgm:prSet/>
      <dgm:spPr/>
      <dgm:t>
        <a:bodyPr/>
        <a:lstStyle/>
        <a:p>
          <a:endParaRPr lang="cs-CZ"/>
        </a:p>
      </dgm:t>
    </dgm:pt>
    <dgm:pt modelId="{33604513-F95C-4BD8-A6B2-804D32DC6EDA}" type="sibTrans" cxnId="{6A114367-2E7F-4C2B-8601-3AE2AD6E0F96}">
      <dgm:prSet/>
      <dgm:spPr/>
      <dgm:t>
        <a:bodyPr/>
        <a:lstStyle/>
        <a:p>
          <a:endParaRPr lang="cs-CZ"/>
        </a:p>
      </dgm:t>
    </dgm:pt>
    <dgm:pt modelId="{CF246E40-7828-4663-A384-4B281900063F}" type="pres">
      <dgm:prSet presAssocID="{D0045845-B417-4CC4-BBCC-4DA28D9BFED7}" presName="linearFlow" presStyleCnt="0">
        <dgm:presLayoutVars>
          <dgm:dir/>
          <dgm:resizeHandles val="exact"/>
        </dgm:presLayoutVars>
      </dgm:prSet>
      <dgm:spPr/>
    </dgm:pt>
    <dgm:pt modelId="{52AE45BD-9FDE-4373-9483-278DBC1ED4D2}" type="pres">
      <dgm:prSet presAssocID="{3E711E96-E39C-4FF1-A300-004661F2C896}" presName="node" presStyleLbl="node1" presStyleIdx="0" presStyleCnt="3" custLinFactNeighborX="-929" custLinFactNeighborY="194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D4FCE3-594C-404D-AF93-145930ED0D41}" type="pres">
      <dgm:prSet presAssocID="{DE1C2B2F-BD31-460A-A961-BD9C77DC0A62}" presName="spacerL" presStyleCnt="0"/>
      <dgm:spPr/>
    </dgm:pt>
    <dgm:pt modelId="{7958E55B-3787-44D6-8F20-6FAB76777535}" type="pres">
      <dgm:prSet presAssocID="{DE1C2B2F-BD31-460A-A961-BD9C77DC0A62}" presName="sibTrans" presStyleLbl="sibTrans2D1" presStyleIdx="0" presStyleCnt="2"/>
      <dgm:spPr/>
      <dgm:t>
        <a:bodyPr/>
        <a:lstStyle/>
        <a:p>
          <a:endParaRPr lang="cs-CZ"/>
        </a:p>
      </dgm:t>
    </dgm:pt>
    <dgm:pt modelId="{D0C9342B-AA45-4781-A86E-221D6B3FCDA1}" type="pres">
      <dgm:prSet presAssocID="{DE1C2B2F-BD31-460A-A961-BD9C77DC0A62}" presName="spacerR" presStyleCnt="0"/>
      <dgm:spPr/>
    </dgm:pt>
    <dgm:pt modelId="{45B5303C-90A2-4883-91C4-C5ADCA2EB808}" type="pres">
      <dgm:prSet presAssocID="{F70C2266-23B2-4CE3-916F-549A3735564E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C8572F-5180-400C-9089-EF1BC742CBA2}" type="pres">
      <dgm:prSet presAssocID="{97358D0A-71B2-4949-AA75-F03B55CF7A00}" presName="spacerL" presStyleCnt="0"/>
      <dgm:spPr/>
    </dgm:pt>
    <dgm:pt modelId="{117D0EAE-D05B-4D43-AE56-72C17A9306F8}" type="pres">
      <dgm:prSet presAssocID="{97358D0A-71B2-4949-AA75-F03B55CF7A00}" presName="sibTrans" presStyleLbl="sibTrans2D1" presStyleIdx="1" presStyleCnt="2"/>
      <dgm:spPr/>
      <dgm:t>
        <a:bodyPr/>
        <a:lstStyle/>
        <a:p>
          <a:endParaRPr lang="cs-CZ"/>
        </a:p>
      </dgm:t>
    </dgm:pt>
    <dgm:pt modelId="{64EE842D-3063-45A3-AD2D-566E4362308C}" type="pres">
      <dgm:prSet presAssocID="{97358D0A-71B2-4949-AA75-F03B55CF7A00}" presName="spacerR" presStyleCnt="0"/>
      <dgm:spPr/>
    </dgm:pt>
    <dgm:pt modelId="{D5992C6F-ECB2-4897-A647-5DA929CB52B1}" type="pres">
      <dgm:prSet presAssocID="{38F77C7B-0B41-4A66-AF71-CFD8AC4776E5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7C6D79-087C-4812-8C64-4D57E783887F}" type="presOf" srcId="{3E711E96-E39C-4FF1-A300-004661F2C896}" destId="{52AE45BD-9FDE-4373-9483-278DBC1ED4D2}" srcOrd="0" destOrd="0" presId="urn:microsoft.com/office/officeart/2005/8/layout/equation1"/>
    <dgm:cxn modelId="{A5DB32EB-3F52-4AFB-87DE-09B2AA83FE99}" type="presOf" srcId="{D0045845-B417-4CC4-BBCC-4DA28D9BFED7}" destId="{CF246E40-7828-4663-A384-4B281900063F}" srcOrd="0" destOrd="0" presId="urn:microsoft.com/office/officeart/2005/8/layout/equation1"/>
    <dgm:cxn modelId="{0ED214FC-F4B0-4A43-ABD7-EF763A90BC36}" srcId="{D0045845-B417-4CC4-BBCC-4DA28D9BFED7}" destId="{3E711E96-E39C-4FF1-A300-004661F2C896}" srcOrd="0" destOrd="0" parTransId="{B5DE129F-A323-4FBC-8082-2E836A120AD1}" sibTransId="{DE1C2B2F-BD31-460A-A961-BD9C77DC0A62}"/>
    <dgm:cxn modelId="{2979A41F-5232-4F65-B366-2DBED2965DEE}" type="presOf" srcId="{DE1C2B2F-BD31-460A-A961-BD9C77DC0A62}" destId="{7958E55B-3787-44D6-8F20-6FAB76777535}" srcOrd="0" destOrd="0" presId="urn:microsoft.com/office/officeart/2005/8/layout/equation1"/>
    <dgm:cxn modelId="{6A114367-2E7F-4C2B-8601-3AE2AD6E0F96}" srcId="{D0045845-B417-4CC4-BBCC-4DA28D9BFED7}" destId="{38F77C7B-0B41-4A66-AF71-CFD8AC4776E5}" srcOrd="2" destOrd="0" parTransId="{704D345D-4DD6-4176-AFF4-83BC83B6EC75}" sibTransId="{33604513-F95C-4BD8-A6B2-804D32DC6EDA}"/>
    <dgm:cxn modelId="{6599F83E-01B8-4122-8120-915DD5949E9F}" srcId="{D0045845-B417-4CC4-BBCC-4DA28D9BFED7}" destId="{F70C2266-23B2-4CE3-916F-549A3735564E}" srcOrd="1" destOrd="0" parTransId="{464123AD-1DB1-49EB-B7D6-F0EA30CFB686}" sibTransId="{97358D0A-71B2-4949-AA75-F03B55CF7A00}"/>
    <dgm:cxn modelId="{3097BEC4-BFA9-4A4B-84E9-2D512F7FC295}" type="presOf" srcId="{F70C2266-23B2-4CE3-916F-549A3735564E}" destId="{45B5303C-90A2-4883-91C4-C5ADCA2EB808}" srcOrd="0" destOrd="0" presId="urn:microsoft.com/office/officeart/2005/8/layout/equation1"/>
    <dgm:cxn modelId="{ED0D1EF5-24D5-4509-97E5-E07F2A2B30E1}" type="presOf" srcId="{97358D0A-71B2-4949-AA75-F03B55CF7A00}" destId="{117D0EAE-D05B-4D43-AE56-72C17A9306F8}" srcOrd="0" destOrd="0" presId="urn:microsoft.com/office/officeart/2005/8/layout/equation1"/>
    <dgm:cxn modelId="{83A81316-ECD5-4D2B-9847-A931FD758DFB}" type="presOf" srcId="{38F77C7B-0B41-4A66-AF71-CFD8AC4776E5}" destId="{D5992C6F-ECB2-4897-A647-5DA929CB52B1}" srcOrd="0" destOrd="0" presId="urn:microsoft.com/office/officeart/2005/8/layout/equation1"/>
    <dgm:cxn modelId="{AE550F44-FE4F-4750-B5CA-94E8D8F6EE0B}" type="presParOf" srcId="{CF246E40-7828-4663-A384-4B281900063F}" destId="{52AE45BD-9FDE-4373-9483-278DBC1ED4D2}" srcOrd="0" destOrd="0" presId="urn:microsoft.com/office/officeart/2005/8/layout/equation1"/>
    <dgm:cxn modelId="{82CEB295-20BB-46B2-B343-B7B61396F8A5}" type="presParOf" srcId="{CF246E40-7828-4663-A384-4B281900063F}" destId="{EED4FCE3-594C-404D-AF93-145930ED0D41}" srcOrd="1" destOrd="0" presId="urn:microsoft.com/office/officeart/2005/8/layout/equation1"/>
    <dgm:cxn modelId="{2DE357D3-23EA-48B9-85CC-FF5A306A15CF}" type="presParOf" srcId="{CF246E40-7828-4663-A384-4B281900063F}" destId="{7958E55B-3787-44D6-8F20-6FAB76777535}" srcOrd="2" destOrd="0" presId="urn:microsoft.com/office/officeart/2005/8/layout/equation1"/>
    <dgm:cxn modelId="{A87CB6EF-566F-4AB4-8D5C-72B2AFEE6643}" type="presParOf" srcId="{CF246E40-7828-4663-A384-4B281900063F}" destId="{D0C9342B-AA45-4781-A86E-221D6B3FCDA1}" srcOrd="3" destOrd="0" presId="urn:microsoft.com/office/officeart/2005/8/layout/equation1"/>
    <dgm:cxn modelId="{DD90EC2A-047E-42E1-937D-1D9CA4D6958D}" type="presParOf" srcId="{CF246E40-7828-4663-A384-4B281900063F}" destId="{45B5303C-90A2-4883-91C4-C5ADCA2EB808}" srcOrd="4" destOrd="0" presId="urn:microsoft.com/office/officeart/2005/8/layout/equation1"/>
    <dgm:cxn modelId="{16DB7CFC-FAFE-4C62-8201-C7F72ECAAD73}" type="presParOf" srcId="{CF246E40-7828-4663-A384-4B281900063F}" destId="{30C8572F-5180-400C-9089-EF1BC742CBA2}" srcOrd="5" destOrd="0" presId="urn:microsoft.com/office/officeart/2005/8/layout/equation1"/>
    <dgm:cxn modelId="{B0BFD848-78F7-447C-ADE4-401BB9742380}" type="presParOf" srcId="{CF246E40-7828-4663-A384-4B281900063F}" destId="{117D0EAE-D05B-4D43-AE56-72C17A9306F8}" srcOrd="6" destOrd="0" presId="urn:microsoft.com/office/officeart/2005/8/layout/equation1"/>
    <dgm:cxn modelId="{AB7847F4-142A-429E-8694-B3B384997D58}" type="presParOf" srcId="{CF246E40-7828-4663-A384-4B281900063F}" destId="{64EE842D-3063-45A3-AD2D-566E4362308C}" srcOrd="7" destOrd="0" presId="urn:microsoft.com/office/officeart/2005/8/layout/equation1"/>
    <dgm:cxn modelId="{D3592951-AD25-41F2-BBB8-EBFD22D36091}" type="presParOf" srcId="{CF246E40-7828-4663-A384-4B281900063F}" destId="{D5992C6F-ECB2-4897-A647-5DA929CB52B1}" srcOrd="8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0045845-B417-4CC4-BBCC-4DA28D9BFED7}" type="doc">
      <dgm:prSet loTypeId="urn:microsoft.com/office/officeart/2005/8/layout/equation1" loCatId="process" qsTypeId="urn:microsoft.com/office/officeart/2005/8/quickstyle/simple1" qsCatId="simple" csTypeId="urn:microsoft.com/office/officeart/2005/8/colors/colorful5" csCatId="colorful" phldr="1"/>
      <dgm:spPr/>
    </dgm:pt>
    <dgm:pt modelId="{3E711E96-E39C-4FF1-A300-004661F2C896}">
      <dgm:prSet phldrT="[Text]"/>
      <dgm:spPr/>
      <dgm:t>
        <a:bodyPr/>
        <a:lstStyle/>
        <a:p>
          <a:r>
            <a:rPr lang="cs-CZ" dirty="0" smtClean="0"/>
            <a:t>4</a:t>
          </a:r>
          <a:endParaRPr lang="cs-CZ" dirty="0"/>
        </a:p>
      </dgm:t>
    </dgm:pt>
    <dgm:pt modelId="{B5DE129F-A323-4FBC-8082-2E836A120AD1}" type="parTrans" cxnId="{0ED214FC-F4B0-4A43-ABD7-EF763A90BC36}">
      <dgm:prSet/>
      <dgm:spPr/>
      <dgm:t>
        <a:bodyPr/>
        <a:lstStyle/>
        <a:p>
          <a:endParaRPr lang="cs-CZ"/>
        </a:p>
      </dgm:t>
    </dgm:pt>
    <dgm:pt modelId="{DE1C2B2F-BD31-460A-A961-BD9C77DC0A62}" type="sibTrans" cxnId="{0ED214FC-F4B0-4A43-ABD7-EF763A90BC36}">
      <dgm:prSet/>
      <dgm:spPr/>
      <dgm:t>
        <a:bodyPr/>
        <a:lstStyle/>
        <a:p>
          <a:endParaRPr lang="cs-CZ"/>
        </a:p>
      </dgm:t>
    </dgm:pt>
    <dgm:pt modelId="{F70C2266-23B2-4CE3-916F-549A3735564E}">
      <dgm:prSet phldrT="[Text]"/>
      <dgm:spPr/>
      <dgm:t>
        <a:bodyPr/>
        <a:lstStyle/>
        <a:p>
          <a:r>
            <a:rPr lang="cs-CZ" dirty="0" smtClean="0"/>
            <a:t>1</a:t>
          </a:r>
          <a:endParaRPr lang="cs-CZ" dirty="0"/>
        </a:p>
      </dgm:t>
    </dgm:pt>
    <dgm:pt modelId="{464123AD-1DB1-49EB-B7D6-F0EA30CFB686}" type="parTrans" cxnId="{6599F83E-01B8-4122-8120-915DD5949E9F}">
      <dgm:prSet/>
      <dgm:spPr/>
      <dgm:t>
        <a:bodyPr/>
        <a:lstStyle/>
        <a:p>
          <a:endParaRPr lang="cs-CZ"/>
        </a:p>
      </dgm:t>
    </dgm:pt>
    <dgm:pt modelId="{97358D0A-71B2-4949-AA75-F03B55CF7A00}" type="sibTrans" cxnId="{6599F83E-01B8-4122-8120-915DD5949E9F}">
      <dgm:prSet/>
      <dgm:spPr/>
      <dgm:t>
        <a:bodyPr/>
        <a:lstStyle/>
        <a:p>
          <a:endParaRPr lang="cs-CZ"/>
        </a:p>
      </dgm:t>
    </dgm:pt>
    <dgm:pt modelId="{38F77C7B-0B41-4A66-AF71-CFD8AC4776E5}">
      <dgm:prSet phldrT="[Text]" phldr="1"/>
      <dgm:spPr/>
      <dgm:t>
        <a:bodyPr/>
        <a:lstStyle/>
        <a:p>
          <a:endParaRPr lang="cs-CZ" dirty="0"/>
        </a:p>
      </dgm:t>
    </dgm:pt>
    <dgm:pt modelId="{704D345D-4DD6-4176-AFF4-83BC83B6EC75}" type="parTrans" cxnId="{6A114367-2E7F-4C2B-8601-3AE2AD6E0F96}">
      <dgm:prSet/>
      <dgm:spPr/>
      <dgm:t>
        <a:bodyPr/>
        <a:lstStyle/>
        <a:p>
          <a:endParaRPr lang="cs-CZ"/>
        </a:p>
      </dgm:t>
    </dgm:pt>
    <dgm:pt modelId="{33604513-F95C-4BD8-A6B2-804D32DC6EDA}" type="sibTrans" cxnId="{6A114367-2E7F-4C2B-8601-3AE2AD6E0F96}">
      <dgm:prSet/>
      <dgm:spPr/>
      <dgm:t>
        <a:bodyPr/>
        <a:lstStyle/>
        <a:p>
          <a:endParaRPr lang="cs-CZ"/>
        </a:p>
      </dgm:t>
    </dgm:pt>
    <dgm:pt modelId="{CF246E40-7828-4663-A384-4B281900063F}" type="pres">
      <dgm:prSet presAssocID="{D0045845-B417-4CC4-BBCC-4DA28D9BFED7}" presName="linearFlow" presStyleCnt="0">
        <dgm:presLayoutVars>
          <dgm:dir/>
          <dgm:resizeHandles val="exact"/>
        </dgm:presLayoutVars>
      </dgm:prSet>
      <dgm:spPr/>
    </dgm:pt>
    <dgm:pt modelId="{52AE45BD-9FDE-4373-9483-278DBC1ED4D2}" type="pres">
      <dgm:prSet presAssocID="{3E711E96-E39C-4FF1-A300-004661F2C896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D4FCE3-594C-404D-AF93-145930ED0D41}" type="pres">
      <dgm:prSet presAssocID="{DE1C2B2F-BD31-460A-A961-BD9C77DC0A62}" presName="spacerL" presStyleCnt="0"/>
      <dgm:spPr/>
    </dgm:pt>
    <dgm:pt modelId="{7958E55B-3787-44D6-8F20-6FAB76777535}" type="pres">
      <dgm:prSet presAssocID="{DE1C2B2F-BD31-460A-A961-BD9C77DC0A62}" presName="sibTrans" presStyleLbl="sibTrans2D1" presStyleIdx="0" presStyleCnt="2"/>
      <dgm:spPr/>
      <dgm:t>
        <a:bodyPr/>
        <a:lstStyle/>
        <a:p>
          <a:endParaRPr lang="cs-CZ"/>
        </a:p>
      </dgm:t>
    </dgm:pt>
    <dgm:pt modelId="{D0C9342B-AA45-4781-A86E-221D6B3FCDA1}" type="pres">
      <dgm:prSet presAssocID="{DE1C2B2F-BD31-460A-A961-BD9C77DC0A62}" presName="spacerR" presStyleCnt="0"/>
      <dgm:spPr/>
    </dgm:pt>
    <dgm:pt modelId="{45B5303C-90A2-4883-91C4-C5ADCA2EB808}" type="pres">
      <dgm:prSet presAssocID="{F70C2266-23B2-4CE3-916F-549A3735564E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C8572F-5180-400C-9089-EF1BC742CBA2}" type="pres">
      <dgm:prSet presAssocID="{97358D0A-71B2-4949-AA75-F03B55CF7A00}" presName="spacerL" presStyleCnt="0"/>
      <dgm:spPr/>
    </dgm:pt>
    <dgm:pt modelId="{117D0EAE-D05B-4D43-AE56-72C17A9306F8}" type="pres">
      <dgm:prSet presAssocID="{97358D0A-71B2-4949-AA75-F03B55CF7A00}" presName="sibTrans" presStyleLbl="sibTrans2D1" presStyleIdx="1" presStyleCnt="2"/>
      <dgm:spPr/>
      <dgm:t>
        <a:bodyPr/>
        <a:lstStyle/>
        <a:p>
          <a:endParaRPr lang="cs-CZ"/>
        </a:p>
      </dgm:t>
    </dgm:pt>
    <dgm:pt modelId="{64EE842D-3063-45A3-AD2D-566E4362308C}" type="pres">
      <dgm:prSet presAssocID="{97358D0A-71B2-4949-AA75-F03B55CF7A00}" presName="spacerR" presStyleCnt="0"/>
      <dgm:spPr/>
    </dgm:pt>
    <dgm:pt modelId="{D5992C6F-ECB2-4897-A647-5DA929CB52B1}" type="pres">
      <dgm:prSet presAssocID="{38F77C7B-0B41-4A66-AF71-CFD8AC4776E5}" presName="node" presStyleLbl="node1" presStyleIdx="2" presStyleCnt="3" custLinFactNeighborX="48526" custLinFactNeighborY="-390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6637962-A538-41E8-963C-15F7EC5CB2E3}" type="presOf" srcId="{38F77C7B-0B41-4A66-AF71-CFD8AC4776E5}" destId="{D5992C6F-ECB2-4897-A647-5DA929CB52B1}" srcOrd="0" destOrd="0" presId="urn:microsoft.com/office/officeart/2005/8/layout/equation1"/>
    <dgm:cxn modelId="{0ED214FC-F4B0-4A43-ABD7-EF763A90BC36}" srcId="{D0045845-B417-4CC4-BBCC-4DA28D9BFED7}" destId="{3E711E96-E39C-4FF1-A300-004661F2C896}" srcOrd="0" destOrd="0" parTransId="{B5DE129F-A323-4FBC-8082-2E836A120AD1}" sibTransId="{DE1C2B2F-BD31-460A-A961-BD9C77DC0A62}"/>
    <dgm:cxn modelId="{6A114367-2E7F-4C2B-8601-3AE2AD6E0F96}" srcId="{D0045845-B417-4CC4-BBCC-4DA28D9BFED7}" destId="{38F77C7B-0B41-4A66-AF71-CFD8AC4776E5}" srcOrd="2" destOrd="0" parTransId="{704D345D-4DD6-4176-AFF4-83BC83B6EC75}" sibTransId="{33604513-F95C-4BD8-A6B2-804D32DC6EDA}"/>
    <dgm:cxn modelId="{6599F83E-01B8-4122-8120-915DD5949E9F}" srcId="{D0045845-B417-4CC4-BBCC-4DA28D9BFED7}" destId="{F70C2266-23B2-4CE3-916F-549A3735564E}" srcOrd="1" destOrd="0" parTransId="{464123AD-1DB1-49EB-B7D6-F0EA30CFB686}" sibTransId="{97358D0A-71B2-4949-AA75-F03B55CF7A00}"/>
    <dgm:cxn modelId="{2D8A5DAE-CB24-4AD0-95E6-906CBA660D30}" type="presOf" srcId="{DE1C2B2F-BD31-460A-A961-BD9C77DC0A62}" destId="{7958E55B-3787-44D6-8F20-6FAB76777535}" srcOrd="0" destOrd="0" presId="urn:microsoft.com/office/officeart/2005/8/layout/equation1"/>
    <dgm:cxn modelId="{EFCF32C3-0382-4F8E-9565-78CE31E4332F}" type="presOf" srcId="{3E711E96-E39C-4FF1-A300-004661F2C896}" destId="{52AE45BD-9FDE-4373-9483-278DBC1ED4D2}" srcOrd="0" destOrd="0" presId="urn:microsoft.com/office/officeart/2005/8/layout/equation1"/>
    <dgm:cxn modelId="{F2EE47D3-E3EC-49B3-BF2A-A859C498E0A6}" type="presOf" srcId="{F70C2266-23B2-4CE3-916F-549A3735564E}" destId="{45B5303C-90A2-4883-91C4-C5ADCA2EB808}" srcOrd="0" destOrd="0" presId="urn:microsoft.com/office/officeart/2005/8/layout/equation1"/>
    <dgm:cxn modelId="{A6E4E55B-4C38-4A7D-BE59-4E8FC437FF96}" type="presOf" srcId="{D0045845-B417-4CC4-BBCC-4DA28D9BFED7}" destId="{CF246E40-7828-4663-A384-4B281900063F}" srcOrd="0" destOrd="0" presId="urn:microsoft.com/office/officeart/2005/8/layout/equation1"/>
    <dgm:cxn modelId="{6C1AD8CB-7484-4CB4-8146-C7D0856AE80A}" type="presOf" srcId="{97358D0A-71B2-4949-AA75-F03B55CF7A00}" destId="{117D0EAE-D05B-4D43-AE56-72C17A9306F8}" srcOrd="0" destOrd="0" presId="urn:microsoft.com/office/officeart/2005/8/layout/equation1"/>
    <dgm:cxn modelId="{60D26E1C-882E-47C4-9F69-0F8F17B93891}" type="presParOf" srcId="{CF246E40-7828-4663-A384-4B281900063F}" destId="{52AE45BD-9FDE-4373-9483-278DBC1ED4D2}" srcOrd="0" destOrd="0" presId="urn:microsoft.com/office/officeart/2005/8/layout/equation1"/>
    <dgm:cxn modelId="{BE8F2575-AF3B-4E6B-B837-39EB51FFA098}" type="presParOf" srcId="{CF246E40-7828-4663-A384-4B281900063F}" destId="{EED4FCE3-594C-404D-AF93-145930ED0D41}" srcOrd="1" destOrd="0" presId="urn:microsoft.com/office/officeart/2005/8/layout/equation1"/>
    <dgm:cxn modelId="{FF1A52F4-1E23-4BA2-AD7C-4099F417098C}" type="presParOf" srcId="{CF246E40-7828-4663-A384-4B281900063F}" destId="{7958E55B-3787-44D6-8F20-6FAB76777535}" srcOrd="2" destOrd="0" presId="urn:microsoft.com/office/officeart/2005/8/layout/equation1"/>
    <dgm:cxn modelId="{65D8DD0A-7227-4BA8-85CF-FF0D22965EA7}" type="presParOf" srcId="{CF246E40-7828-4663-A384-4B281900063F}" destId="{D0C9342B-AA45-4781-A86E-221D6B3FCDA1}" srcOrd="3" destOrd="0" presId="urn:microsoft.com/office/officeart/2005/8/layout/equation1"/>
    <dgm:cxn modelId="{8735FB13-5604-456C-98FE-565712C8A6D4}" type="presParOf" srcId="{CF246E40-7828-4663-A384-4B281900063F}" destId="{45B5303C-90A2-4883-91C4-C5ADCA2EB808}" srcOrd="4" destOrd="0" presId="urn:microsoft.com/office/officeart/2005/8/layout/equation1"/>
    <dgm:cxn modelId="{B010E3A5-081C-48A3-B0D8-9845D5CB7A08}" type="presParOf" srcId="{CF246E40-7828-4663-A384-4B281900063F}" destId="{30C8572F-5180-400C-9089-EF1BC742CBA2}" srcOrd="5" destOrd="0" presId="urn:microsoft.com/office/officeart/2005/8/layout/equation1"/>
    <dgm:cxn modelId="{9A92106E-C290-47D6-9D85-F7F63BCDBE1C}" type="presParOf" srcId="{CF246E40-7828-4663-A384-4B281900063F}" destId="{117D0EAE-D05B-4D43-AE56-72C17A9306F8}" srcOrd="6" destOrd="0" presId="urn:microsoft.com/office/officeart/2005/8/layout/equation1"/>
    <dgm:cxn modelId="{AAA92B11-2254-4439-B9A6-1715001F9B76}" type="presParOf" srcId="{CF246E40-7828-4663-A384-4B281900063F}" destId="{64EE842D-3063-45A3-AD2D-566E4362308C}" srcOrd="7" destOrd="0" presId="urn:microsoft.com/office/officeart/2005/8/layout/equation1"/>
    <dgm:cxn modelId="{192A0D6F-0FB6-4ACC-B007-2EEF0068CB95}" type="presParOf" srcId="{CF246E40-7828-4663-A384-4B281900063F}" destId="{D5992C6F-ECB2-4897-A647-5DA929CB52B1}" srcOrd="8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xmlns="" relId="rId1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0045845-B417-4CC4-BBCC-4DA28D9BFED7}" type="doc">
      <dgm:prSet loTypeId="urn:microsoft.com/office/officeart/2005/8/layout/equation1" loCatId="process" qsTypeId="urn:microsoft.com/office/officeart/2005/8/quickstyle/simple1" qsCatId="simple" csTypeId="urn:microsoft.com/office/officeart/2005/8/colors/colorful1" csCatId="colorful" phldr="1"/>
      <dgm:spPr/>
    </dgm:pt>
    <dgm:pt modelId="{3E711E96-E39C-4FF1-A300-004661F2C896}">
      <dgm:prSet phldrT="[Text]"/>
      <dgm:spPr/>
      <dgm:t>
        <a:bodyPr/>
        <a:lstStyle/>
        <a:p>
          <a:r>
            <a:rPr lang="cs-CZ" dirty="0" smtClean="0"/>
            <a:t>8</a:t>
          </a:r>
          <a:endParaRPr lang="cs-CZ" dirty="0"/>
        </a:p>
      </dgm:t>
    </dgm:pt>
    <dgm:pt modelId="{B5DE129F-A323-4FBC-8082-2E836A120AD1}" type="parTrans" cxnId="{0ED214FC-F4B0-4A43-ABD7-EF763A90BC36}">
      <dgm:prSet/>
      <dgm:spPr/>
      <dgm:t>
        <a:bodyPr/>
        <a:lstStyle/>
        <a:p>
          <a:endParaRPr lang="cs-CZ"/>
        </a:p>
      </dgm:t>
    </dgm:pt>
    <dgm:pt modelId="{DE1C2B2F-BD31-460A-A961-BD9C77DC0A62}" type="sibTrans" cxnId="{0ED214FC-F4B0-4A43-ABD7-EF763A90BC36}">
      <dgm:prSet/>
      <dgm:spPr/>
      <dgm:t>
        <a:bodyPr/>
        <a:lstStyle/>
        <a:p>
          <a:endParaRPr lang="cs-CZ"/>
        </a:p>
      </dgm:t>
    </dgm:pt>
    <dgm:pt modelId="{F70C2266-23B2-4CE3-916F-549A3735564E}">
      <dgm:prSet phldrT="[Text]"/>
      <dgm:spPr/>
      <dgm:t>
        <a:bodyPr/>
        <a:lstStyle/>
        <a:p>
          <a:r>
            <a:rPr lang="cs-CZ" dirty="0" smtClean="0"/>
            <a:t>0</a:t>
          </a:r>
          <a:endParaRPr lang="cs-CZ" dirty="0"/>
        </a:p>
      </dgm:t>
    </dgm:pt>
    <dgm:pt modelId="{464123AD-1DB1-49EB-B7D6-F0EA30CFB686}" type="parTrans" cxnId="{6599F83E-01B8-4122-8120-915DD5949E9F}">
      <dgm:prSet/>
      <dgm:spPr/>
      <dgm:t>
        <a:bodyPr/>
        <a:lstStyle/>
        <a:p>
          <a:endParaRPr lang="cs-CZ"/>
        </a:p>
      </dgm:t>
    </dgm:pt>
    <dgm:pt modelId="{97358D0A-71B2-4949-AA75-F03B55CF7A00}" type="sibTrans" cxnId="{6599F83E-01B8-4122-8120-915DD5949E9F}">
      <dgm:prSet/>
      <dgm:spPr/>
      <dgm:t>
        <a:bodyPr/>
        <a:lstStyle/>
        <a:p>
          <a:endParaRPr lang="cs-CZ"/>
        </a:p>
      </dgm:t>
    </dgm:pt>
    <dgm:pt modelId="{38F77C7B-0B41-4A66-AF71-CFD8AC4776E5}">
      <dgm:prSet phldrT="[Text]" phldr="1"/>
      <dgm:spPr/>
      <dgm:t>
        <a:bodyPr/>
        <a:lstStyle/>
        <a:p>
          <a:endParaRPr lang="cs-CZ" dirty="0"/>
        </a:p>
      </dgm:t>
    </dgm:pt>
    <dgm:pt modelId="{704D345D-4DD6-4176-AFF4-83BC83B6EC75}" type="parTrans" cxnId="{6A114367-2E7F-4C2B-8601-3AE2AD6E0F96}">
      <dgm:prSet/>
      <dgm:spPr/>
      <dgm:t>
        <a:bodyPr/>
        <a:lstStyle/>
        <a:p>
          <a:endParaRPr lang="cs-CZ"/>
        </a:p>
      </dgm:t>
    </dgm:pt>
    <dgm:pt modelId="{33604513-F95C-4BD8-A6B2-804D32DC6EDA}" type="sibTrans" cxnId="{6A114367-2E7F-4C2B-8601-3AE2AD6E0F96}">
      <dgm:prSet/>
      <dgm:spPr/>
      <dgm:t>
        <a:bodyPr/>
        <a:lstStyle/>
        <a:p>
          <a:endParaRPr lang="cs-CZ"/>
        </a:p>
      </dgm:t>
    </dgm:pt>
    <dgm:pt modelId="{CF246E40-7828-4663-A384-4B281900063F}" type="pres">
      <dgm:prSet presAssocID="{D0045845-B417-4CC4-BBCC-4DA28D9BFED7}" presName="linearFlow" presStyleCnt="0">
        <dgm:presLayoutVars>
          <dgm:dir/>
          <dgm:resizeHandles val="exact"/>
        </dgm:presLayoutVars>
      </dgm:prSet>
      <dgm:spPr/>
    </dgm:pt>
    <dgm:pt modelId="{52AE45BD-9FDE-4373-9483-278DBC1ED4D2}" type="pres">
      <dgm:prSet presAssocID="{3E711E96-E39C-4FF1-A300-004661F2C896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D4FCE3-594C-404D-AF93-145930ED0D41}" type="pres">
      <dgm:prSet presAssocID="{DE1C2B2F-BD31-460A-A961-BD9C77DC0A62}" presName="spacerL" presStyleCnt="0"/>
      <dgm:spPr/>
    </dgm:pt>
    <dgm:pt modelId="{7958E55B-3787-44D6-8F20-6FAB76777535}" type="pres">
      <dgm:prSet presAssocID="{DE1C2B2F-BD31-460A-A961-BD9C77DC0A62}" presName="sibTrans" presStyleLbl="sibTrans2D1" presStyleIdx="0" presStyleCnt="2"/>
      <dgm:spPr/>
      <dgm:t>
        <a:bodyPr/>
        <a:lstStyle/>
        <a:p>
          <a:endParaRPr lang="cs-CZ"/>
        </a:p>
      </dgm:t>
    </dgm:pt>
    <dgm:pt modelId="{D0C9342B-AA45-4781-A86E-221D6B3FCDA1}" type="pres">
      <dgm:prSet presAssocID="{DE1C2B2F-BD31-460A-A961-BD9C77DC0A62}" presName="spacerR" presStyleCnt="0"/>
      <dgm:spPr/>
    </dgm:pt>
    <dgm:pt modelId="{45B5303C-90A2-4883-91C4-C5ADCA2EB808}" type="pres">
      <dgm:prSet presAssocID="{F70C2266-23B2-4CE3-916F-549A3735564E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C8572F-5180-400C-9089-EF1BC742CBA2}" type="pres">
      <dgm:prSet presAssocID="{97358D0A-71B2-4949-AA75-F03B55CF7A00}" presName="spacerL" presStyleCnt="0"/>
      <dgm:spPr/>
    </dgm:pt>
    <dgm:pt modelId="{117D0EAE-D05B-4D43-AE56-72C17A9306F8}" type="pres">
      <dgm:prSet presAssocID="{97358D0A-71B2-4949-AA75-F03B55CF7A00}" presName="sibTrans" presStyleLbl="sibTrans2D1" presStyleIdx="1" presStyleCnt="2"/>
      <dgm:spPr/>
      <dgm:t>
        <a:bodyPr/>
        <a:lstStyle/>
        <a:p>
          <a:endParaRPr lang="cs-CZ"/>
        </a:p>
      </dgm:t>
    </dgm:pt>
    <dgm:pt modelId="{64EE842D-3063-45A3-AD2D-566E4362308C}" type="pres">
      <dgm:prSet presAssocID="{97358D0A-71B2-4949-AA75-F03B55CF7A00}" presName="spacerR" presStyleCnt="0"/>
      <dgm:spPr/>
    </dgm:pt>
    <dgm:pt modelId="{D5992C6F-ECB2-4897-A647-5DA929CB52B1}" type="pres">
      <dgm:prSet presAssocID="{38F77C7B-0B41-4A66-AF71-CFD8AC4776E5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1670111-5BC3-4139-A3C2-9C4F02053574}" type="presOf" srcId="{F70C2266-23B2-4CE3-916F-549A3735564E}" destId="{45B5303C-90A2-4883-91C4-C5ADCA2EB808}" srcOrd="0" destOrd="0" presId="urn:microsoft.com/office/officeart/2005/8/layout/equation1"/>
    <dgm:cxn modelId="{821B04AB-4402-4DE2-B88B-71CA2DEF2E18}" type="presOf" srcId="{DE1C2B2F-BD31-460A-A961-BD9C77DC0A62}" destId="{7958E55B-3787-44D6-8F20-6FAB76777535}" srcOrd="0" destOrd="0" presId="urn:microsoft.com/office/officeart/2005/8/layout/equation1"/>
    <dgm:cxn modelId="{0ED214FC-F4B0-4A43-ABD7-EF763A90BC36}" srcId="{D0045845-B417-4CC4-BBCC-4DA28D9BFED7}" destId="{3E711E96-E39C-4FF1-A300-004661F2C896}" srcOrd="0" destOrd="0" parTransId="{B5DE129F-A323-4FBC-8082-2E836A120AD1}" sibTransId="{DE1C2B2F-BD31-460A-A961-BD9C77DC0A62}"/>
    <dgm:cxn modelId="{4BA1D959-80A7-45EB-87E8-D1A9813F6522}" type="presOf" srcId="{97358D0A-71B2-4949-AA75-F03B55CF7A00}" destId="{117D0EAE-D05B-4D43-AE56-72C17A9306F8}" srcOrd="0" destOrd="0" presId="urn:microsoft.com/office/officeart/2005/8/layout/equation1"/>
    <dgm:cxn modelId="{6A114367-2E7F-4C2B-8601-3AE2AD6E0F96}" srcId="{D0045845-B417-4CC4-BBCC-4DA28D9BFED7}" destId="{38F77C7B-0B41-4A66-AF71-CFD8AC4776E5}" srcOrd="2" destOrd="0" parTransId="{704D345D-4DD6-4176-AFF4-83BC83B6EC75}" sibTransId="{33604513-F95C-4BD8-A6B2-804D32DC6EDA}"/>
    <dgm:cxn modelId="{6599F83E-01B8-4122-8120-915DD5949E9F}" srcId="{D0045845-B417-4CC4-BBCC-4DA28D9BFED7}" destId="{F70C2266-23B2-4CE3-916F-549A3735564E}" srcOrd="1" destOrd="0" parTransId="{464123AD-1DB1-49EB-B7D6-F0EA30CFB686}" sibTransId="{97358D0A-71B2-4949-AA75-F03B55CF7A00}"/>
    <dgm:cxn modelId="{A2D37B9C-E5E3-447F-A126-F363905ED754}" type="presOf" srcId="{D0045845-B417-4CC4-BBCC-4DA28D9BFED7}" destId="{CF246E40-7828-4663-A384-4B281900063F}" srcOrd="0" destOrd="0" presId="urn:microsoft.com/office/officeart/2005/8/layout/equation1"/>
    <dgm:cxn modelId="{8C44749A-596A-4C91-BEB6-911DEF74ED0F}" type="presOf" srcId="{38F77C7B-0B41-4A66-AF71-CFD8AC4776E5}" destId="{D5992C6F-ECB2-4897-A647-5DA929CB52B1}" srcOrd="0" destOrd="0" presId="urn:microsoft.com/office/officeart/2005/8/layout/equation1"/>
    <dgm:cxn modelId="{CDE34FE8-DD7D-4367-8E26-46F84C01E998}" type="presOf" srcId="{3E711E96-E39C-4FF1-A300-004661F2C896}" destId="{52AE45BD-9FDE-4373-9483-278DBC1ED4D2}" srcOrd="0" destOrd="0" presId="urn:microsoft.com/office/officeart/2005/8/layout/equation1"/>
    <dgm:cxn modelId="{A176C7E0-B6C1-47F7-B1E8-DDEFF28D1D4B}" type="presParOf" srcId="{CF246E40-7828-4663-A384-4B281900063F}" destId="{52AE45BD-9FDE-4373-9483-278DBC1ED4D2}" srcOrd="0" destOrd="0" presId="urn:microsoft.com/office/officeart/2005/8/layout/equation1"/>
    <dgm:cxn modelId="{254F8ED6-6331-4B0F-B5BE-0220940B24A0}" type="presParOf" srcId="{CF246E40-7828-4663-A384-4B281900063F}" destId="{EED4FCE3-594C-404D-AF93-145930ED0D41}" srcOrd="1" destOrd="0" presId="urn:microsoft.com/office/officeart/2005/8/layout/equation1"/>
    <dgm:cxn modelId="{B8054BC1-5271-4575-A358-49CB4DEEA0DB}" type="presParOf" srcId="{CF246E40-7828-4663-A384-4B281900063F}" destId="{7958E55B-3787-44D6-8F20-6FAB76777535}" srcOrd="2" destOrd="0" presId="urn:microsoft.com/office/officeart/2005/8/layout/equation1"/>
    <dgm:cxn modelId="{7A9F920C-E522-47AF-B26E-94E022175DCC}" type="presParOf" srcId="{CF246E40-7828-4663-A384-4B281900063F}" destId="{D0C9342B-AA45-4781-A86E-221D6B3FCDA1}" srcOrd="3" destOrd="0" presId="urn:microsoft.com/office/officeart/2005/8/layout/equation1"/>
    <dgm:cxn modelId="{05271432-A914-4D52-B374-14391BE3F2C2}" type="presParOf" srcId="{CF246E40-7828-4663-A384-4B281900063F}" destId="{45B5303C-90A2-4883-91C4-C5ADCA2EB808}" srcOrd="4" destOrd="0" presId="urn:microsoft.com/office/officeart/2005/8/layout/equation1"/>
    <dgm:cxn modelId="{0274D27C-B668-4DD7-B520-8F49BF952C1F}" type="presParOf" srcId="{CF246E40-7828-4663-A384-4B281900063F}" destId="{30C8572F-5180-400C-9089-EF1BC742CBA2}" srcOrd="5" destOrd="0" presId="urn:microsoft.com/office/officeart/2005/8/layout/equation1"/>
    <dgm:cxn modelId="{AC38A9D8-7273-49DF-9B23-0394471243B9}" type="presParOf" srcId="{CF246E40-7828-4663-A384-4B281900063F}" destId="{117D0EAE-D05B-4D43-AE56-72C17A9306F8}" srcOrd="6" destOrd="0" presId="urn:microsoft.com/office/officeart/2005/8/layout/equation1"/>
    <dgm:cxn modelId="{A09CF8B1-4842-418B-90DD-1CC02B3C017A}" type="presParOf" srcId="{CF246E40-7828-4663-A384-4B281900063F}" destId="{64EE842D-3063-45A3-AD2D-566E4362308C}" srcOrd="7" destOrd="0" presId="urn:microsoft.com/office/officeart/2005/8/layout/equation1"/>
    <dgm:cxn modelId="{16AA1501-5034-4BDB-A019-2558C54AF0C3}" type="presParOf" srcId="{CF246E40-7828-4663-A384-4B281900063F}" destId="{D5992C6F-ECB2-4897-A647-5DA929CB52B1}" srcOrd="8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xmlns="" relId="rId2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0045845-B417-4CC4-BBCC-4DA28D9BFED7}" type="doc">
      <dgm:prSet loTypeId="urn:microsoft.com/office/officeart/2005/8/layout/equation1" loCatId="process" qsTypeId="urn:microsoft.com/office/officeart/2005/8/quickstyle/simple1" qsCatId="simple" csTypeId="urn:microsoft.com/office/officeart/2005/8/colors/colorful1" csCatId="colorful" phldr="1"/>
      <dgm:spPr/>
    </dgm:pt>
    <dgm:pt modelId="{3E711E96-E39C-4FF1-A300-004661F2C896}">
      <dgm:prSet phldrT="[Text]"/>
      <dgm:spPr/>
      <dgm:t>
        <a:bodyPr/>
        <a:lstStyle/>
        <a:p>
          <a:r>
            <a:rPr lang="cs-CZ" dirty="0" smtClean="0"/>
            <a:t>6</a:t>
          </a:r>
          <a:endParaRPr lang="cs-CZ" dirty="0"/>
        </a:p>
      </dgm:t>
    </dgm:pt>
    <dgm:pt modelId="{B5DE129F-A323-4FBC-8082-2E836A120AD1}" type="parTrans" cxnId="{0ED214FC-F4B0-4A43-ABD7-EF763A90BC36}">
      <dgm:prSet/>
      <dgm:spPr/>
      <dgm:t>
        <a:bodyPr/>
        <a:lstStyle/>
        <a:p>
          <a:endParaRPr lang="cs-CZ"/>
        </a:p>
      </dgm:t>
    </dgm:pt>
    <dgm:pt modelId="{DE1C2B2F-BD31-460A-A961-BD9C77DC0A62}" type="sibTrans" cxnId="{0ED214FC-F4B0-4A43-ABD7-EF763A90BC36}">
      <dgm:prSet/>
      <dgm:spPr/>
      <dgm:t>
        <a:bodyPr/>
        <a:lstStyle/>
        <a:p>
          <a:endParaRPr lang="cs-CZ"/>
        </a:p>
      </dgm:t>
    </dgm:pt>
    <dgm:pt modelId="{F70C2266-23B2-4CE3-916F-549A3735564E}">
      <dgm:prSet phldrT="[Text]"/>
      <dgm:spPr/>
      <dgm:t>
        <a:bodyPr/>
        <a:lstStyle/>
        <a:p>
          <a:r>
            <a:rPr lang="cs-CZ" dirty="0" smtClean="0"/>
            <a:t>3</a:t>
          </a:r>
          <a:endParaRPr lang="cs-CZ" dirty="0"/>
        </a:p>
      </dgm:t>
    </dgm:pt>
    <dgm:pt modelId="{464123AD-1DB1-49EB-B7D6-F0EA30CFB686}" type="parTrans" cxnId="{6599F83E-01B8-4122-8120-915DD5949E9F}">
      <dgm:prSet/>
      <dgm:spPr/>
      <dgm:t>
        <a:bodyPr/>
        <a:lstStyle/>
        <a:p>
          <a:endParaRPr lang="cs-CZ"/>
        </a:p>
      </dgm:t>
    </dgm:pt>
    <dgm:pt modelId="{97358D0A-71B2-4949-AA75-F03B55CF7A00}" type="sibTrans" cxnId="{6599F83E-01B8-4122-8120-915DD5949E9F}">
      <dgm:prSet/>
      <dgm:spPr/>
      <dgm:t>
        <a:bodyPr/>
        <a:lstStyle/>
        <a:p>
          <a:endParaRPr lang="cs-CZ"/>
        </a:p>
      </dgm:t>
    </dgm:pt>
    <dgm:pt modelId="{38F77C7B-0B41-4A66-AF71-CFD8AC4776E5}">
      <dgm:prSet phldrT="[Text]" phldr="1"/>
      <dgm:spPr/>
      <dgm:t>
        <a:bodyPr/>
        <a:lstStyle/>
        <a:p>
          <a:endParaRPr lang="cs-CZ" dirty="0"/>
        </a:p>
      </dgm:t>
    </dgm:pt>
    <dgm:pt modelId="{704D345D-4DD6-4176-AFF4-83BC83B6EC75}" type="parTrans" cxnId="{6A114367-2E7F-4C2B-8601-3AE2AD6E0F96}">
      <dgm:prSet/>
      <dgm:spPr/>
      <dgm:t>
        <a:bodyPr/>
        <a:lstStyle/>
        <a:p>
          <a:endParaRPr lang="cs-CZ"/>
        </a:p>
      </dgm:t>
    </dgm:pt>
    <dgm:pt modelId="{33604513-F95C-4BD8-A6B2-804D32DC6EDA}" type="sibTrans" cxnId="{6A114367-2E7F-4C2B-8601-3AE2AD6E0F96}">
      <dgm:prSet/>
      <dgm:spPr/>
      <dgm:t>
        <a:bodyPr/>
        <a:lstStyle/>
        <a:p>
          <a:endParaRPr lang="cs-CZ"/>
        </a:p>
      </dgm:t>
    </dgm:pt>
    <dgm:pt modelId="{CF246E40-7828-4663-A384-4B281900063F}" type="pres">
      <dgm:prSet presAssocID="{D0045845-B417-4CC4-BBCC-4DA28D9BFED7}" presName="linearFlow" presStyleCnt="0">
        <dgm:presLayoutVars>
          <dgm:dir/>
          <dgm:resizeHandles val="exact"/>
        </dgm:presLayoutVars>
      </dgm:prSet>
      <dgm:spPr/>
    </dgm:pt>
    <dgm:pt modelId="{52AE45BD-9FDE-4373-9483-278DBC1ED4D2}" type="pres">
      <dgm:prSet presAssocID="{3E711E96-E39C-4FF1-A300-004661F2C896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D4FCE3-594C-404D-AF93-145930ED0D41}" type="pres">
      <dgm:prSet presAssocID="{DE1C2B2F-BD31-460A-A961-BD9C77DC0A62}" presName="spacerL" presStyleCnt="0"/>
      <dgm:spPr/>
    </dgm:pt>
    <dgm:pt modelId="{7958E55B-3787-44D6-8F20-6FAB76777535}" type="pres">
      <dgm:prSet presAssocID="{DE1C2B2F-BD31-460A-A961-BD9C77DC0A62}" presName="sibTrans" presStyleLbl="sibTrans2D1" presStyleIdx="0" presStyleCnt="2"/>
      <dgm:spPr/>
      <dgm:t>
        <a:bodyPr/>
        <a:lstStyle/>
        <a:p>
          <a:endParaRPr lang="cs-CZ"/>
        </a:p>
      </dgm:t>
    </dgm:pt>
    <dgm:pt modelId="{D0C9342B-AA45-4781-A86E-221D6B3FCDA1}" type="pres">
      <dgm:prSet presAssocID="{DE1C2B2F-BD31-460A-A961-BD9C77DC0A62}" presName="spacerR" presStyleCnt="0"/>
      <dgm:spPr/>
    </dgm:pt>
    <dgm:pt modelId="{45B5303C-90A2-4883-91C4-C5ADCA2EB808}" type="pres">
      <dgm:prSet presAssocID="{F70C2266-23B2-4CE3-916F-549A3735564E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C8572F-5180-400C-9089-EF1BC742CBA2}" type="pres">
      <dgm:prSet presAssocID="{97358D0A-71B2-4949-AA75-F03B55CF7A00}" presName="spacerL" presStyleCnt="0"/>
      <dgm:spPr/>
    </dgm:pt>
    <dgm:pt modelId="{117D0EAE-D05B-4D43-AE56-72C17A9306F8}" type="pres">
      <dgm:prSet presAssocID="{97358D0A-71B2-4949-AA75-F03B55CF7A00}" presName="sibTrans" presStyleLbl="sibTrans2D1" presStyleIdx="1" presStyleCnt="2"/>
      <dgm:spPr/>
      <dgm:t>
        <a:bodyPr/>
        <a:lstStyle/>
        <a:p>
          <a:endParaRPr lang="cs-CZ"/>
        </a:p>
      </dgm:t>
    </dgm:pt>
    <dgm:pt modelId="{64EE842D-3063-45A3-AD2D-566E4362308C}" type="pres">
      <dgm:prSet presAssocID="{97358D0A-71B2-4949-AA75-F03B55CF7A00}" presName="spacerR" presStyleCnt="0"/>
      <dgm:spPr/>
    </dgm:pt>
    <dgm:pt modelId="{D5992C6F-ECB2-4897-A647-5DA929CB52B1}" type="pres">
      <dgm:prSet presAssocID="{38F77C7B-0B41-4A66-AF71-CFD8AC4776E5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29E46D8-675F-475B-9FB4-A2B57DADA11D}" type="presOf" srcId="{D0045845-B417-4CC4-BBCC-4DA28D9BFED7}" destId="{CF246E40-7828-4663-A384-4B281900063F}" srcOrd="0" destOrd="0" presId="urn:microsoft.com/office/officeart/2005/8/layout/equation1"/>
    <dgm:cxn modelId="{E3DC941E-2E0D-4417-9BEB-435215324F50}" type="presOf" srcId="{3E711E96-E39C-4FF1-A300-004661F2C896}" destId="{52AE45BD-9FDE-4373-9483-278DBC1ED4D2}" srcOrd="0" destOrd="0" presId="urn:microsoft.com/office/officeart/2005/8/layout/equation1"/>
    <dgm:cxn modelId="{00E8D49B-2D32-42A1-87D3-8E4853A145AE}" type="presOf" srcId="{38F77C7B-0B41-4A66-AF71-CFD8AC4776E5}" destId="{D5992C6F-ECB2-4897-A647-5DA929CB52B1}" srcOrd="0" destOrd="0" presId="urn:microsoft.com/office/officeart/2005/8/layout/equation1"/>
    <dgm:cxn modelId="{0ED214FC-F4B0-4A43-ABD7-EF763A90BC36}" srcId="{D0045845-B417-4CC4-BBCC-4DA28D9BFED7}" destId="{3E711E96-E39C-4FF1-A300-004661F2C896}" srcOrd="0" destOrd="0" parTransId="{B5DE129F-A323-4FBC-8082-2E836A120AD1}" sibTransId="{DE1C2B2F-BD31-460A-A961-BD9C77DC0A62}"/>
    <dgm:cxn modelId="{6A114367-2E7F-4C2B-8601-3AE2AD6E0F96}" srcId="{D0045845-B417-4CC4-BBCC-4DA28D9BFED7}" destId="{38F77C7B-0B41-4A66-AF71-CFD8AC4776E5}" srcOrd="2" destOrd="0" parTransId="{704D345D-4DD6-4176-AFF4-83BC83B6EC75}" sibTransId="{33604513-F95C-4BD8-A6B2-804D32DC6EDA}"/>
    <dgm:cxn modelId="{E7093E53-6404-4786-A685-654F94CE5F78}" type="presOf" srcId="{97358D0A-71B2-4949-AA75-F03B55CF7A00}" destId="{117D0EAE-D05B-4D43-AE56-72C17A9306F8}" srcOrd="0" destOrd="0" presId="urn:microsoft.com/office/officeart/2005/8/layout/equation1"/>
    <dgm:cxn modelId="{6599F83E-01B8-4122-8120-915DD5949E9F}" srcId="{D0045845-B417-4CC4-BBCC-4DA28D9BFED7}" destId="{F70C2266-23B2-4CE3-916F-549A3735564E}" srcOrd="1" destOrd="0" parTransId="{464123AD-1DB1-49EB-B7D6-F0EA30CFB686}" sibTransId="{97358D0A-71B2-4949-AA75-F03B55CF7A00}"/>
    <dgm:cxn modelId="{9C6967B4-102A-4AD8-9C9B-994BBF4C269E}" type="presOf" srcId="{F70C2266-23B2-4CE3-916F-549A3735564E}" destId="{45B5303C-90A2-4883-91C4-C5ADCA2EB808}" srcOrd="0" destOrd="0" presId="urn:microsoft.com/office/officeart/2005/8/layout/equation1"/>
    <dgm:cxn modelId="{B2168E13-9B93-47E6-962A-14A9933C82F9}" type="presOf" srcId="{DE1C2B2F-BD31-460A-A961-BD9C77DC0A62}" destId="{7958E55B-3787-44D6-8F20-6FAB76777535}" srcOrd="0" destOrd="0" presId="urn:microsoft.com/office/officeart/2005/8/layout/equation1"/>
    <dgm:cxn modelId="{F9DF8B2E-2123-4C90-AE19-090768A2CAB2}" type="presParOf" srcId="{CF246E40-7828-4663-A384-4B281900063F}" destId="{52AE45BD-9FDE-4373-9483-278DBC1ED4D2}" srcOrd="0" destOrd="0" presId="urn:microsoft.com/office/officeart/2005/8/layout/equation1"/>
    <dgm:cxn modelId="{0442BDA5-FBFA-40DD-B6E8-85785861A8F9}" type="presParOf" srcId="{CF246E40-7828-4663-A384-4B281900063F}" destId="{EED4FCE3-594C-404D-AF93-145930ED0D41}" srcOrd="1" destOrd="0" presId="urn:microsoft.com/office/officeart/2005/8/layout/equation1"/>
    <dgm:cxn modelId="{F923B320-A14C-43D8-9359-39AFCB2F80F3}" type="presParOf" srcId="{CF246E40-7828-4663-A384-4B281900063F}" destId="{7958E55B-3787-44D6-8F20-6FAB76777535}" srcOrd="2" destOrd="0" presId="urn:microsoft.com/office/officeart/2005/8/layout/equation1"/>
    <dgm:cxn modelId="{7006620D-69A6-4EBD-BA27-B189B43F5E50}" type="presParOf" srcId="{CF246E40-7828-4663-A384-4B281900063F}" destId="{D0C9342B-AA45-4781-A86E-221D6B3FCDA1}" srcOrd="3" destOrd="0" presId="urn:microsoft.com/office/officeart/2005/8/layout/equation1"/>
    <dgm:cxn modelId="{E2F48ED4-D875-4112-BC11-BD418A7871F0}" type="presParOf" srcId="{CF246E40-7828-4663-A384-4B281900063F}" destId="{45B5303C-90A2-4883-91C4-C5ADCA2EB808}" srcOrd="4" destOrd="0" presId="urn:microsoft.com/office/officeart/2005/8/layout/equation1"/>
    <dgm:cxn modelId="{84F26FDE-04B8-4124-8152-83BA001A54F3}" type="presParOf" srcId="{CF246E40-7828-4663-A384-4B281900063F}" destId="{30C8572F-5180-400C-9089-EF1BC742CBA2}" srcOrd="5" destOrd="0" presId="urn:microsoft.com/office/officeart/2005/8/layout/equation1"/>
    <dgm:cxn modelId="{A1D6C2FE-A860-463C-90C4-BE17DC645D9F}" type="presParOf" srcId="{CF246E40-7828-4663-A384-4B281900063F}" destId="{117D0EAE-D05B-4D43-AE56-72C17A9306F8}" srcOrd="6" destOrd="0" presId="urn:microsoft.com/office/officeart/2005/8/layout/equation1"/>
    <dgm:cxn modelId="{BAF3E5F4-D8C8-4BF1-8056-81C1EA6C9ABE}" type="presParOf" srcId="{CF246E40-7828-4663-A384-4B281900063F}" destId="{64EE842D-3063-45A3-AD2D-566E4362308C}" srcOrd="7" destOrd="0" presId="urn:microsoft.com/office/officeart/2005/8/layout/equation1"/>
    <dgm:cxn modelId="{D20864E6-7253-460F-89AE-75D54BD0977B}" type="presParOf" srcId="{CF246E40-7828-4663-A384-4B281900063F}" destId="{D5992C6F-ECB2-4897-A647-5DA929CB52B1}" srcOrd="8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xmlns="" relId="rId2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0045845-B417-4CC4-BBCC-4DA28D9BFED7}" type="doc">
      <dgm:prSet loTypeId="urn:microsoft.com/office/officeart/2005/8/layout/equation1" loCatId="process" qsTypeId="urn:microsoft.com/office/officeart/2005/8/quickstyle/simple1" qsCatId="simple" csTypeId="urn:microsoft.com/office/officeart/2005/8/colors/colorful4" csCatId="colorful" phldr="1"/>
      <dgm:spPr/>
    </dgm:pt>
    <dgm:pt modelId="{3E711E96-E39C-4FF1-A300-004661F2C896}">
      <dgm:prSet phldrT="[Text]"/>
      <dgm:spPr/>
      <dgm:t>
        <a:bodyPr/>
        <a:lstStyle/>
        <a:p>
          <a:r>
            <a:rPr lang="cs-CZ" dirty="0" smtClean="0"/>
            <a:t>4</a:t>
          </a:r>
          <a:endParaRPr lang="cs-CZ" dirty="0"/>
        </a:p>
      </dgm:t>
    </dgm:pt>
    <dgm:pt modelId="{B5DE129F-A323-4FBC-8082-2E836A120AD1}" type="parTrans" cxnId="{0ED214FC-F4B0-4A43-ABD7-EF763A90BC36}">
      <dgm:prSet/>
      <dgm:spPr/>
      <dgm:t>
        <a:bodyPr/>
        <a:lstStyle/>
        <a:p>
          <a:endParaRPr lang="cs-CZ"/>
        </a:p>
      </dgm:t>
    </dgm:pt>
    <dgm:pt modelId="{DE1C2B2F-BD31-460A-A961-BD9C77DC0A62}" type="sibTrans" cxnId="{0ED214FC-F4B0-4A43-ABD7-EF763A90BC36}">
      <dgm:prSet/>
      <dgm:spPr/>
      <dgm:t>
        <a:bodyPr/>
        <a:lstStyle/>
        <a:p>
          <a:endParaRPr lang="cs-CZ"/>
        </a:p>
      </dgm:t>
    </dgm:pt>
    <dgm:pt modelId="{F70C2266-23B2-4CE3-916F-549A3735564E}">
      <dgm:prSet phldrT="[Text]"/>
      <dgm:spPr/>
      <dgm:t>
        <a:bodyPr/>
        <a:lstStyle/>
        <a:p>
          <a:r>
            <a:rPr lang="cs-CZ" dirty="0" smtClean="0"/>
            <a:t>4</a:t>
          </a:r>
          <a:endParaRPr lang="cs-CZ" dirty="0"/>
        </a:p>
      </dgm:t>
    </dgm:pt>
    <dgm:pt modelId="{464123AD-1DB1-49EB-B7D6-F0EA30CFB686}" type="parTrans" cxnId="{6599F83E-01B8-4122-8120-915DD5949E9F}">
      <dgm:prSet/>
      <dgm:spPr/>
      <dgm:t>
        <a:bodyPr/>
        <a:lstStyle/>
        <a:p>
          <a:endParaRPr lang="cs-CZ"/>
        </a:p>
      </dgm:t>
    </dgm:pt>
    <dgm:pt modelId="{97358D0A-71B2-4949-AA75-F03B55CF7A00}" type="sibTrans" cxnId="{6599F83E-01B8-4122-8120-915DD5949E9F}">
      <dgm:prSet/>
      <dgm:spPr/>
      <dgm:t>
        <a:bodyPr/>
        <a:lstStyle/>
        <a:p>
          <a:endParaRPr lang="cs-CZ"/>
        </a:p>
      </dgm:t>
    </dgm:pt>
    <dgm:pt modelId="{38F77C7B-0B41-4A66-AF71-CFD8AC4776E5}">
      <dgm:prSet phldrT="[Text]" phldr="1"/>
      <dgm:spPr/>
      <dgm:t>
        <a:bodyPr/>
        <a:lstStyle/>
        <a:p>
          <a:endParaRPr lang="cs-CZ" dirty="0"/>
        </a:p>
      </dgm:t>
    </dgm:pt>
    <dgm:pt modelId="{704D345D-4DD6-4176-AFF4-83BC83B6EC75}" type="parTrans" cxnId="{6A114367-2E7F-4C2B-8601-3AE2AD6E0F96}">
      <dgm:prSet/>
      <dgm:spPr/>
      <dgm:t>
        <a:bodyPr/>
        <a:lstStyle/>
        <a:p>
          <a:endParaRPr lang="cs-CZ"/>
        </a:p>
      </dgm:t>
    </dgm:pt>
    <dgm:pt modelId="{33604513-F95C-4BD8-A6B2-804D32DC6EDA}" type="sibTrans" cxnId="{6A114367-2E7F-4C2B-8601-3AE2AD6E0F96}">
      <dgm:prSet/>
      <dgm:spPr/>
      <dgm:t>
        <a:bodyPr/>
        <a:lstStyle/>
        <a:p>
          <a:endParaRPr lang="cs-CZ"/>
        </a:p>
      </dgm:t>
    </dgm:pt>
    <dgm:pt modelId="{CF246E40-7828-4663-A384-4B281900063F}" type="pres">
      <dgm:prSet presAssocID="{D0045845-B417-4CC4-BBCC-4DA28D9BFED7}" presName="linearFlow" presStyleCnt="0">
        <dgm:presLayoutVars>
          <dgm:dir/>
          <dgm:resizeHandles val="exact"/>
        </dgm:presLayoutVars>
      </dgm:prSet>
      <dgm:spPr/>
    </dgm:pt>
    <dgm:pt modelId="{52AE45BD-9FDE-4373-9483-278DBC1ED4D2}" type="pres">
      <dgm:prSet presAssocID="{3E711E96-E39C-4FF1-A300-004661F2C896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D4FCE3-594C-404D-AF93-145930ED0D41}" type="pres">
      <dgm:prSet presAssocID="{DE1C2B2F-BD31-460A-A961-BD9C77DC0A62}" presName="spacerL" presStyleCnt="0"/>
      <dgm:spPr/>
    </dgm:pt>
    <dgm:pt modelId="{7958E55B-3787-44D6-8F20-6FAB76777535}" type="pres">
      <dgm:prSet presAssocID="{DE1C2B2F-BD31-460A-A961-BD9C77DC0A62}" presName="sibTrans" presStyleLbl="sibTrans2D1" presStyleIdx="0" presStyleCnt="2"/>
      <dgm:spPr/>
      <dgm:t>
        <a:bodyPr/>
        <a:lstStyle/>
        <a:p>
          <a:endParaRPr lang="cs-CZ"/>
        </a:p>
      </dgm:t>
    </dgm:pt>
    <dgm:pt modelId="{D0C9342B-AA45-4781-A86E-221D6B3FCDA1}" type="pres">
      <dgm:prSet presAssocID="{DE1C2B2F-BD31-460A-A961-BD9C77DC0A62}" presName="spacerR" presStyleCnt="0"/>
      <dgm:spPr/>
    </dgm:pt>
    <dgm:pt modelId="{45B5303C-90A2-4883-91C4-C5ADCA2EB808}" type="pres">
      <dgm:prSet presAssocID="{F70C2266-23B2-4CE3-916F-549A3735564E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C8572F-5180-400C-9089-EF1BC742CBA2}" type="pres">
      <dgm:prSet presAssocID="{97358D0A-71B2-4949-AA75-F03B55CF7A00}" presName="spacerL" presStyleCnt="0"/>
      <dgm:spPr/>
    </dgm:pt>
    <dgm:pt modelId="{117D0EAE-D05B-4D43-AE56-72C17A9306F8}" type="pres">
      <dgm:prSet presAssocID="{97358D0A-71B2-4949-AA75-F03B55CF7A00}" presName="sibTrans" presStyleLbl="sibTrans2D1" presStyleIdx="1" presStyleCnt="2"/>
      <dgm:spPr/>
      <dgm:t>
        <a:bodyPr/>
        <a:lstStyle/>
        <a:p>
          <a:endParaRPr lang="cs-CZ"/>
        </a:p>
      </dgm:t>
    </dgm:pt>
    <dgm:pt modelId="{64EE842D-3063-45A3-AD2D-566E4362308C}" type="pres">
      <dgm:prSet presAssocID="{97358D0A-71B2-4949-AA75-F03B55CF7A00}" presName="spacerR" presStyleCnt="0"/>
      <dgm:spPr/>
    </dgm:pt>
    <dgm:pt modelId="{D5992C6F-ECB2-4897-A647-5DA929CB52B1}" type="pres">
      <dgm:prSet presAssocID="{38F77C7B-0B41-4A66-AF71-CFD8AC4776E5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ED214FC-F4B0-4A43-ABD7-EF763A90BC36}" srcId="{D0045845-B417-4CC4-BBCC-4DA28D9BFED7}" destId="{3E711E96-E39C-4FF1-A300-004661F2C896}" srcOrd="0" destOrd="0" parTransId="{B5DE129F-A323-4FBC-8082-2E836A120AD1}" sibTransId="{DE1C2B2F-BD31-460A-A961-BD9C77DC0A62}"/>
    <dgm:cxn modelId="{6A114367-2E7F-4C2B-8601-3AE2AD6E0F96}" srcId="{D0045845-B417-4CC4-BBCC-4DA28D9BFED7}" destId="{38F77C7B-0B41-4A66-AF71-CFD8AC4776E5}" srcOrd="2" destOrd="0" parTransId="{704D345D-4DD6-4176-AFF4-83BC83B6EC75}" sibTransId="{33604513-F95C-4BD8-A6B2-804D32DC6EDA}"/>
    <dgm:cxn modelId="{3C62FD51-784E-4DFE-899A-B613FD110747}" type="presOf" srcId="{D0045845-B417-4CC4-BBCC-4DA28D9BFED7}" destId="{CF246E40-7828-4663-A384-4B281900063F}" srcOrd="0" destOrd="0" presId="urn:microsoft.com/office/officeart/2005/8/layout/equation1"/>
    <dgm:cxn modelId="{AB908E59-9651-416D-A12F-EA6B3447BA15}" type="presOf" srcId="{DE1C2B2F-BD31-460A-A961-BD9C77DC0A62}" destId="{7958E55B-3787-44D6-8F20-6FAB76777535}" srcOrd="0" destOrd="0" presId="urn:microsoft.com/office/officeart/2005/8/layout/equation1"/>
    <dgm:cxn modelId="{6599F83E-01B8-4122-8120-915DD5949E9F}" srcId="{D0045845-B417-4CC4-BBCC-4DA28D9BFED7}" destId="{F70C2266-23B2-4CE3-916F-549A3735564E}" srcOrd="1" destOrd="0" parTransId="{464123AD-1DB1-49EB-B7D6-F0EA30CFB686}" sibTransId="{97358D0A-71B2-4949-AA75-F03B55CF7A00}"/>
    <dgm:cxn modelId="{F260140A-7AA6-4BE4-BF85-8BE9345AE277}" type="presOf" srcId="{97358D0A-71B2-4949-AA75-F03B55CF7A00}" destId="{117D0EAE-D05B-4D43-AE56-72C17A9306F8}" srcOrd="0" destOrd="0" presId="urn:microsoft.com/office/officeart/2005/8/layout/equation1"/>
    <dgm:cxn modelId="{268395D9-B1CF-42E0-8F28-3744ADEEB52C}" type="presOf" srcId="{38F77C7B-0B41-4A66-AF71-CFD8AC4776E5}" destId="{D5992C6F-ECB2-4897-A647-5DA929CB52B1}" srcOrd="0" destOrd="0" presId="urn:microsoft.com/office/officeart/2005/8/layout/equation1"/>
    <dgm:cxn modelId="{30D6387F-B1D3-4D38-BECB-7E1A936DFA52}" type="presOf" srcId="{3E711E96-E39C-4FF1-A300-004661F2C896}" destId="{52AE45BD-9FDE-4373-9483-278DBC1ED4D2}" srcOrd="0" destOrd="0" presId="urn:microsoft.com/office/officeart/2005/8/layout/equation1"/>
    <dgm:cxn modelId="{9F8FAD84-BE18-4E3D-8C22-B82669314AFD}" type="presOf" srcId="{F70C2266-23B2-4CE3-916F-549A3735564E}" destId="{45B5303C-90A2-4883-91C4-C5ADCA2EB808}" srcOrd="0" destOrd="0" presId="urn:microsoft.com/office/officeart/2005/8/layout/equation1"/>
    <dgm:cxn modelId="{2F755A0C-4D8A-4545-997E-774203F264C4}" type="presParOf" srcId="{CF246E40-7828-4663-A384-4B281900063F}" destId="{52AE45BD-9FDE-4373-9483-278DBC1ED4D2}" srcOrd="0" destOrd="0" presId="urn:microsoft.com/office/officeart/2005/8/layout/equation1"/>
    <dgm:cxn modelId="{6630CE70-CE4E-492E-B84D-C408146CFE93}" type="presParOf" srcId="{CF246E40-7828-4663-A384-4B281900063F}" destId="{EED4FCE3-594C-404D-AF93-145930ED0D41}" srcOrd="1" destOrd="0" presId="urn:microsoft.com/office/officeart/2005/8/layout/equation1"/>
    <dgm:cxn modelId="{B39E7B83-9EB1-41E1-841C-0532A0672B6C}" type="presParOf" srcId="{CF246E40-7828-4663-A384-4B281900063F}" destId="{7958E55B-3787-44D6-8F20-6FAB76777535}" srcOrd="2" destOrd="0" presId="urn:microsoft.com/office/officeart/2005/8/layout/equation1"/>
    <dgm:cxn modelId="{790B3E99-FAC6-46C7-9FB8-E488A6FCF259}" type="presParOf" srcId="{CF246E40-7828-4663-A384-4B281900063F}" destId="{D0C9342B-AA45-4781-A86E-221D6B3FCDA1}" srcOrd="3" destOrd="0" presId="urn:microsoft.com/office/officeart/2005/8/layout/equation1"/>
    <dgm:cxn modelId="{92E0FFCD-CD19-4DDC-9BB4-0F7BA1998E93}" type="presParOf" srcId="{CF246E40-7828-4663-A384-4B281900063F}" destId="{45B5303C-90A2-4883-91C4-C5ADCA2EB808}" srcOrd="4" destOrd="0" presId="urn:microsoft.com/office/officeart/2005/8/layout/equation1"/>
    <dgm:cxn modelId="{8B055AEA-475C-467B-AD97-AF3844826C0A}" type="presParOf" srcId="{CF246E40-7828-4663-A384-4B281900063F}" destId="{30C8572F-5180-400C-9089-EF1BC742CBA2}" srcOrd="5" destOrd="0" presId="urn:microsoft.com/office/officeart/2005/8/layout/equation1"/>
    <dgm:cxn modelId="{699135FF-8C8A-464E-BA29-7FCE4E596D30}" type="presParOf" srcId="{CF246E40-7828-4663-A384-4B281900063F}" destId="{117D0EAE-D05B-4D43-AE56-72C17A9306F8}" srcOrd="6" destOrd="0" presId="urn:microsoft.com/office/officeart/2005/8/layout/equation1"/>
    <dgm:cxn modelId="{1FAF1F5D-43D3-4B78-8B12-2C987C112FAA}" type="presParOf" srcId="{CF246E40-7828-4663-A384-4B281900063F}" destId="{64EE842D-3063-45A3-AD2D-566E4362308C}" srcOrd="7" destOrd="0" presId="urn:microsoft.com/office/officeart/2005/8/layout/equation1"/>
    <dgm:cxn modelId="{54C118BD-5723-4F88-815B-D288C586F24F}" type="presParOf" srcId="{CF246E40-7828-4663-A384-4B281900063F}" destId="{D5992C6F-ECB2-4897-A647-5DA929CB52B1}" srcOrd="8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xmlns="" relId="rId31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0045845-B417-4CC4-BBCC-4DA28D9BFED7}" type="doc">
      <dgm:prSet loTypeId="urn:microsoft.com/office/officeart/2005/8/layout/equation1" loCatId="process" qsTypeId="urn:microsoft.com/office/officeart/2005/8/quickstyle/simple1" qsCatId="simple" csTypeId="urn:microsoft.com/office/officeart/2005/8/colors/colorful1" csCatId="colorful" phldr="1"/>
      <dgm:spPr/>
    </dgm:pt>
    <dgm:pt modelId="{3E711E96-E39C-4FF1-A300-004661F2C896}">
      <dgm:prSet phldrT="[Text]"/>
      <dgm:spPr/>
      <dgm:t>
        <a:bodyPr/>
        <a:lstStyle/>
        <a:p>
          <a:r>
            <a:rPr lang="cs-CZ" dirty="0" smtClean="0"/>
            <a:t>9</a:t>
          </a:r>
          <a:endParaRPr lang="cs-CZ" dirty="0"/>
        </a:p>
      </dgm:t>
    </dgm:pt>
    <dgm:pt modelId="{B5DE129F-A323-4FBC-8082-2E836A120AD1}" type="parTrans" cxnId="{0ED214FC-F4B0-4A43-ABD7-EF763A90BC36}">
      <dgm:prSet/>
      <dgm:spPr/>
      <dgm:t>
        <a:bodyPr/>
        <a:lstStyle/>
        <a:p>
          <a:endParaRPr lang="cs-CZ"/>
        </a:p>
      </dgm:t>
    </dgm:pt>
    <dgm:pt modelId="{DE1C2B2F-BD31-460A-A961-BD9C77DC0A62}" type="sibTrans" cxnId="{0ED214FC-F4B0-4A43-ABD7-EF763A90BC36}">
      <dgm:prSet/>
      <dgm:spPr/>
      <dgm:t>
        <a:bodyPr/>
        <a:lstStyle/>
        <a:p>
          <a:endParaRPr lang="cs-CZ"/>
        </a:p>
      </dgm:t>
    </dgm:pt>
    <dgm:pt modelId="{F70C2266-23B2-4CE3-916F-549A3735564E}">
      <dgm:prSet phldrT="[Text]"/>
      <dgm:spPr/>
      <dgm:t>
        <a:bodyPr/>
        <a:lstStyle/>
        <a:p>
          <a:r>
            <a:rPr lang="cs-CZ" dirty="0" smtClean="0"/>
            <a:t>1</a:t>
          </a:r>
          <a:endParaRPr lang="cs-CZ" dirty="0"/>
        </a:p>
      </dgm:t>
    </dgm:pt>
    <dgm:pt modelId="{464123AD-1DB1-49EB-B7D6-F0EA30CFB686}" type="parTrans" cxnId="{6599F83E-01B8-4122-8120-915DD5949E9F}">
      <dgm:prSet/>
      <dgm:spPr/>
      <dgm:t>
        <a:bodyPr/>
        <a:lstStyle/>
        <a:p>
          <a:endParaRPr lang="cs-CZ"/>
        </a:p>
      </dgm:t>
    </dgm:pt>
    <dgm:pt modelId="{97358D0A-71B2-4949-AA75-F03B55CF7A00}" type="sibTrans" cxnId="{6599F83E-01B8-4122-8120-915DD5949E9F}">
      <dgm:prSet/>
      <dgm:spPr/>
      <dgm:t>
        <a:bodyPr/>
        <a:lstStyle/>
        <a:p>
          <a:endParaRPr lang="cs-CZ"/>
        </a:p>
      </dgm:t>
    </dgm:pt>
    <dgm:pt modelId="{38F77C7B-0B41-4A66-AF71-CFD8AC4776E5}">
      <dgm:prSet phldrT="[Text]" phldr="1"/>
      <dgm:spPr/>
      <dgm:t>
        <a:bodyPr/>
        <a:lstStyle/>
        <a:p>
          <a:endParaRPr lang="cs-CZ" dirty="0"/>
        </a:p>
      </dgm:t>
    </dgm:pt>
    <dgm:pt modelId="{704D345D-4DD6-4176-AFF4-83BC83B6EC75}" type="parTrans" cxnId="{6A114367-2E7F-4C2B-8601-3AE2AD6E0F96}">
      <dgm:prSet/>
      <dgm:spPr/>
      <dgm:t>
        <a:bodyPr/>
        <a:lstStyle/>
        <a:p>
          <a:endParaRPr lang="cs-CZ"/>
        </a:p>
      </dgm:t>
    </dgm:pt>
    <dgm:pt modelId="{33604513-F95C-4BD8-A6B2-804D32DC6EDA}" type="sibTrans" cxnId="{6A114367-2E7F-4C2B-8601-3AE2AD6E0F96}">
      <dgm:prSet/>
      <dgm:spPr/>
      <dgm:t>
        <a:bodyPr/>
        <a:lstStyle/>
        <a:p>
          <a:endParaRPr lang="cs-CZ"/>
        </a:p>
      </dgm:t>
    </dgm:pt>
    <dgm:pt modelId="{CF246E40-7828-4663-A384-4B281900063F}" type="pres">
      <dgm:prSet presAssocID="{D0045845-B417-4CC4-BBCC-4DA28D9BFED7}" presName="linearFlow" presStyleCnt="0">
        <dgm:presLayoutVars>
          <dgm:dir/>
          <dgm:resizeHandles val="exact"/>
        </dgm:presLayoutVars>
      </dgm:prSet>
      <dgm:spPr/>
    </dgm:pt>
    <dgm:pt modelId="{52AE45BD-9FDE-4373-9483-278DBC1ED4D2}" type="pres">
      <dgm:prSet presAssocID="{3E711E96-E39C-4FF1-A300-004661F2C896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D4FCE3-594C-404D-AF93-145930ED0D41}" type="pres">
      <dgm:prSet presAssocID="{DE1C2B2F-BD31-460A-A961-BD9C77DC0A62}" presName="spacerL" presStyleCnt="0"/>
      <dgm:spPr/>
    </dgm:pt>
    <dgm:pt modelId="{7958E55B-3787-44D6-8F20-6FAB76777535}" type="pres">
      <dgm:prSet presAssocID="{DE1C2B2F-BD31-460A-A961-BD9C77DC0A62}" presName="sibTrans" presStyleLbl="sibTrans2D1" presStyleIdx="0" presStyleCnt="2"/>
      <dgm:spPr/>
      <dgm:t>
        <a:bodyPr/>
        <a:lstStyle/>
        <a:p>
          <a:endParaRPr lang="cs-CZ"/>
        </a:p>
      </dgm:t>
    </dgm:pt>
    <dgm:pt modelId="{D0C9342B-AA45-4781-A86E-221D6B3FCDA1}" type="pres">
      <dgm:prSet presAssocID="{DE1C2B2F-BD31-460A-A961-BD9C77DC0A62}" presName="spacerR" presStyleCnt="0"/>
      <dgm:spPr/>
    </dgm:pt>
    <dgm:pt modelId="{45B5303C-90A2-4883-91C4-C5ADCA2EB808}" type="pres">
      <dgm:prSet presAssocID="{F70C2266-23B2-4CE3-916F-549A3735564E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C8572F-5180-400C-9089-EF1BC742CBA2}" type="pres">
      <dgm:prSet presAssocID="{97358D0A-71B2-4949-AA75-F03B55CF7A00}" presName="spacerL" presStyleCnt="0"/>
      <dgm:spPr/>
    </dgm:pt>
    <dgm:pt modelId="{117D0EAE-D05B-4D43-AE56-72C17A9306F8}" type="pres">
      <dgm:prSet presAssocID="{97358D0A-71B2-4949-AA75-F03B55CF7A00}" presName="sibTrans" presStyleLbl="sibTrans2D1" presStyleIdx="1" presStyleCnt="2"/>
      <dgm:spPr/>
      <dgm:t>
        <a:bodyPr/>
        <a:lstStyle/>
        <a:p>
          <a:endParaRPr lang="cs-CZ"/>
        </a:p>
      </dgm:t>
    </dgm:pt>
    <dgm:pt modelId="{64EE842D-3063-45A3-AD2D-566E4362308C}" type="pres">
      <dgm:prSet presAssocID="{97358D0A-71B2-4949-AA75-F03B55CF7A00}" presName="spacerR" presStyleCnt="0"/>
      <dgm:spPr/>
    </dgm:pt>
    <dgm:pt modelId="{D5992C6F-ECB2-4897-A647-5DA929CB52B1}" type="pres">
      <dgm:prSet presAssocID="{38F77C7B-0B41-4A66-AF71-CFD8AC4776E5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D1B8F43-C847-4963-B234-72E2BCD89E94}" type="presOf" srcId="{F70C2266-23B2-4CE3-916F-549A3735564E}" destId="{45B5303C-90A2-4883-91C4-C5ADCA2EB808}" srcOrd="0" destOrd="0" presId="urn:microsoft.com/office/officeart/2005/8/layout/equation1"/>
    <dgm:cxn modelId="{5F4C151B-8257-44D7-8F52-17130D0E1D5A}" type="presOf" srcId="{97358D0A-71B2-4949-AA75-F03B55CF7A00}" destId="{117D0EAE-D05B-4D43-AE56-72C17A9306F8}" srcOrd="0" destOrd="0" presId="urn:microsoft.com/office/officeart/2005/8/layout/equation1"/>
    <dgm:cxn modelId="{0ED214FC-F4B0-4A43-ABD7-EF763A90BC36}" srcId="{D0045845-B417-4CC4-BBCC-4DA28D9BFED7}" destId="{3E711E96-E39C-4FF1-A300-004661F2C896}" srcOrd="0" destOrd="0" parTransId="{B5DE129F-A323-4FBC-8082-2E836A120AD1}" sibTransId="{DE1C2B2F-BD31-460A-A961-BD9C77DC0A62}"/>
    <dgm:cxn modelId="{1440A6FE-22E6-4554-8D71-9C98E14620D3}" type="presOf" srcId="{3E711E96-E39C-4FF1-A300-004661F2C896}" destId="{52AE45BD-9FDE-4373-9483-278DBC1ED4D2}" srcOrd="0" destOrd="0" presId="urn:microsoft.com/office/officeart/2005/8/layout/equation1"/>
    <dgm:cxn modelId="{6A114367-2E7F-4C2B-8601-3AE2AD6E0F96}" srcId="{D0045845-B417-4CC4-BBCC-4DA28D9BFED7}" destId="{38F77C7B-0B41-4A66-AF71-CFD8AC4776E5}" srcOrd="2" destOrd="0" parTransId="{704D345D-4DD6-4176-AFF4-83BC83B6EC75}" sibTransId="{33604513-F95C-4BD8-A6B2-804D32DC6EDA}"/>
    <dgm:cxn modelId="{6599F83E-01B8-4122-8120-915DD5949E9F}" srcId="{D0045845-B417-4CC4-BBCC-4DA28D9BFED7}" destId="{F70C2266-23B2-4CE3-916F-549A3735564E}" srcOrd="1" destOrd="0" parTransId="{464123AD-1DB1-49EB-B7D6-F0EA30CFB686}" sibTransId="{97358D0A-71B2-4949-AA75-F03B55CF7A00}"/>
    <dgm:cxn modelId="{C9D0A3B6-7A50-4BDC-B6ED-14683310AC12}" type="presOf" srcId="{DE1C2B2F-BD31-460A-A961-BD9C77DC0A62}" destId="{7958E55B-3787-44D6-8F20-6FAB76777535}" srcOrd="0" destOrd="0" presId="urn:microsoft.com/office/officeart/2005/8/layout/equation1"/>
    <dgm:cxn modelId="{597111B7-1749-4583-BED2-1FFAB75B188D}" type="presOf" srcId="{38F77C7B-0B41-4A66-AF71-CFD8AC4776E5}" destId="{D5992C6F-ECB2-4897-A647-5DA929CB52B1}" srcOrd="0" destOrd="0" presId="urn:microsoft.com/office/officeart/2005/8/layout/equation1"/>
    <dgm:cxn modelId="{AA5F309F-CBDB-4897-9FFB-C9C9A7C27F8B}" type="presOf" srcId="{D0045845-B417-4CC4-BBCC-4DA28D9BFED7}" destId="{CF246E40-7828-4663-A384-4B281900063F}" srcOrd="0" destOrd="0" presId="urn:microsoft.com/office/officeart/2005/8/layout/equation1"/>
    <dgm:cxn modelId="{A116DDC6-674D-4ECB-85B4-E8029190E233}" type="presParOf" srcId="{CF246E40-7828-4663-A384-4B281900063F}" destId="{52AE45BD-9FDE-4373-9483-278DBC1ED4D2}" srcOrd="0" destOrd="0" presId="urn:microsoft.com/office/officeart/2005/8/layout/equation1"/>
    <dgm:cxn modelId="{FC675833-0A1F-4827-BB21-08DDA7EEE0E0}" type="presParOf" srcId="{CF246E40-7828-4663-A384-4B281900063F}" destId="{EED4FCE3-594C-404D-AF93-145930ED0D41}" srcOrd="1" destOrd="0" presId="urn:microsoft.com/office/officeart/2005/8/layout/equation1"/>
    <dgm:cxn modelId="{8DE46DA1-CC07-4204-9E65-344B4BE9C21A}" type="presParOf" srcId="{CF246E40-7828-4663-A384-4B281900063F}" destId="{7958E55B-3787-44D6-8F20-6FAB76777535}" srcOrd="2" destOrd="0" presId="urn:microsoft.com/office/officeart/2005/8/layout/equation1"/>
    <dgm:cxn modelId="{CC651984-5746-4885-860D-D27D4F7961ED}" type="presParOf" srcId="{CF246E40-7828-4663-A384-4B281900063F}" destId="{D0C9342B-AA45-4781-A86E-221D6B3FCDA1}" srcOrd="3" destOrd="0" presId="urn:microsoft.com/office/officeart/2005/8/layout/equation1"/>
    <dgm:cxn modelId="{AB936754-F8AA-4406-A401-5B0893AE3386}" type="presParOf" srcId="{CF246E40-7828-4663-A384-4B281900063F}" destId="{45B5303C-90A2-4883-91C4-C5ADCA2EB808}" srcOrd="4" destOrd="0" presId="urn:microsoft.com/office/officeart/2005/8/layout/equation1"/>
    <dgm:cxn modelId="{E8838AAB-D19C-4B69-9EE6-B5B250CEE5E8}" type="presParOf" srcId="{CF246E40-7828-4663-A384-4B281900063F}" destId="{30C8572F-5180-400C-9089-EF1BC742CBA2}" srcOrd="5" destOrd="0" presId="urn:microsoft.com/office/officeart/2005/8/layout/equation1"/>
    <dgm:cxn modelId="{06564DDB-7511-4AF1-8EC2-758BA81058CA}" type="presParOf" srcId="{CF246E40-7828-4663-A384-4B281900063F}" destId="{117D0EAE-D05B-4D43-AE56-72C17A9306F8}" srcOrd="6" destOrd="0" presId="urn:microsoft.com/office/officeart/2005/8/layout/equation1"/>
    <dgm:cxn modelId="{BEC353C8-499D-4EB7-BE05-83F28C694257}" type="presParOf" srcId="{CF246E40-7828-4663-A384-4B281900063F}" destId="{64EE842D-3063-45A3-AD2D-566E4362308C}" srcOrd="7" destOrd="0" presId="urn:microsoft.com/office/officeart/2005/8/layout/equation1"/>
    <dgm:cxn modelId="{55E9858C-7F73-42BF-9850-3F1492922BB4}" type="presParOf" srcId="{CF246E40-7828-4663-A384-4B281900063F}" destId="{D5992C6F-ECB2-4897-A647-5DA929CB52B1}" srcOrd="8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xmlns="" relId="rId3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0045845-B417-4CC4-BBCC-4DA28D9BFED7}" type="doc">
      <dgm:prSet loTypeId="urn:microsoft.com/office/officeart/2005/8/layout/equation1" loCatId="process" qsTypeId="urn:microsoft.com/office/officeart/2005/8/quickstyle/simple1" qsCatId="simple" csTypeId="urn:microsoft.com/office/officeart/2005/8/colors/colorful3" csCatId="colorful" phldr="1"/>
      <dgm:spPr/>
    </dgm:pt>
    <dgm:pt modelId="{3E711E96-E39C-4FF1-A300-004661F2C896}">
      <dgm:prSet phldrT="[Text]"/>
      <dgm:spPr/>
      <dgm:t>
        <a:bodyPr/>
        <a:lstStyle/>
        <a:p>
          <a:r>
            <a:rPr lang="cs-CZ" dirty="0" smtClean="0"/>
            <a:t>5</a:t>
          </a:r>
          <a:endParaRPr lang="cs-CZ" dirty="0"/>
        </a:p>
      </dgm:t>
    </dgm:pt>
    <dgm:pt modelId="{B5DE129F-A323-4FBC-8082-2E836A120AD1}" type="parTrans" cxnId="{0ED214FC-F4B0-4A43-ABD7-EF763A90BC36}">
      <dgm:prSet/>
      <dgm:spPr/>
      <dgm:t>
        <a:bodyPr/>
        <a:lstStyle/>
        <a:p>
          <a:endParaRPr lang="cs-CZ"/>
        </a:p>
      </dgm:t>
    </dgm:pt>
    <dgm:pt modelId="{DE1C2B2F-BD31-460A-A961-BD9C77DC0A62}" type="sibTrans" cxnId="{0ED214FC-F4B0-4A43-ABD7-EF763A90BC36}">
      <dgm:prSet/>
      <dgm:spPr/>
      <dgm:t>
        <a:bodyPr/>
        <a:lstStyle/>
        <a:p>
          <a:endParaRPr lang="cs-CZ"/>
        </a:p>
      </dgm:t>
    </dgm:pt>
    <dgm:pt modelId="{F70C2266-23B2-4CE3-916F-549A3735564E}">
      <dgm:prSet phldrT="[Text]"/>
      <dgm:spPr/>
      <dgm:t>
        <a:bodyPr/>
        <a:lstStyle/>
        <a:p>
          <a:r>
            <a:rPr lang="cs-CZ" dirty="0" smtClean="0"/>
            <a:t>2</a:t>
          </a:r>
          <a:endParaRPr lang="cs-CZ" dirty="0"/>
        </a:p>
      </dgm:t>
    </dgm:pt>
    <dgm:pt modelId="{464123AD-1DB1-49EB-B7D6-F0EA30CFB686}" type="parTrans" cxnId="{6599F83E-01B8-4122-8120-915DD5949E9F}">
      <dgm:prSet/>
      <dgm:spPr/>
      <dgm:t>
        <a:bodyPr/>
        <a:lstStyle/>
        <a:p>
          <a:endParaRPr lang="cs-CZ"/>
        </a:p>
      </dgm:t>
    </dgm:pt>
    <dgm:pt modelId="{97358D0A-71B2-4949-AA75-F03B55CF7A00}" type="sibTrans" cxnId="{6599F83E-01B8-4122-8120-915DD5949E9F}">
      <dgm:prSet/>
      <dgm:spPr/>
      <dgm:t>
        <a:bodyPr/>
        <a:lstStyle/>
        <a:p>
          <a:endParaRPr lang="cs-CZ"/>
        </a:p>
      </dgm:t>
    </dgm:pt>
    <dgm:pt modelId="{38F77C7B-0B41-4A66-AF71-CFD8AC4776E5}">
      <dgm:prSet phldrT="[Text]" phldr="1"/>
      <dgm:spPr/>
      <dgm:t>
        <a:bodyPr/>
        <a:lstStyle/>
        <a:p>
          <a:endParaRPr lang="cs-CZ" dirty="0"/>
        </a:p>
      </dgm:t>
    </dgm:pt>
    <dgm:pt modelId="{704D345D-4DD6-4176-AFF4-83BC83B6EC75}" type="parTrans" cxnId="{6A114367-2E7F-4C2B-8601-3AE2AD6E0F96}">
      <dgm:prSet/>
      <dgm:spPr/>
      <dgm:t>
        <a:bodyPr/>
        <a:lstStyle/>
        <a:p>
          <a:endParaRPr lang="cs-CZ"/>
        </a:p>
      </dgm:t>
    </dgm:pt>
    <dgm:pt modelId="{33604513-F95C-4BD8-A6B2-804D32DC6EDA}" type="sibTrans" cxnId="{6A114367-2E7F-4C2B-8601-3AE2AD6E0F96}">
      <dgm:prSet/>
      <dgm:spPr/>
      <dgm:t>
        <a:bodyPr/>
        <a:lstStyle/>
        <a:p>
          <a:endParaRPr lang="cs-CZ"/>
        </a:p>
      </dgm:t>
    </dgm:pt>
    <dgm:pt modelId="{CF246E40-7828-4663-A384-4B281900063F}" type="pres">
      <dgm:prSet presAssocID="{D0045845-B417-4CC4-BBCC-4DA28D9BFED7}" presName="linearFlow" presStyleCnt="0">
        <dgm:presLayoutVars>
          <dgm:dir/>
          <dgm:resizeHandles val="exact"/>
        </dgm:presLayoutVars>
      </dgm:prSet>
      <dgm:spPr/>
    </dgm:pt>
    <dgm:pt modelId="{52AE45BD-9FDE-4373-9483-278DBC1ED4D2}" type="pres">
      <dgm:prSet presAssocID="{3E711E96-E39C-4FF1-A300-004661F2C896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D4FCE3-594C-404D-AF93-145930ED0D41}" type="pres">
      <dgm:prSet presAssocID="{DE1C2B2F-BD31-460A-A961-BD9C77DC0A62}" presName="spacerL" presStyleCnt="0"/>
      <dgm:spPr/>
    </dgm:pt>
    <dgm:pt modelId="{7958E55B-3787-44D6-8F20-6FAB76777535}" type="pres">
      <dgm:prSet presAssocID="{DE1C2B2F-BD31-460A-A961-BD9C77DC0A62}" presName="sibTrans" presStyleLbl="sibTrans2D1" presStyleIdx="0" presStyleCnt="2"/>
      <dgm:spPr/>
      <dgm:t>
        <a:bodyPr/>
        <a:lstStyle/>
        <a:p>
          <a:endParaRPr lang="cs-CZ"/>
        </a:p>
      </dgm:t>
    </dgm:pt>
    <dgm:pt modelId="{D0C9342B-AA45-4781-A86E-221D6B3FCDA1}" type="pres">
      <dgm:prSet presAssocID="{DE1C2B2F-BD31-460A-A961-BD9C77DC0A62}" presName="spacerR" presStyleCnt="0"/>
      <dgm:spPr/>
    </dgm:pt>
    <dgm:pt modelId="{45B5303C-90A2-4883-91C4-C5ADCA2EB808}" type="pres">
      <dgm:prSet presAssocID="{F70C2266-23B2-4CE3-916F-549A3735564E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C8572F-5180-400C-9089-EF1BC742CBA2}" type="pres">
      <dgm:prSet presAssocID="{97358D0A-71B2-4949-AA75-F03B55CF7A00}" presName="spacerL" presStyleCnt="0"/>
      <dgm:spPr/>
    </dgm:pt>
    <dgm:pt modelId="{117D0EAE-D05B-4D43-AE56-72C17A9306F8}" type="pres">
      <dgm:prSet presAssocID="{97358D0A-71B2-4949-AA75-F03B55CF7A00}" presName="sibTrans" presStyleLbl="sibTrans2D1" presStyleIdx="1" presStyleCnt="2"/>
      <dgm:spPr/>
      <dgm:t>
        <a:bodyPr/>
        <a:lstStyle/>
        <a:p>
          <a:endParaRPr lang="cs-CZ"/>
        </a:p>
      </dgm:t>
    </dgm:pt>
    <dgm:pt modelId="{64EE842D-3063-45A3-AD2D-566E4362308C}" type="pres">
      <dgm:prSet presAssocID="{97358D0A-71B2-4949-AA75-F03B55CF7A00}" presName="spacerR" presStyleCnt="0"/>
      <dgm:spPr/>
    </dgm:pt>
    <dgm:pt modelId="{D5992C6F-ECB2-4897-A647-5DA929CB52B1}" type="pres">
      <dgm:prSet presAssocID="{38F77C7B-0B41-4A66-AF71-CFD8AC4776E5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7C7B47C-BF8B-4C39-80F6-DF3E8AA3813F}" type="presOf" srcId="{DE1C2B2F-BD31-460A-A961-BD9C77DC0A62}" destId="{7958E55B-3787-44D6-8F20-6FAB76777535}" srcOrd="0" destOrd="0" presId="urn:microsoft.com/office/officeart/2005/8/layout/equation1"/>
    <dgm:cxn modelId="{0ED214FC-F4B0-4A43-ABD7-EF763A90BC36}" srcId="{D0045845-B417-4CC4-BBCC-4DA28D9BFED7}" destId="{3E711E96-E39C-4FF1-A300-004661F2C896}" srcOrd="0" destOrd="0" parTransId="{B5DE129F-A323-4FBC-8082-2E836A120AD1}" sibTransId="{DE1C2B2F-BD31-460A-A961-BD9C77DC0A62}"/>
    <dgm:cxn modelId="{3EDC8CD0-CD05-44B7-B2C4-8E224F46E583}" type="presOf" srcId="{3E711E96-E39C-4FF1-A300-004661F2C896}" destId="{52AE45BD-9FDE-4373-9483-278DBC1ED4D2}" srcOrd="0" destOrd="0" presId="urn:microsoft.com/office/officeart/2005/8/layout/equation1"/>
    <dgm:cxn modelId="{6A114367-2E7F-4C2B-8601-3AE2AD6E0F96}" srcId="{D0045845-B417-4CC4-BBCC-4DA28D9BFED7}" destId="{38F77C7B-0B41-4A66-AF71-CFD8AC4776E5}" srcOrd="2" destOrd="0" parTransId="{704D345D-4DD6-4176-AFF4-83BC83B6EC75}" sibTransId="{33604513-F95C-4BD8-A6B2-804D32DC6EDA}"/>
    <dgm:cxn modelId="{0FEA6756-7328-421C-9621-12D1B830F85C}" type="presOf" srcId="{D0045845-B417-4CC4-BBCC-4DA28D9BFED7}" destId="{CF246E40-7828-4663-A384-4B281900063F}" srcOrd="0" destOrd="0" presId="urn:microsoft.com/office/officeart/2005/8/layout/equation1"/>
    <dgm:cxn modelId="{B5553413-8C68-473D-8E3F-6A1B33362BD0}" type="presOf" srcId="{F70C2266-23B2-4CE3-916F-549A3735564E}" destId="{45B5303C-90A2-4883-91C4-C5ADCA2EB808}" srcOrd="0" destOrd="0" presId="urn:microsoft.com/office/officeart/2005/8/layout/equation1"/>
    <dgm:cxn modelId="{6599F83E-01B8-4122-8120-915DD5949E9F}" srcId="{D0045845-B417-4CC4-BBCC-4DA28D9BFED7}" destId="{F70C2266-23B2-4CE3-916F-549A3735564E}" srcOrd="1" destOrd="0" parTransId="{464123AD-1DB1-49EB-B7D6-F0EA30CFB686}" sibTransId="{97358D0A-71B2-4949-AA75-F03B55CF7A00}"/>
    <dgm:cxn modelId="{8672BAF3-1636-4330-87CA-E484DF6A5049}" type="presOf" srcId="{97358D0A-71B2-4949-AA75-F03B55CF7A00}" destId="{117D0EAE-D05B-4D43-AE56-72C17A9306F8}" srcOrd="0" destOrd="0" presId="urn:microsoft.com/office/officeart/2005/8/layout/equation1"/>
    <dgm:cxn modelId="{0CBEAC72-BBD8-42D5-979F-2285C8C8D9B2}" type="presOf" srcId="{38F77C7B-0B41-4A66-AF71-CFD8AC4776E5}" destId="{D5992C6F-ECB2-4897-A647-5DA929CB52B1}" srcOrd="0" destOrd="0" presId="urn:microsoft.com/office/officeart/2005/8/layout/equation1"/>
    <dgm:cxn modelId="{851E87D7-31C3-4D52-9136-07F061209820}" type="presParOf" srcId="{CF246E40-7828-4663-A384-4B281900063F}" destId="{52AE45BD-9FDE-4373-9483-278DBC1ED4D2}" srcOrd="0" destOrd="0" presId="urn:microsoft.com/office/officeart/2005/8/layout/equation1"/>
    <dgm:cxn modelId="{24C56D38-28B5-4D49-9320-2C7A1FA2069A}" type="presParOf" srcId="{CF246E40-7828-4663-A384-4B281900063F}" destId="{EED4FCE3-594C-404D-AF93-145930ED0D41}" srcOrd="1" destOrd="0" presId="urn:microsoft.com/office/officeart/2005/8/layout/equation1"/>
    <dgm:cxn modelId="{8F9FBEC6-1284-430A-BACF-3DD7D72E6EE5}" type="presParOf" srcId="{CF246E40-7828-4663-A384-4B281900063F}" destId="{7958E55B-3787-44D6-8F20-6FAB76777535}" srcOrd="2" destOrd="0" presId="urn:microsoft.com/office/officeart/2005/8/layout/equation1"/>
    <dgm:cxn modelId="{086BFB8A-99C3-4A6F-9313-EB70E04F0006}" type="presParOf" srcId="{CF246E40-7828-4663-A384-4B281900063F}" destId="{D0C9342B-AA45-4781-A86E-221D6B3FCDA1}" srcOrd="3" destOrd="0" presId="urn:microsoft.com/office/officeart/2005/8/layout/equation1"/>
    <dgm:cxn modelId="{E358A5EE-573C-4085-AAD1-1B665D75859C}" type="presParOf" srcId="{CF246E40-7828-4663-A384-4B281900063F}" destId="{45B5303C-90A2-4883-91C4-C5ADCA2EB808}" srcOrd="4" destOrd="0" presId="urn:microsoft.com/office/officeart/2005/8/layout/equation1"/>
    <dgm:cxn modelId="{B4213D32-C161-44A8-BF35-1FB1AD94C987}" type="presParOf" srcId="{CF246E40-7828-4663-A384-4B281900063F}" destId="{30C8572F-5180-400C-9089-EF1BC742CBA2}" srcOrd="5" destOrd="0" presId="urn:microsoft.com/office/officeart/2005/8/layout/equation1"/>
    <dgm:cxn modelId="{67768C5C-CC16-4501-A770-D3619C6454B8}" type="presParOf" srcId="{CF246E40-7828-4663-A384-4B281900063F}" destId="{117D0EAE-D05B-4D43-AE56-72C17A9306F8}" srcOrd="6" destOrd="0" presId="urn:microsoft.com/office/officeart/2005/8/layout/equation1"/>
    <dgm:cxn modelId="{61C6EABE-4FC0-49CD-B4FF-0761B9DA1D61}" type="presParOf" srcId="{CF246E40-7828-4663-A384-4B281900063F}" destId="{64EE842D-3063-45A3-AD2D-566E4362308C}" srcOrd="7" destOrd="0" presId="urn:microsoft.com/office/officeart/2005/8/layout/equation1"/>
    <dgm:cxn modelId="{F8D897B6-5498-4F5E-9122-ABAB138F71CC}" type="presParOf" srcId="{CF246E40-7828-4663-A384-4B281900063F}" destId="{D5992C6F-ECB2-4897-A647-5DA929CB52B1}" srcOrd="8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xmlns="" relId="rId41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7E99F580-723B-4F89-9BD5-BAE936075F38}" type="doc">
      <dgm:prSet loTypeId="urn:microsoft.com/office/officeart/2005/8/layout/equation1" loCatId="relationship" qsTypeId="urn:microsoft.com/office/officeart/2005/8/quickstyle/simple1" qsCatId="simple" csTypeId="urn:microsoft.com/office/officeart/2005/8/colors/colorful1" csCatId="colorful" phldr="1"/>
      <dgm:spPr/>
    </dgm:pt>
    <dgm:pt modelId="{632C2F6F-2829-41F5-BD7E-1E254018604A}">
      <dgm:prSet phldrT="[Text]"/>
      <dgm:spPr/>
      <dgm:t>
        <a:bodyPr/>
        <a:lstStyle/>
        <a:p>
          <a:r>
            <a:rPr lang="cs-CZ" dirty="0" smtClean="0"/>
            <a:t>6</a:t>
          </a:r>
          <a:endParaRPr lang="cs-CZ" dirty="0"/>
        </a:p>
      </dgm:t>
    </dgm:pt>
    <dgm:pt modelId="{2B1C9434-2E41-4791-B88E-948FAA44DBCD}" type="parTrans" cxnId="{03309774-51C9-4101-89D5-59000D46499F}">
      <dgm:prSet/>
      <dgm:spPr/>
      <dgm:t>
        <a:bodyPr/>
        <a:lstStyle/>
        <a:p>
          <a:endParaRPr lang="cs-CZ"/>
        </a:p>
      </dgm:t>
    </dgm:pt>
    <dgm:pt modelId="{C24DDF03-A0D4-4805-B31A-45EE79F50EEA}" type="sibTrans" cxnId="{03309774-51C9-4101-89D5-59000D46499F}">
      <dgm:prSet/>
      <dgm:spPr/>
      <dgm:t>
        <a:bodyPr/>
        <a:lstStyle/>
        <a:p>
          <a:endParaRPr lang="cs-CZ"/>
        </a:p>
      </dgm:t>
    </dgm:pt>
    <dgm:pt modelId="{F582598C-0611-495D-8306-94661A51A4B6}">
      <dgm:prSet phldrT="[Text]"/>
      <dgm:spPr/>
      <dgm:t>
        <a:bodyPr/>
        <a:lstStyle/>
        <a:p>
          <a:r>
            <a:rPr lang="cs-CZ" dirty="0" smtClean="0"/>
            <a:t>3</a:t>
          </a:r>
          <a:endParaRPr lang="cs-CZ" dirty="0"/>
        </a:p>
      </dgm:t>
    </dgm:pt>
    <dgm:pt modelId="{C804F405-AB2B-43D5-A44E-14E1618B28A8}" type="parTrans" cxnId="{67D0BF19-1137-494D-ABD0-F970EA454A00}">
      <dgm:prSet/>
      <dgm:spPr/>
      <dgm:t>
        <a:bodyPr/>
        <a:lstStyle/>
        <a:p>
          <a:endParaRPr lang="cs-CZ"/>
        </a:p>
      </dgm:t>
    </dgm:pt>
    <dgm:pt modelId="{B6DCEC65-AC09-4289-918D-0BF3AEA412DE}" type="sibTrans" cxnId="{67D0BF19-1137-494D-ABD0-F970EA454A00}">
      <dgm:prSet/>
      <dgm:spPr/>
      <dgm:t>
        <a:bodyPr/>
        <a:lstStyle/>
        <a:p>
          <a:endParaRPr lang="cs-CZ"/>
        </a:p>
      </dgm:t>
    </dgm:pt>
    <dgm:pt modelId="{EC555312-4DFA-4416-A0D5-5834C006582F}">
      <dgm:prSet phldrT="[Text]" phldr="1"/>
      <dgm:spPr/>
      <dgm:t>
        <a:bodyPr/>
        <a:lstStyle/>
        <a:p>
          <a:endParaRPr lang="cs-CZ"/>
        </a:p>
      </dgm:t>
    </dgm:pt>
    <dgm:pt modelId="{CFE21B6F-D645-413F-B0B4-64A6E06F3C93}" type="parTrans" cxnId="{2910C72E-38A8-4DF8-A14B-B9D6E7C28D12}">
      <dgm:prSet/>
      <dgm:spPr/>
      <dgm:t>
        <a:bodyPr/>
        <a:lstStyle/>
        <a:p>
          <a:endParaRPr lang="cs-CZ"/>
        </a:p>
      </dgm:t>
    </dgm:pt>
    <dgm:pt modelId="{ACF55C37-003D-4FFB-8579-991C58846943}" type="sibTrans" cxnId="{2910C72E-38A8-4DF8-A14B-B9D6E7C28D12}">
      <dgm:prSet/>
      <dgm:spPr/>
      <dgm:t>
        <a:bodyPr/>
        <a:lstStyle/>
        <a:p>
          <a:endParaRPr lang="cs-CZ"/>
        </a:p>
      </dgm:t>
    </dgm:pt>
    <dgm:pt modelId="{BCF90D0E-DB94-45C2-8A5C-6D260430C604}" type="pres">
      <dgm:prSet presAssocID="{7E99F580-723B-4F89-9BD5-BAE936075F38}" presName="linearFlow" presStyleCnt="0">
        <dgm:presLayoutVars>
          <dgm:dir/>
          <dgm:resizeHandles val="exact"/>
        </dgm:presLayoutVars>
      </dgm:prSet>
      <dgm:spPr/>
    </dgm:pt>
    <dgm:pt modelId="{02DE6252-AF3E-42B1-ADDD-2487DD0C4767}" type="pres">
      <dgm:prSet presAssocID="{632C2F6F-2829-41F5-BD7E-1E254018604A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62CAD91-9752-43C1-B5C7-DE706FD9E290}" type="pres">
      <dgm:prSet presAssocID="{C24DDF03-A0D4-4805-B31A-45EE79F50EEA}" presName="spacerL" presStyleCnt="0"/>
      <dgm:spPr/>
    </dgm:pt>
    <dgm:pt modelId="{581E01A2-656E-49AB-B475-0E271C9D3BB6}" type="pres">
      <dgm:prSet presAssocID="{C24DDF03-A0D4-4805-B31A-45EE79F50EEA}" presName="sibTrans" presStyleLbl="sibTrans2D1" presStyleIdx="0" presStyleCnt="2"/>
      <dgm:spPr/>
      <dgm:t>
        <a:bodyPr/>
        <a:lstStyle/>
        <a:p>
          <a:endParaRPr lang="cs-CZ"/>
        </a:p>
      </dgm:t>
    </dgm:pt>
    <dgm:pt modelId="{E2530773-DFF3-4DD9-8ACC-904AFD96AB82}" type="pres">
      <dgm:prSet presAssocID="{C24DDF03-A0D4-4805-B31A-45EE79F50EEA}" presName="spacerR" presStyleCnt="0"/>
      <dgm:spPr/>
    </dgm:pt>
    <dgm:pt modelId="{938B0DFA-1AA1-4071-B43E-266630DB124C}" type="pres">
      <dgm:prSet presAssocID="{F582598C-0611-495D-8306-94661A51A4B6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35F839-7B08-4302-B623-90976AA717D0}" type="pres">
      <dgm:prSet presAssocID="{B6DCEC65-AC09-4289-918D-0BF3AEA412DE}" presName="spacerL" presStyleCnt="0"/>
      <dgm:spPr/>
    </dgm:pt>
    <dgm:pt modelId="{C92B52C6-B47D-418D-9923-E0F04B85E464}" type="pres">
      <dgm:prSet presAssocID="{B6DCEC65-AC09-4289-918D-0BF3AEA412DE}" presName="sibTrans" presStyleLbl="sibTrans2D1" presStyleIdx="1" presStyleCnt="2"/>
      <dgm:spPr/>
      <dgm:t>
        <a:bodyPr/>
        <a:lstStyle/>
        <a:p>
          <a:endParaRPr lang="cs-CZ"/>
        </a:p>
      </dgm:t>
    </dgm:pt>
    <dgm:pt modelId="{64C3BFB9-AB88-4F93-BBDD-517A7FFC3FAA}" type="pres">
      <dgm:prSet presAssocID="{B6DCEC65-AC09-4289-918D-0BF3AEA412DE}" presName="spacerR" presStyleCnt="0"/>
      <dgm:spPr/>
    </dgm:pt>
    <dgm:pt modelId="{D6D97205-7E57-44C6-8938-EE8E2CEF5A40}" type="pres">
      <dgm:prSet presAssocID="{EC555312-4DFA-4416-A0D5-5834C006582F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3309774-51C9-4101-89D5-59000D46499F}" srcId="{7E99F580-723B-4F89-9BD5-BAE936075F38}" destId="{632C2F6F-2829-41F5-BD7E-1E254018604A}" srcOrd="0" destOrd="0" parTransId="{2B1C9434-2E41-4791-B88E-948FAA44DBCD}" sibTransId="{C24DDF03-A0D4-4805-B31A-45EE79F50EEA}"/>
    <dgm:cxn modelId="{67D0BF19-1137-494D-ABD0-F970EA454A00}" srcId="{7E99F580-723B-4F89-9BD5-BAE936075F38}" destId="{F582598C-0611-495D-8306-94661A51A4B6}" srcOrd="1" destOrd="0" parTransId="{C804F405-AB2B-43D5-A44E-14E1618B28A8}" sibTransId="{B6DCEC65-AC09-4289-918D-0BF3AEA412DE}"/>
    <dgm:cxn modelId="{98A8534D-989D-4C6A-B970-0F00AD29BD33}" type="presOf" srcId="{EC555312-4DFA-4416-A0D5-5834C006582F}" destId="{D6D97205-7E57-44C6-8938-EE8E2CEF5A40}" srcOrd="0" destOrd="0" presId="urn:microsoft.com/office/officeart/2005/8/layout/equation1"/>
    <dgm:cxn modelId="{2910C72E-38A8-4DF8-A14B-B9D6E7C28D12}" srcId="{7E99F580-723B-4F89-9BD5-BAE936075F38}" destId="{EC555312-4DFA-4416-A0D5-5834C006582F}" srcOrd="2" destOrd="0" parTransId="{CFE21B6F-D645-413F-B0B4-64A6E06F3C93}" sibTransId="{ACF55C37-003D-4FFB-8579-991C58846943}"/>
    <dgm:cxn modelId="{80F5BB8B-9070-4F40-93A9-2F9156A1284C}" type="presOf" srcId="{632C2F6F-2829-41F5-BD7E-1E254018604A}" destId="{02DE6252-AF3E-42B1-ADDD-2487DD0C4767}" srcOrd="0" destOrd="0" presId="urn:microsoft.com/office/officeart/2005/8/layout/equation1"/>
    <dgm:cxn modelId="{EA3C6815-3C5F-4E7E-8BBF-98467B660B46}" type="presOf" srcId="{7E99F580-723B-4F89-9BD5-BAE936075F38}" destId="{BCF90D0E-DB94-45C2-8A5C-6D260430C604}" srcOrd="0" destOrd="0" presId="urn:microsoft.com/office/officeart/2005/8/layout/equation1"/>
    <dgm:cxn modelId="{742557DE-0FC6-40E4-9168-77802A7DDF54}" type="presOf" srcId="{C24DDF03-A0D4-4805-B31A-45EE79F50EEA}" destId="{581E01A2-656E-49AB-B475-0E271C9D3BB6}" srcOrd="0" destOrd="0" presId="urn:microsoft.com/office/officeart/2005/8/layout/equation1"/>
    <dgm:cxn modelId="{3FE10238-0A52-473B-91E1-7BEF96F217CF}" type="presOf" srcId="{F582598C-0611-495D-8306-94661A51A4B6}" destId="{938B0DFA-1AA1-4071-B43E-266630DB124C}" srcOrd="0" destOrd="0" presId="urn:microsoft.com/office/officeart/2005/8/layout/equation1"/>
    <dgm:cxn modelId="{2BEF3430-FBB3-42B3-8814-A998E1855D21}" type="presOf" srcId="{B6DCEC65-AC09-4289-918D-0BF3AEA412DE}" destId="{C92B52C6-B47D-418D-9923-E0F04B85E464}" srcOrd="0" destOrd="0" presId="urn:microsoft.com/office/officeart/2005/8/layout/equation1"/>
    <dgm:cxn modelId="{658B5E30-1392-4A54-B5C4-DA65B56BC348}" type="presParOf" srcId="{BCF90D0E-DB94-45C2-8A5C-6D260430C604}" destId="{02DE6252-AF3E-42B1-ADDD-2487DD0C4767}" srcOrd="0" destOrd="0" presId="urn:microsoft.com/office/officeart/2005/8/layout/equation1"/>
    <dgm:cxn modelId="{7277530F-A242-4152-9332-98B6C1CBD5E0}" type="presParOf" srcId="{BCF90D0E-DB94-45C2-8A5C-6D260430C604}" destId="{162CAD91-9752-43C1-B5C7-DE706FD9E290}" srcOrd="1" destOrd="0" presId="urn:microsoft.com/office/officeart/2005/8/layout/equation1"/>
    <dgm:cxn modelId="{EA14348B-40C7-4E9C-9305-8EB04BF50444}" type="presParOf" srcId="{BCF90D0E-DB94-45C2-8A5C-6D260430C604}" destId="{581E01A2-656E-49AB-B475-0E271C9D3BB6}" srcOrd="2" destOrd="0" presId="urn:microsoft.com/office/officeart/2005/8/layout/equation1"/>
    <dgm:cxn modelId="{C709E07C-29CF-4172-982A-E649A0868305}" type="presParOf" srcId="{BCF90D0E-DB94-45C2-8A5C-6D260430C604}" destId="{E2530773-DFF3-4DD9-8ACC-904AFD96AB82}" srcOrd="3" destOrd="0" presId="urn:microsoft.com/office/officeart/2005/8/layout/equation1"/>
    <dgm:cxn modelId="{678A8C07-8F06-49FC-8405-D08BB7A5B6C3}" type="presParOf" srcId="{BCF90D0E-DB94-45C2-8A5C-6D260430C604}" destId="{938B0DFA-1AA1-4071-B43E-266630DB124C}" srcOrd="4" destOrd="0" presId="urn:microsoft.com/office/officeart/2005/8/layout/equation1"/>
    <dgm:cxn modelId="{E4096DFB-5EFB-4E9A-89E1-A90FEFFAB6E1}" type="presParOf" srcId="{BCF90D0E-DB94-45C2-8A5C-6D260430C604}" destId="{3F35F839-7B08-4302-B623-90976AA717D0}" srcOrd="5" destOrd="0" presId="urn:microsoft.com/office/officeart/2005/8/layout/equation1"/>
    <dgm:cxn modelId="{8F48F15C-BC84-4A89-A932-004783E9AB6A}" type="presParOf" srcId="{BCF90D0E-DB94-45C2-8A5C-6D260430C604}" destId="{C92B52C6-B47D-418D-9923-E0F04B85E464}" srcOrd="6" destOrd="0" presId="urn:microsoft.com/office/officeart/2005/8/layout/equation1"/>
    <dgm:cxn modelId="{3F24AAC7-A614-451A-88D8-2471A3C803C1}" type="presParOf" srcId="{BCF90D0E-DB94-45C2-8A5C-6D260430C604}" destId="{64C3BFB9-AB88-4F93-BBDD-517A7FFC3FAA}" srcOrd="7" destOrd="0" presId="urn:microsoft.com/office/officeart/2005/8/layout/equation1"/>
    <dgm:cxn modelId="{008B0799-F7EE-44B3-A0EF-F646277BFA93}" type="presParOf" srcId="{BCF90D0E-DB94-45C2-8A5C-6D260430C604}" destId="{D6D97205-7E57-44C6-8938-EE8E2CEF5A40}" srcOrd="8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7E99F580-723B-4F89-9BD5-BAE936075F38}" type="doc">
      <dgm:prSet loTypeId="urn:microsoft.com/office/officeart/2005/8/layout/equation1" loCatId="relationship" qsTypeId="urn:microsoft.com/office/officeart/2005/8/quickstyle/simple1" qsCatId="simple" csTypeId="urn:microsoft.com/office/officeart/2005/8/colors/colorful3" csCatId="colorful" phldr="1"/>
      <dgm:spPr/>
    </dgm:pt>
    <dgm:pt modelId="{632C2F6F-2829-41F5-BD7E-1E254018604A}">
      <dgm:prSet phldrT="[Text]"/>
      <dgm:spPr/>
      <dgm:t>
        <a:bodyPr/>
        <a:lstStyle/>
        <a:p>
          <a:r>
            <a:rPr lang="cs-CZ" dirty="0" smtClean="0"/>
            <a:t>4</a:t>
          </a:r>
          <a:endParaRPr lang="cs-CZ" dirty="0"/>
        </a:p>
      </dgm:t>
    </dgm:pt>
    <dgm:pt modelId="{2B1C9434-2E41-4791-B88E-948FAA44DBCD}" type="parTrans" cxnId="{03309774-51C9-4101-89D5-59000D46499F}">
      <dgm:prSet/>
      <dgm:spPr/>
      <dgm:t>
        <a:bodyPr/>
        <a:lstStyle/>
        <a:p>
          <a:endParaRPr lang="cs-CZ"/>
        </a:p>
      </dgm:t>
    </dgm:pt>
    <dgm:pt modelId="{C24DDF03-A0D4-4805-B31A-45EE79F50EEA}" type="sibTrans" cxnId="{03309774-51C9-4101-89D5-59000D46499F}">
      <dgm:prSet/>
      <dgm:spPr/>
      <dgm:t>
        <a:bodyPr/>
        <a:lstStyle/>
        <a:p>
          <a:endParaRPr lang="cs-CZ"/>
        </a:p>
      </dgm:t>
    </dgm:pt>
    <dgm:pt modelId="{F582598C-0611-495D-8306-94661A51A4B6}">
      <dgm:prSet phldrT="[Text]"/>
      <dgm:spPr/>
      <dgm:t>
        <a:bodyPr/>
        <a:lstStyle/>
        <a:p>
          <a:r>
            <a:rPr lang="cs-CZ" dirty="0" smtClean="0"/>
            <a:t>5</a:t>
          </a:r>
          <a:endParaRPr lang="cs-CZ" dirty="0"/>
        </a:p>
      </dgm:t>
    </dgm:pt>
    <dgm:pt modelId="{C804F405-AB2B-43D5-A44E-14E1618B28A8}" type="parTrans" cxnId="{67D0BF19-1137-494D-ABD0-F970EA454A00}">
      <dgm:prSet/>
      <dgm:spPr/>
      <dgm:t>
        <a:bodyPr/>
        <a:lstStyle/>
        <a:p>
          <a:endParaRPr lang="cs-CZ"/>
        </a:p>
      </dgm:t>
    </dgm:pt>
    <dgm:pt modelId="{B6DCEC65-AC09-4289-918D-0BF3AEA412DE}" type="sibTrans" cxnId="{67D0BF19-1137-494D-ABD0-F970EA454A00}">
      <dgm:prSet/>
      <dgm:spPr/>
      <dgm:t>
        <a:bodyPr/>
        <a:lstStyle/>
        <a:p>
          <a:endParaRPr lang="cs-CZ"/>
        </a:p>
      </dgm:t>
    </dgm:pt>
    <dgm:pt modelId="{EC555312-4DFA-4416-A0D5-5834C006582F}">
      <dgm:prSet phldrT="[Text]" phldr="1"/>
      <dgm:spPr/>
      <dgm:t>
        <a:bodyPr/>
        <a:lstStyle/>
        <a:p>
          <a:endParaRPr lang="cs-CZ" dirty="0"/>
        </a:p>
      </dgm:t>
    </dgm:pt>
    <dgm:pt modelId="{CFE21B6F-D645-413F-B0B4-64A6E06F3C93}" type="parTrans" cxnId="{2910C72E-38A8-4DF8-A14B-B9D6E7C28D12}">
      <dgm:prSet/>
      <dgm:spPr/>
      <dgm:t>
        <a:bodyPr/>
        <a:lstStyle/>
        <a:p>
          <a:endParaRPr lang="cs-CZ"/>
        </a:p>
      </dgm:t>
    </dgm:pt>
    <dgm:pt modelId="{ACF55C37-003D-4FFB-8579-991C58846943}" type="sibTrans" cxnId="{2910C72E-38A8-4DF8-A14B-B9D6E7C28D12}">
      <dgm:prSet/>
      <dgm:spPr/>
      <dgm:t>
        <a:bodyPr/>
        <a:lstStyle/>
        <a:p>
          <a:endParaRPr lang="cs-CZ"/>
        </a:p>
      </dgm:t>
    </dgm:pt>
    <dgm:pt modelId="{BCF90D0E-DB94-45C2-8A5C-6D260430C604}" type="pres">
      <dgm:prSet presAssocID="{7E99F580-723B-4F89-9BD5-BAE936075F38}" presName="linearFlow" presStyleCnt="0">
        <dgm:presLayoutVars>
          <dgm:dir/>
          <dgm:resizeHandles val="exact"/>
        </dgm:presLayoutVars>
      </dgm:prSet>
      <dgm:spPr/>
    </dgm:pt>
    <dgm:pt modelId="{02DE6252-AF3E-42B1-ADDD-2487DD0C4767}" type="pres">
      <dgm:prSet presAssocID="{632C2F6F-2829-41F5-BD7E-1E254018604A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62CAD91-9752-43C1-B5C7-DE706FD9E290}" type="pres">
      <dgm:prSet presAssocID="{C24DDF03-A0D4-4805-B31A-45EE79F50EEA}" presName="spacerL" presStyleCnt="0"/>
      <dgm:spPr/>
    </dgm:pt>
    <dgm:pt modelId="{581E01A2-656E-49AB-B475-0E271C9D3BB6}" type="pres">
      <dgm:prSet presAssocID="{C24DDF03-A0D4-4805-B31A-45EE79F50EEA}" presName="sibTrans" presStyleLbl="sibTrans2D1" presStyleIdx="0" presStyleCnt="2"/>
      <dgm:spPr/>
      <dgm:t>
        <a:bodyPr/>
        <a:lstStyle/>
        <a:p>
          <a:endParaRPr lang="cs-CZ"/>
        </a:p>
      </dgm:t>
    </dgm:pt>
    <dgm:pt modelId="{E2530773-DFF3-4DD9-8ACC-904AFD96AB82}" type="pres">
      <dgm:prSet presAssocID="{C24DDF03-A0D4-4805-B31A-45EE79F50EEA}" presName="spacerR" presStyleCnt="0"/>
      <dgm:spPr/>
    </dgm:pt>
    <dgm:pt modelId="{938B0DFA-1AA1-4071-B43E-266630DB124C}" type="pres">
      <dgm:prSet presAssocID="{F582598C-0611-495D-8306-94661A51A4B6}" presName="node" presStyleLbl="node1" presStyleIdx="1" presStyleCnt="3" custLinFactNeighborX="6787" custLinFactNeighborY="32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35F839-7B08-4302-B623-90976AA717D0}" type="pres">
      <dgm:prSet presAssocID="{B6DCEC65-AC09-4289-918D-0BF3AEA412DE}" presName="spacerL" presStyleCnt="0"/>
      <dgm:spPr/>
    </dgm:pt>
    <dgm:pt modelId="{C92B52C6-B47D-418D-9923-E0F04B85E464}" type="pres">
      <dgm:prSet presAssocID="{B6DCEC65-AC09-4289-918D-0BF3AEA412DE}" presName="sibTrans" presStyleLbl="sibTrans2D1" presStyleIdx="1" presStyleCnt="2"/>
      <dgm:spPr/>
      <dgm:t>
        <a:bodyPr/>
        <a:lstStyle/>
        <a:p>
          <a:endParaRPr lang="cs-CZ"/>
        </a:p>
      </dgm:t>
    </dgm:pt>
    <dgm:pt modelId="{64C3BFB9-AB88-4F93-BBDD-517A7FFC3FAA}" type="pres">
      <dgm:prSet presAssocID="{B6DCEC65-AC09-4289-918D-0BF3AEA412DE}" presName="spacerR" presStyleCnt="0"/>
      <dgm:spPr/>
    </dgm:pt>
    <dgm:pt modelId="{D6D97205-7E57-44C6-8938-EE8E2CEF5A40}" type="pres">
      <dgm:prSet presAssocID="{EC555312-4DFA-4416-A0D5-5834C006582F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5127F27-6D40-48C1-BF14-11ABAB668B30}" type="presOf" srcId="{B6DCEC65-AC09-4289-918D-0BF3AEA412DE}" destId="{C92B52C6-B47D-418D-9923-E0F04B85E464}" srcOrd="0" destOrd="0" presId="urn:microsoft.com/office/officeart/2005/8/layout/equation1"/>
    <dgm:cxn modelId="{03309774-51C9-4101-89D5-59000D46499F}" srcId="{7E99F580-723B-4F89-9BD5-BAE936075F38}" destId="{632C2F6F-2829-41F5-BD7E-1E254018604A}" srcOrd="0" destOrd="0" parTransId="{2B1C9434-2E41-4791-B88E-948FAA44DBCD}" sibTransId="{C24DDF03-A0D4-4805-B31A-45EE79F50EEA}"/>
    <dgm:cxn modelId="{9726FBEE-B805-4E80-9FE1-F435A9393334}" type="presOf" srcId="{C24DDF03-A0D4-4805-B31A-45EE79F50EEA}" destId="{581E01A2-656E-49AB-B475-0E271C9D3BB6}" srcOrd="0" destOrd="0" presId="urn:microsoft.com/office/officeart/2005/8/layout/equation1"/>
    <dgm:cxn modelId="{67D0BF19-1137-494D-ABD0-F970EA454A00}" srcId="{7E99F580-723B-4F89-9BD5-BAE936075F38}" destId="{F582598C-0611-495D-8306-94661A51A4B6}" srcOrd="1" destOrd="0" parTransId="{C804F405-AB2B-43D5-A44E-14E1618B28A8}" sibTransId="{B6DCEC65-AC09-4289-918D-0BF3AEA412DE}"/>
    <dgm:cxn modelId="{2910C72E-38A8-4DF8-A14B-B9D6E7C28D12}" srcId="{7E99F580-723B-4F89-9BD5-BAE936075F38}" destId="{EC555312-4DFA-4416-A0D5-5834C006582F}" srcOrd="2" destOrd="0" parTransId="{CFE21B6F-D645-413F-B0B4-64A6E06F3C93}" sibTransId="{ACF55C37-003D-4FFB-8579-991C58846943}"/>
    <dgm:cxn modelId="{5822E3BB-703B-4D6B-9C51-CBAE0F8EF6D7}" type="presOf" srcId="{7E99F580-723B-4F89-9BD5-BAE936075F38}" destId="{BCF90D0E-DB94-45C2-8A5C-6D260430C604}" srcOrd="0" destOrd="0" presId="urn:microsoft.com/office/officeart/2005/8/layout/equation1"/>
    <dgm:cxn modelId="{EC251E5E-89C2-4031-B48F-15598A7B1927}" type="presOf" srcId="{F582598C-0611-495D-8306-94661A51A4B6}" destId="{938B0DFA-1AA1-4071-B43E-266630DB124C}" srcOrd="0" destOrd="0" presId="urn:microsoft.com/office/officeart/2005/8/layout/equation1"/>
    <dgm:cxn modelId="{8555F875-D183-47A5-8F44-268A46FB9281}" type="presOf" srcId="{632C2F6F-2829-41F5-BD7E-1E254018604A}" destId="{02DE6252-AF3E-42B1-ADDD-2487DD0C4767}" srcOrd="0" destOrd="0" presId="urn:microsoft.com/office/officeart/2005/8/layout/equation1"/>
    <dgm:cxn modelId="{2D675BF9-9972-4DE9-A68B-A7D5A39AE1DB}" type="presOf" srcId="{EC555312-4DFA-4416-A0D5-5834C006582F}" destId="{D6D97205-7E57-44C6-8938-EE8E2CEF5A40}" srcOrd="0" destOrd="0" presId="urn:microsoft.com/office/officeart/2005/8/layout/equation1"/>
    <dgm:cxn modelId="{00D2BB99-8DAA-4C85-9EE2-B19270DA54C7}" type="presParOf" srcId="{BCF90D0E-DB94-45C2-8A5C-6D260430C604}" destId="{02DE6252-AF3E-42B1-ADDD-2487DD0C4767}" srcOrd="0" destOrd="0" presId="urn:microsoft.com/office/officeart/2005/8/layout/equation1"/>
    <dgm:cxn modelId="{420F153E-67FF-473F-AA46-D81DB2B5FDCE}" type="presParOf" srcId="{BCF90D0E-DB94-45C2-8A5C-6D260430C604}" destId="{162CAD91-9752-43C1-B5C7-DE706FD9E290}" srcOrd="1" destOrd="0" presId="urn:microsoft.com/office/officeart/2005/8/layout/equation1"/>
    <dgm:cxn modelId="{E8B35561-F5D3-45BC-8FC4-2A9E86063721}" type="presParOf" srcId="{BCF90D0E-DB94-45C2-8A5C-6D260430C604}" destId="{581E01A2-656E-49AB-B475-0E271C9D3BB6}" srcOrd="2" destOrd="0" presId="urn:microsoft.com/office/officeart/2005/8/layout/equation1"/>
    <dgm:cxn modelId="{E7FB7630-5869-425D-9545-F5D9FFEB53E6}" type="presParOf" srcId="{BCF90D0E-DB94-45C2-8A5C-6D260430C604}" destId="{E2530773-DFF3-4DD9-8ACC-904AFD96AB82}" srcOrd="3" destOrd="0" presId="urn:microsoft.com/office/officeart/2005/8/layout/equation1"/>
    <dgm:cxn modelId="{725E13FF-B627-4FF8-A361-B96C6665183E}" type="presParOf" srcId="{BCF90D0E-DB94-45C2-8A5C-6D260430C604}" destId="{938B0DFA-1AA1-4071-B43E-266630DB124C}" srcOrd="4" destOrd="0" presId="urn:microsoft.com/office/officeart/2005/8/layout/equation1"/>
    <dgm:cxn modelId="{2F05ADC6-E889-4C95-A19B-E8E38AB1F27E}" type="presParOf" srcId="{BCF90D0E-DB94-45C2-8A5C-6D260430C604}" destId="{3F35F839-7B08-4302-B623-90976AA717D0}" srcOrd="5" destOrd="0" presId="urn:microsoft.com/office/officeart/2005/8/layout/equation1"/>
    <dgm:cxn modelId="{0C315F90-1AE5-48DF-89CB-66A9225FBF32}" type="presParOf" srcId="{BCF90D0E-DB94-45C2-8A5C-6D260430C604}" destId="{C92B52C6-B47D-418D-9923-E0F04B85E464}" srcOrd="6" destOrd="0" presId="urn:microsoft.com/office/officeart/2005/8/layout/equation1"/>
    <dgm:cxn modelId="{B7391A56-3370-452B-A330-FE0C26410EE2}" type="presParOf" srcId="{BCF90D0E-DB94-45C2-8A5C-6D260430C604}" destId="{64C3BFB9-AB88-4F93-BBDD-517A7FFC3FAA}" srcOrd="7" destOrd="0" presId="urn:microsoft.com/office/officeart/2005/8/layout/equation1"/>
    <dgm:cxn modelId="{ED554FD6-8B5F-4932-903B-F7238C99FFA9}" type="presParOf" srcId="{BCF90D0E-DB94-45C2-8A5C-6D260430C604}" destId="{D6D97205-7E57-44C6-8938-EE8E2CEF5A40}" srcOrd="8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7E99F580-723B-4F89-9BD5-BAE936075F38}" type="doc">
      <dgm:prSet loTypeId="urn:microsoft.com/office/officeart/2005/8/layout/equation1" loCatId="relationship" qsTypeId="urn:microsoft.com/office/officeart/2005/8/quickstyle/simple1" qsCatId="simple" csTypeId="urn:microsoft.com/office/officeart/2005/8/colors/colorful5" csCatId="colorful" phldr="1"/>
      <dgm:spPr/>
    </dgm:pt>
    <dgm:pt modelId="{632C2F6F-2829-41F5-BD7E-1E254018604A}">
      <dgm:prSet phldrT="[Text]"/>
      <dgm:spPr/>
      <dgm:t>
        <a:bodyPr/>
        <a:lstStyle/>
        <a:p>
          <a:r>
            <a:rPr lang="cs-CZ" dirty="0" smtClean="0"/>
            <a:t>2</a:t>
          </a:r>
          <a:endParaRPr lang="cs-CZ" dirty="0"/>
        </a:p>
      </dgm:t>
    </dgm:pt>
    <dgm:pt modelId="{2B1C9434-2E41-4791-B88E-948FAA44DBCD}" type="parTrans" cxnId="{03309774-51C9-4101-89D5-59000D46499F}">
      <dgm:prSet/>
      <dgm:spPr/>
      <dgm:t>
        <a:bodyPr/>
        <a:lstStyle/>
        <a:p>
          <a:endParaRPr lang="cs-CZ"/>
        </a:p>
      </dgm:t>
    </dgm:pt>
    <dgm:pt modelId="{C24DDF03-A0D4-4805-B31A-45EE79F50EEA}" type="sibTrans" cxnId="{03309774-51C9-4101-89D5-59000D46499F}">
      <dgm:prSet/>
      <dgm:spPr/>
      <dgm:t>
        <a:bodyPr/>
        <a:lstStyle/>
        <a:p>
          <a:endParaRPr lang="cs-CZ"/>
        </a:p>
      </dgm:t>
    </dgm:pt>
    <dgm:pt modelId="{F582598C-0611-495D-8306-94661A51A4B6}">
      <dgm:prSet phldrT="[Text]"/>
      <dgm:spPr/>
      <dgm:t>
        <a:bodyPr/>
        <a:lstStyle/>
        <a:p>
          <a:r>
            <a:rPr lang="cs-CZ" dirty="0" smtClean="0"/>
            <a:t>4</a:t>
          </a:r>
          <a:endParaRPr lang="cs-CZ" dirty="0"/>
        </a:p>
      </dgm:t>
    </dgm:pt>
    <dgm:pt modelId="{C804F405-AB2B-43D5-A44E-14E1618B28A8}" type="parTrans" cxnId="{67D0BF19-1137-494D-ABD0-F970EA454A00}">
      <dgm:prSet/>
      <dgm:spPr/>
      <dgm:t>
        <a:bodyPr/>
        <a:lstStyle/>
        <a:p>
          <a:endParaRPr lang="cs-CZ"/>
        </a:p>
      </dgm:t>
    </dgm:pt>
    <dgm:pt modelId="{B6DCEC65-AC09-4289-918D-0BF3AEA412DE}" type="sibTrans" cxnId="{67D0BF19-1137-494D-ABD0-F970EA454A00}">
      <dgm:prSet/>
      <dgm:spPr/>
      <dgm:t>
        <a:bodyPr/>
        <a:lstStyle/>
        <a:p>
          <a:endParaRPr lang="cs-CZ"/>
        </a:p>
      </dgm:t>
    </dgm:pt>
    <dgm:pt modelId="{EC555312-4DFA-4416-A0D5-5834C006582F}">
      <dgm:prSet phldrT="[Text]" phldr="1"/>
      <dgm:spPr/>
      <dgm:t>
        <a:bodyPr/>
        <a:lstStyle/>
        <a:p>
          <a:endParaRPr lang="cs-CZ" dirty="0"/>
        </a:p>
      </dgm:t>
    </dgm:pt>
    <dgm:pt modelId="{CFE21B6F-D645-413F-B0B4-64A6E06F3C93}" type="parTrans" cxnId="{2910C72E-38A8-4DF8-A14B-B9D6E7C28D12}">
      <dgm:prSet/>
      <dgm:spPr/>
      <dgm:t>
        <a:bodyPr/>
        <a:lstStyle/>
        <a:p>
          <a:endParaRPr lang="cs-CZ"/>
        </a:p>
      </dgm:t>
    </dgm:pt>
    <dgm:pt modelId="{ACF55C37-003D-4FFB-8579-991C58846943}" type="sibTrans" cxnId="{2910C72E-38A8-4DF8-A14B-B9D6E7C28D12}">
      <dgm:prSet/>
      <dgm:spPr/>
      <dgm:t>
        <a:bodyPr/>
        <a:lstStyle/>
        <a:p>
          <a:endParaRPr lang="cs-CZ"/>
        </a:p>
      </dgm:t>
    </dgm:pt>
    <dgm:pt modelId="{BCF90D0E-DB94-45C2-8A5C-6D260430C604}" type="pres">
      <dgm:prSet presAssocID="{7E99F580-723B-4F89-9BD5-BAE936075F38}" presName="linearFlow" presStyleCnt="0">
        <dgm:presLayoutVars>
          <dgm:dir/>
          <dgm:resizeHandles val="exact"/>
        </dgm:presLayoutVars>
      </dgm:prSet>
      <dgm:spPr/>
    </dgm:pt>
    <dgm:pt modelId="{02DE6252-AF3E-42B1-ADDD-2487DD0C4767}" type="pres">
      <dgm:prSet presAssocID="{632C2F6F-2829-41F5-BD7E-1E254018604A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62CAD91-9752-43C1-B5C7-DE706FD9E290}" type="pres">
      <dgm:prSet presAssocID="{C24DDF03-A0D4-4805-B31A-45EE79F50EEA}" presName="spacerL" presStyleCnt="0"/>
      <dgm:spPr/>
    </dgm:pt>
    <dgm:pt modelId="{581E01A2-656E-49AB-B475-0E271C9D3BB6}" type="pres">
      <dgm:prSet presAssocID="{C24DDF03-A0D4-4805-B31A-45EE79F50EEA}" presName="sibTrans" presStyleLbl="sibTrans2D1" presStyleIdx="0" presStyleCnt="2"/>
      <dgm:spPr/>
      <dgm:t>
        <a:bodyPr/>
        <a:lstStyle/>
        <a:p>
          <a:endParaRPr lang="cs-CZ"/>
        </a:p>
      </dgm:t>
    </dgm:pt>
    <dgm:pt modelId="{E2530773-DFF3-4DD9-8ACC-904AFD96AB82}" type="pres">
      <dgm:prSet presAssocID="{C24DDF03-A0D4-4805-B31A-45EE79F50EEA}" presName="spacerR" presStyleCnt="0"/>
      <dgm:spPr/>
    </dgm:pt>
    <dgm:pt modelId="{938B0DFA-1AA1-4071-B43E-266630DB124C}" type="pres">
      <dgm:prSet presAssocID="{F582598C-0611-495D-8306-94661A51A4B6}" presName="node" presStyleLbl="node1" presStyleIdx="1" presStyleCnt="3" custLinFactNeighborX="-4671" custLinFactNeighborY="23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35F839-7B08-4302-B623-90976AA717D0}" type="pres">
      <dgm:prSet presAssocID="{B6DCEC65-AC09-4289-918D-0BF3AEA412DE}" presName="spacerL" presStyleCnt="0"/>
      <dgm:spPr/>
    </dgm:pt>
    <dgm:pt modelId="{C92B52C6-B47D-418D-9923-E0F04B85E464}" type="pres">
      <dgm:prSet presAssocID="{B6DCEC65-AC09-4289-918D-0BF3AEA412DE}" presName="sibTrans" presStyleLbl="sibTrans2D1" presStyleIdx="1" presStyleCnt="2"/>
      <dgm:spPr/>
      <dgm:t>
        <a:bodyPr/>
        <a:lstStyle/>
        <a:p>
          <a:endParaRPr lang="cs-CZ"/>
        </a:p>
      </dgm:t>
    </dgm:pt>
    <dgm:pt modelId="{64C3BFB9-AB88-4F93-BBDD-517A7FFC3FAA}" type="pres">
      <dgm:prSet presAssocID="{B6DCEC65-AC09-4289-918D-0BF3AEA412DE}" presName="spacerR" presStyleCnt="0"/>
      <dgm:spPr/>
    </dgm:pt>
    <dgm:pt modelId="{D6D97205-7E57-44C6-8938-EE8E2CEF5A40}" type="pres">
      <dgm:prSet presAssocID="{EC555312-4DFA-4416-A0D5-5834C006582F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3309774-51C9-4101-89D5-59000D46499F}" srcId="{7E99F580-723B-4F89-9BD5-BAE936075F38}" destId="{632C2F6F-2829-41F5-BD7E-1E254018604A}" srcOrd="0" destOrd="0" parTransId="{2B1C9434-2E41-4791-B88E-948FAA44DBCD}" sibTransId="{C24DDF03-A0D4-4805-B31A-45EE79F50EEA}"/>
    <dgm:cxn modelId="{63FB8BDA-CD4E-483D-8250-E13C83981DC3}" type="presOf" srcId="{F582598C-0611-495D-8306-94661A51A4B6}" destId="{938B0DFA-1AA1-4071-B43E-266630DB124C}" srcOrd="0" destOrd="0" presId="urn:microsoft.com/office/officeart/2005/8/layout/equation1"/>
    <dgm:cxn modelId="{CE27427E-A72B-4244-BFDD-3A22F4788C4B}" type="presOf" srcId="{7E99F580-723B-4F89-9BD5-BAE936075F38}" destId="{BCF90D0E-DB94-45C2-8A5C-6D260430C604}" srcOrd="0" destOrd="0" presId="urn:microsoft.com/office/officeart/2005/8/layout/equation1"/>
    <dgm:cxn modelId="{1077FFF5-C8B3-4C87-A004-8617FE26394B}" type="presOf" srcId="{B6DCEC65-AC09-4289-918D-0BF3AEA412DE}" destId="{C92B52C6-B47D-418D-9923-E0F04B85E464}" srcOrd="0" destOrd="0" presId="urn:microsoft.com/office/officeart/2005/8/layout/equation1"/>
    <dgm:cxn modelId="{CF2B8759-07A5-4979-A7F2-49EE420715C1}" type="presOf" srcId="{C24DDF03-A0D4-4805-B31A-45EE79F50EEA}" destId="{581E01A2-656E-49AB-B475-0E271C9D3BB6}" srcOrd="0" destOrd="0" presId="urn:microsoft.com/office/officeart/2005/8/layout/equation1"/>
    <dgm:cxn modelId="{67D0BF19-1137-494D-ABD0-F970EA454A00}" srcId="{7E99F580-723B-4F89-9BD5-BAE936075F38}" destId="{F582598C-0611-495D-8306-94661A51A4B6}" srcOrd="1" destOrd="0" parTransId="{C804F405-AB2B-43D5-A44E-14E1618B28A8}" sibTransId="{B6DCEC65-AC09-4289-918D-0BF3AEA412DE}"/>
    <dgm:cxn modelId="{2910C72E-38A8-4DF8-A14B-B9D6E7C28D12}" srcId="{7E99F580-723B-4F89-9BD5-BAE936075F38}" destId="{EC555312-4DFA-4416-A0D5-5834C006582F}" srcOrd="2" destOrd="0" parTransId="{CFE21B6F-D645-413F-B0B4-64A6E06F3C93}" sibTransId="{ACF55C37-003D-4FFB-8579-991C58846943}"/>
    <dgm:cxn modelId="{8B92EC28-6430-404B-9723-6F4019E1B752}" type="presOf" srcId="{EC555312-4DFA-4416-A0D5-5834C006582F}" destId="{D6D97205-7E57-44C6-8938-EE8E2CEF5A40}" srcOrd="0" destOrd="0" presId="urn:microsoft.com/office/officeart/2005/8/layout/equation1"/>
    <dgm:cxn modelId="{0FA8C5FB-96EB-4BF1-909B-E34F5EF1C2F2}" type="presOf" srcId="{632C2F6F-2829-41F5-BD7E-1E254018604A}" destId="{02DE6252-AF3E-42B1-ADDD-2487DD0C4767}" srcOrd="0" destOrd="0" presId="urn:microsoft.com/office/officeart/2005/8/layout/equation1"/>
    <dgm:cxn modelId="{1CF39251-D493-495B-9680-A6F5F399E769}" type="presParOf" srcId="{BCF90D0E-DB94-45C2-8A5C-6D260430C604}" destId="{02DE6252-AF3E-42B1-ADDD-2487DD0C4767}" srcOrd="0" destOrd="0" presId="urn:microsoft.com/office/officeart/2005/8/layout/equation1"/>
    <dgm:cxn modelId="{4927CFD5-2271-4CC8-B28C-B1047D0EA145}" type="presParOf" srcId="{BCF90D0E-DB94-45C2-8A5C-6D260430C604}" destId="{162CAD91-9752-43C1-B5C7-DE706FD9E290}" srcOrd="1" destOrd="0" presId="urn:microsoft.com/office/officeart/2005/8/layout/equation1"/>
    <dgm:cxn modelId="{6CB2DA67-F83E-42DA-A2D2-53C81C7BBF55}" type="presParOf" srcId="{BCF90D0E-DB94-45C2-8A5C-6D260430C604}" destId="{581E01A2-656E-49AB-B475-0E271C9D3BB6}" srcOrd="2" destOrd="0" presId="urn:microsoft.com/office/officeart/2005/8/layout/equation1"/>
    <dgm:cxn modelId="{947B4F31-B066-4F5D-9037-2915B761762C}" type="presParOf" srcId="{BCF90D0E-DB94-45C2-8A5C-6D260430C604}" destId="{E2530773-DFF3-4DD9-8ACC-904AFD96AB82}" srcOrd="3" destOrd="0" presId="urn:microsoft.com/office/officeart/2005/8/layout/equation1"/>
    <dgm:cxn modelId="{637A9BFD-A58F-4A36-95B3-8A0541AB5638}" type="presParOf" srcId="{BCF90D0E-DB94-45C2-8A5C-6D260430C604}" destId="{938B0DFA-1AA1-4071-B43E-266630DB124C}" srcOrd="4" destOrd="0" presId="urn:microsoft.com/office/officeart/2005/8/layout/equation1"/>
    <dgm:cxn modelId="{5B88F4EC-364C-479E-BC28-1153D7915298}" type="presParOf" srcId="{BCF90D0E-DB94-45C2-8A5C-6D260430C604}" destId="{3F35F839-7B08-4302-B623-90976AA717D0}" srcOrd="5" destOrd="0" presId="urn:microsoft.com/office/officeart/2005/8/layout/equation1"/>
    <dgm:cxn modelId="{A9CD6563-9F74-4BEF-BFD2-00F58FB09BC3}" type="presParOf" srcId="{BCF90D0E-DB94-45C2-8A5C-6D260430C604}" destId="{C92B52C6-B47D-418D-9923-E0F04B85E464}" srcOrd="6" destOrd="0" presId="urn:microsoft.com/office/officeart/2005/8/layout/equation1"/>
    <dgm:cxn modelId="{9675BE72-C742-428E-B647-537233128F30}" type="presParOf" srcId="{BCF90D0E-DB94-45C2-8A5C-6D260430C604}" destId="{64C3BFB9-AB88-4F93-BBDD-517A7FFC3FAA}" srcOrd="7" destOrd="0" presId="urn:microsoft.com/office/officeart/2005/8/layout/equation1"/>
    <dgm:cxn modelId="{27DE6864-6D77-4E26-915C-C8BA4301375E}" type="presParOf" srcId="{BCF90D0E-DB94-45C2-8A5C-6D260430C604}" destId="{D6D97205-7E57-44C6-8938-EE8E2CEF5A40}" srcOrd="8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xmlns="" relId="rId1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7E99F580-723B-4F89-9BD5-BAE936075F38}" type="doc">
      <dgm:prSet loTypeId="urn:microsoft.com/office/officeart/2005/8/layout/equation1" loCatId="relationship" qsTypeId="urn:microsoft.com/office/officeart/2005/8/quickstyle/simple1" qsCatId="simple" csTypeId="urn:microsoft.com/office/officeart/2005/8/colors/colorful1" csCatId="colorful" phldr="1"/>
      <dgm:spPr/>
    </dgm:pt>
    <dgm:pt modelId="{632C2F6F-2829-41F5-BD7E-1E254018604A}">
      <dgm:prSet phldrT="[Text]"/>
      <dgm:spPr/>
      <dgm:t>
        <a:bodyPr/>
        <a:lstStyle/>
        <a:p>
          <a:r>
            <a:rPr lang="cs-CZ" dirty="0" smtClean="0"/>
            <a:t>3</a:t>
          </a:r>
          <a:endParaRPr lang="cs-CZ" dirty="0"/>
        </a:p>
      </dgm:t>
    </dgm:pt>
    <dgm:pt modelId="{2B1C9434-2E41-4791-B88E-948FAA44DBCD}" type="parTrans" cxnId="{03309774-51C9-4101-89D5-59000D46499F}">
      <dgm:prSet/>
      <dgm:spPr/>
      <dgm:t>
        <a:bodyPr/>
        <a:lstStyle/>
        <a:p>
          <a:endParaRPr lang="cs-CZ"/>
        </a:p>
      </dgm:t>
    </dgm:pt>
    <dgm:pt modelId="{C24DDF03-A0D4-4805-B31A-45EE79F50EEA}" type="sibTrans" cxnId="{03309774-51C9-4101-89D5-59000D46499F}">
      <dgm:prSet/>
      <dgm:spPr/>
      <dgm:t>
        <a:bodyPr/>
        <a:lstStyle/>
        <a:p>
          <a:endParaRPr lang="cs-CZ"/>
        </a:p>
      </dgm:t>
    </dgm:pt>
    <dgm:pt modelId="{F582598C-0611-495D-8306-94661A51A4B6}">
      <dgm:prSet phldrT="[Text]"/>
      <dgm:spPr/>
      <dgm:t>
        <a:bodyPr/>
        <a:lstStyle/>
        <a:p>
          <a:r>
            <a:rPr lang="cs-CZ" dirty="0" smtClean="0"/>
            <a:t>6</a:t>
          </a:r>
          <a:endParaRPr lang="cs-CZ" dirty="0"/>
        </a:p>
      </dgm:t>
    </dgm:pt>
    <dgm:pt modelId="{C804F405-AB2B-43D5-A44E-14E1618B28A8}" type="parTrans" cxnId="{67D0BF19-1137-494D-ABD0-F970EA454A00}">
      <dgm:prSet/>
      <dgm:spPr/>
      <dgm:t>
        <a:bodyPr/>
        <a:lstStyle/>
        <a:p>
          <a:endParaRPr lang="cs-CZ"/>
        </a:p>
      </dgm:t>
    </dgm:pt>
    <dgm:pt modelId="{B6DCEC65-AC09-4289-918D-0BF3AEA412DE}" type="sibTrans" cxnId="{67D0BF19-1137-494D-ABD0-F970EA454A00}">
      <dgm:prSet/>
      <dgm:spPr/>
      <dgm:t>
        <a:bodyPr/>
        <a:lstStyle/>
        <a:p>
          <a:endParaRPr lang="cs-CZ"/>
        </a:p>
      </dgm:t>
    </dgm:pt>
    <dgm:pt modelId="{EC555312-4DFA-4416-A0D5-5834C006582F}">
      <dgm:prSet phldrT="[Text]" phldr="1"/>
      <dgm:spPr/>
      <dgm:t>
        <a:bodyPr/>
        <a:lstStyle/>
        <a:p>
          <a:endParaRPr lang="cs-CZ" dirty="0"/>
        </a:p>
      </dgm:t>
    </dgm:pt>
    <dgm:pt modelId="{CFE21B6F-D645-413F-B0B4-64A6E06F3C93}" type="parTrans" cxnId="{2910C72E-38A8-4DF8-A14B-B9D6E7C28D12}">
      <dgm:prSet/>
      <dgm:spPr/>
      <dgm:t>
        <a:bodyPr/>
        <a:lstStyle/>
        <a:p>
          <a:endParaRPr lang="cs-CZ"/>
        </a:p>
      </dgm:t>
    </dgm:pt>
    <dgm:pt modelId="{ACF55C37-003D-4FFB-8579-991C58846943}" type="sibTrans" cxnId="{2910C72E-38A8-4DF8-A14B-B9D6E7C28D12}">
      <dgm:prSet/>
      <dgm:spPr/>
      <dgm:t>
        <a:bodyPr/>
        <a:lstStyle/>
        <a:p>
          <a:endParaRPr lang="cs-CZ"/>
        </a:p>
      </dgm:t>
    </dgm:pt>
    <dgm:pt modelId="{BCF90D0E-DB94-45C2-8A5C-6D260430C604}" type="pres">
      <dgm:prSet presAssocID="{7E99F580-723B-4F89-9BD5-BAE936075F38}" presName="linearFlow" presStyleCnt="0">
        <dgm:presLayoutVars>
          <dgm:dir/>
          <dgm:resizeHandles val="exact"/>
        </dgm:presLayoutVars>
      </dgm:prSet>
      <dgm:spPr/>
    </dgm:pt>
    <dgm:pt modelId="{02DE6252-AF3E-42B1-ADDD-2487DD0C4767}" type="pres">
      <dgm:prSet presAssocID="{632C2F6F-2829-41F5-BD7E-1E254018604A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62CAD91-9752-43C1-B5C7-DE706FD9E290}" type="pres">
      <dgm:prSet presAssocID="{C24DDF03-A0D4-4805-B31A-45EE79F50EEA}" presName="spacerL" presStyleCnt="0"/>
      <dgm:spPr/>
    </dgm:pt>
    <dgm:pt modelId="{581E01A2-656E-49AB-B475-0E271C9D3BB6}" type="pres">
      <dgm:prSet presAssocID="{C24DDF03-A0D4-4805-B31A-45EE79F50EEA}" presName="sibTrans" presStyleLbl="sibTrans2D1" presStyleIdx="0" presStyleCnt="2"/>
      <dgm:spPr/>
      <dgm:t>
        <a:bodyPr/>
        <a:lstStyle/>
        <a:p>
          <a:endParaRPr lang="cs-CZ"/>
        </a:p>
      </dgm:t>
    </dgm:pt>
    <dgm:pt modelId="{E2530773-DFF3-4DD9-8ACC-904AFD96AB82}" type="pres">
      <dgm:prSet presAssocID="{C24DDF03-A0D4-4805-B31A-45EE79F50EEA}" presName="spacerR" presStyleCnt="0"/>
      <dgm:spPr/>
    </dgm:pt>
    <dgm:pt modelId="{938B0DFA-1AA1-4071-B43E-266630DB124C}" type="pres">
      <dgm:prSet presAssocID="{F582598C-0611-495D-8306-94661A51A4B6}" presName="node" presStyleLbl="node1" presStyleIdx="1" presStyleCnt="3" custLinFactNeighborX="82279" custLinFactNeighborY="143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35F839-7B08-4302-B623-90976AA717D0}" type="pres">
      <dgm:prSet presAssocID="{B6DCEC65-AC09-4289-918D-0BF3AEA412DE}" presName="spacerL" presStyleCnt="0"/>
      <dgm:spPr/>
    </dgm:pt>
    <dgm:pt modelId="{C92B52C6-B47D-418D-9923-E0F04B85E464}" type="pres">
      <dgm:prSet presAssocID="{B6DCEC65-AC09-4289-918D-0BF3AEA412DE}" presName="sibTrans" presStyleLbl="sibTrans2D1" presStyleIdx="1" presStyleCnt="2"/>
      <dgm:spPr/>
      <dgm:t>
        <a:bodyPr/>
        <a:lstStyle/>
        <a:p>
          <a:endParaRPr lang="cs-CZ"/>
        </a:p>
      </dgm:t>
    </dgm:pt>
    <dgm:pt modelId="{64C3BFB9-AB88-4F93-BBDD-517A7FFC3FAA}" type="pres">
      <dgm:prSet presAssocID="{B6DCEC65-AC09-4289-918D-0BF3AEA412DE}" presName="spacerR" presStyleCnt="0"/>
      <dgm:spPr/>
    </dgm:pt>
    <dgm:pt modelId="{D6D97205-7E57-44C6-8938-EE8E2CEF5A40}" type="pres">
      <dgm:prSet presAssocID="{EC555312-4DFA-4416-A0D5-5834C006582F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3309774-51C9-4101-89D5-59000D46499F}" srcId="{7E99F580-723B-4F89-9BD5-BAE936075F38}" destId="{632C2F6F-2829-41F5-BD7E-1E254018604A}" srcOrd="0" destOrd="0" parTransId="{2B1C9434-2E41-4791-B88E-948FAA44DBCD}" sibTransId="{C24DDF03-A0D4-4805-B31A-45EE79F50EEA}"/>
    <dgm:cxn modelId="{0195B0F6-5426-4722-8086-2467A9292111}" type="presOf" srcId="{C24DDF03-A0D4-4805-B31A-45EE79F50EEA}" destId="{581E01A2-656E-49AB-B475-0E271C9D3BB6}" srcOrd="0" destOrd="0" presId="urn:microsoft.com/office/officeart/2005/8/layout/equation1"/>
    <dgm:cxn modelId="{90A5A23B-F20D-4B45-8E29-E9638B790FDF}" type="presOf" srcId="{B6DCEC65-AC09-4289-918D-0BF3AEA412DE}" destId="{C92B52C6-B47D-418D-9923-E0F04B85E464}" srcOrd="0" destOrd="0" presId="urn:microsoft.com/office/officeart/2005/8/layout/equation1"/>
    <dgm:cxn modelId="{67D0BF19-1137-494D-ABD0-F970EA454A00}" srcId="{7E99F580-723B-4F89-9BD5-BAE936075F38}" destId="{F582598C-0611-495D-8306-94661A51A4B6}" srcOrd="1" destOrd="0" parTransId="{C804F405-AB2B-43D5-A44E-14E1618B28A8}" sibTransId="{B6DCEC65-AC09-4289-918D-0BF3AEA412DE}"/>
    <dgm:cxn modelId="{2910C72E-38A8-4DF8-A14B-B9D6E7C28D12}" srcId="{7E99F580-723B-4F89-9BD5-BAE936075F38}" destId="{EC555312-4DFA-4416-A0D5-5834C006582F}" srcOrd="2" destOrd="0" parTransId="{CFE21B6F-D645-413F-B0B4-64A6E06F3C93}" sibTransId="{ACF55C37-003D-4FFB-8579-991C58846943}"/>
    <dgm:cxn modelId="{5CDF3859-BB6A-4503-A7E7-6B31E2B3E4F3}" type="presOf" srcId="{F582598C-0611-495D-8306-94661A51A4B6}" destId="{938B0DFA-1AA1-4071-B43E-266630DB124C}" srcOrd="0" destOrd="0" presId="urn:microsoft.com/office/officeart/2005/8/layout/equation1"/>
    <dgm:cxn modelId="{BA84BC74-F365-40DB-BE3F-EF7154BA7386}" type="presOf" srcId="{EC555312-4DFA-4416-A0D5-5834C006582F}" destId="{D6D97205-7E57-44C6-8938-EE8E2CEF5A40}" srcOrd="0" destOrd="0" presId="urn:microsoft.com/office/officeart/2005/8/layout/equation1"/>
    <dgm:cxn modelId="{B91237D8-67B4-4EBD-BA64-D484481B521B}" type="presOf" srcId="{632C2F6F-2829-41F5-BD7E-1E254018604A}" destId="{02DE6252-AF3E-42B1-ADDD-2487DD0C4767}" srcOrd="0" destOrd="0" presId="urn:microsoft.com/office/officeart/2005/8/layout/equation1"/>
    <dgm:cxn modelId="{30E059EB-EDE8-413B-9DFD-534CD54B6DC9}" type="presOf" srcId="{7E99F580-723B-4F89-9BD5-BAE936075F38}" destId="{BCF90D0E-DB94-45C2-8A5C-6D260430C604}" srcOrd="0" destOrd="0" presId="urn:microsoft.com/office/officeart/2005/8/layout/equation1"/>
    <dgm:cxn modelId="{5D6A4BA2-F48F-414D-B7E7-54A8B137077F}" type="presParOf" srcId="{BCF90D0E-DB94-45C2-8A5C-6D260430C604}" destId="{02DE6252-AF3E-42B1-ADDD-2487DD0C4767}" srcOrd="0" destOrd="0" presId="urn:microsoft.com/office/officeart/2005/8/layout/equation1"/>
    <dgm:cxn modelId="{8C223A16-8A9D-4111-AE17-0C1A47E83874}" type="presParOf" srcId="{BCF90D0E-DB94-45C2-8A5C-6D260430C604}" destId="{162CAD91-9752-43C1-B5C7-DE706FD9E290}" srcOrd="1" destOrd="0" presId="urn:microsoft.com/office/officeart/2005/8/layout/equation1"/>
    <dgm:cxn modelId="{A27A96F2-C3CD-4FE6-B3D1-E82B8FD82BEB}" type="presParOf" srcId="{BCF90D0E-DB94-45C2-8A5C-6D260430C604}" destId="{581E01A2-656E-49AB-B475-0E271C9D3BB6}" srcOrd="2" destOrd="0" presId="urn:microsoft.com/office/officeart/2005/8/layout/equation1"/>
    <dgm:cxn modelId="{39AB4A65-4074-4BE5-929B-36DE32B6B7C9}" type="presParOf" srcId="{BCF90D0E-DB94-45C2-8A5C-6D260430C604}" destId="{E2530773-DFF3-4DD9-8ACC-904AFD96AB82}" srcOrd="3" destOrd="0" presId="urn:microsoft.com/office/officeart/2005/8/layout/equation1"/>
    <dgm:cxn modelId="{12A30461-3270-44E3-90E7-F39659A2CBF4}" type="presParOf" srcId="{BCF90D0E-DB94-45C2-8A5C-6D260430C604}" destId="{938B0DFA-1AA1-4071-B43E-266630DB124C}" srcOrd="4" destOrd="0" presId="urn:microsoft.com/office/officeart/2005/8/layout/equation1"/>
    <dgm:cxn modelId="{BDB50F7D-837A-4050-8935-07F4BCB459BF}" type="presParOf" srcId="{BCF90D0E-DB94-45C2-8A5C-6D260430C604}" destId="{3F35F839-7B08-4302-B623-90976AA717D0}" srcOrd="5" destOrd="0" presId="urn:microsoft.com/office/officeart/2005/8/layout/equation1"/>
    <dgm:cxn modelId="{7C009226-4CC7-484B-8D62-0BCDD2EC20E4}" type="presParOf" srcId="{BCF90D0E-DB94-45C2-8A5C-6D260430C604}" destId="{C92B52C6-B47D-418D-9923-E0F04B85E464}" srcOrd="6" destOrd="0" presId="urn:microsoft.com/office/officeart/2005/8/layout/equation1"/>
    <dgm:cxn modelId="{599DBD4A-7547-45E6-AE9B-BF95D3F6C0FA}" type="presParOf" srcId="{BCF90D0E-DB94-45C2-8A5C-6D260430C604}" destId="{64C3BFB9-AB88-4F93-BBDD-517A7FFC3FAA}" srcOrd="7" destOrd="0" presId="urn:microsoft.com/office/officeart/2005/8/layout/equation1"/>
    <dgm:cxn modelId="{655FF751-90C6-4DDB-8E88-6E6BF34D2EE2}" type="presParOf" srcId="{BCF90D0E-DB94-45C2-8A5C-6D260430C604}" destId="{D6D97205-7E57-44C6-8938-EE8E2CEF5A40}" srcOrd="8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xmlns="" relId="rId21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7E99F580-723B-4F89-9BD5-BAE936075F38}" type="doc">
      <dgm:prSet loTypeId="urn:microsoft.com/office/officeart/2005/8/layout/equation1" loCatId="relationship" qsTypeId="urn:microsoft.com/office/officeart/2005/8/quickstyle/simple1" qsCatId="simple" csTypeId="urn:microsoft.com/office/officeart/2005/8/colors/colorful1" csCatId="colorful" phldr="1"/>
      <dgm:spPr/>
    </dgm:pt>
    <dgm:pt modelId="{632C2F6F-2829-41F5-BD7E-1E254018604A}">
      <dgm:prSet phldrT="[Text]"/>
      <dgm:spPr/>
      <dgm:t>
        <a:bodyPr/>
        <a:lstStyle/>
        <a:p>
          <a:r>
            <a:rPr lang="cs-CZ" dirty="0" smtClean="0"/>
            <a:t>4</a:t>
          </a:r>
          <a:endParaRPr lang="cs-CZ" dirty="0"/>
        </a:p>
      </dgm:t>
    </dgm:pt>
    <dgm:pt modelId="{2B1C9434-2E41-4791-B88E-948FAA44DBCD}" type="parTrans" cxnId="{03309774-51C9-4101-89D5-59000D46499F}">
      <dgm:prSet/>
      <dgm:spPr/>
      <dgm:t>
        <a:bodyPr/>
        <a:lstStyle/>
        <a:p>
          <a:endParaRPr lang="cs-CZ"/>
        </a:p>
      </dgm:t>
    </dgm:pt>
    <dgm:pt modelId="{C24DDF03-A0D4-4805-B31A-45EE79F50EEA}" type="sibTrans" cxnId="{03309774-51C9-4101-89D5-59000D46499F}">
      <dgm:prSet/>
      <dgm:spPr/>
      <dgm:t>
        <a:bodyPr/>
        <a:lstStyle/>
        <a:p>
          <a:endParaRPr lang="cs-CZ"/>
        </a:p>
      </dgm:t>
    </dgm:pt>
    <dgm:pt modelId="{F582598C-0611-495D-8306-94661A51A4B6}">
      <dgm:prSet phldrT="[Text]"/>
      <dgm:spPr/>
      <dgm:t>
        <a:bodyPr/>
        <a:lstStyle/>
        <a:p>
          <a:r>
            <a:rPr lang="cs-CZ" dirty="0" smtClean="0"/>
            <a:t>3</a:t>
          </a:r>
          <a:endParaRPr lang="cs-CZ" dirty="0"/>
        </a:p>
      </dgm:t>
    </dgm:pt>
    <dgm:pt modelId="{C804F405-AB2B-43D5-A44E-14E1618B28A8}" type="parTrans" cxnId="{67D0BF19-1137-494D-ABD0-F970EA454A00}">
      <dgm:prSet/>
      <dgm:spPr/>
      <dgm:t>
        <a:bodyPr/>
        <a:lstStyle/>
        <a:p>
          <a:endParaRPr lang="cs-CZ"/>
        </a:p>
      </dgm:t>
    </dgm:pt>
    <dgm:pt modelId="{B6DCEC65-AC09-4289-918D-0BF3AEA412DE}" type="sibTrans" cxnId="{67D0BF19-1137-494D-ABD0-F970EA454A00}">
      <dgm:prSet/>
      <dgm:spPr/>
      <dgm:t>
        <a:bodyPr/>
        <a:lstStyle/>
        <a:p>
          <a:endParaRPr lang="cs-CZ"/>
        </a:p>
      </dgm:t>
    </dgm:pt>
    <dgm:pt modelId="{EC555312-4DFA-4416-A0D5-5834C006582F}">
      <dgm:prSet phldrT="[Text]" phldr="1"/>
      <dgm:spPr/>
      <dgm:t>
        <a:bodyPr/>
        <a:lstStyle/>
        <a:p>
          <a:endParaRPr lang="cs-CZ" dirty="0"/>
        </a:p>
      </dgm:t>
    </dgm:pt>
    <dgm:pt modelId="{CFE21B6F-D645-413F-B0B4-64A6E06F3C93}" type="parTrans" cxnId="{2910C72E-38A8-4DF8-A14B-B9D6E7C28D12}">
      <dgm:prSet/>
      <dgm:spPr/>
      <dgm:t>
        <a:bodyPr/>
        <a:lstStyle/>
        <a:p>
          <a:endParaRPr lang="cs-CZ"/>
        </a:p>
      </dgm:t>
    </dgm:pt>
    <dgm:pt modelId="{ACF55C37-003D-4FFB-8579-991C58846943}" type="sibTrans" cxnId="{2910C72E-38A8-4DF8-A14B-B9D6E7C28D12}">
      <dgm:prSet/>
      <dgm:spPr/>
      <dgm:t>
        <a:bodyPr/>
        <a:lstStyle/>
        <a:p>
          <a:endParaRPr lang="cs-CZ"/>
        </a:p>
      </dgm:t>
    </dgm:pt>
    <dgm:pt modelId="{BCF90D0E-DB94-45C2-8A5C-6D260430C604}" type="pres">
      <dgm:prSet presAssocID="{7E99F580-723B-4F89-9BD5-BAE936075F38}" presName="linearFlow" presStyleCnt="0">
        <dgm:presLayoutVars>
          <dgm:dir/>
          <dgm:resizeHandles val="exact"/>
        </dgm:presLayoutVars>
      </dgm:prSet>
      <dgm:spPr/>
    </dgm:pt>
    <dgm:pt modelId="{02DE6252-AF3E-42B1-ADDD-2487DD0C4767}" type="pres">
      <dgm:prSet presAssocID="{632C2F6F-2829-41F5-BD7E-1E254018604A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62CAD91-9752-43C1-B5C7-DE706FD9E290}" type="pres">
      <dgm:prSet presAssocID="{C24DDF03-A0D4-4805-B31A-45EE79F50EEA}" presName="spacerL" presStyleCnt="0"/>
      <dgm:spPr/>
    </dgm:pt>
    <dgm:pt modelId="{581E01A2-656E-49AB-B475-0E271C9D3BB6}" type="pres">
      <dgm:prSet presAssocID="{C24DDF03-A0D4-4805-B31A-45EE79F50EEA}" presName="sibTrans" presStyleLbl="sibTrans2D1" presStyleIdx="0" presStyleCnt="2"/>
      <dgm:spPr/>
      <dgm:t>
        <a:bodyPr/>
        <a:lstStyle/>
        <a:p>
          <a:endParaRPr lang="cs-CZ"/>
        </a:p>
      </dgm:t>
    </dgm:pt>
    <dgm:pt modelId="{E2530773-DFF3-4DD9-8ACC-904AFD96AB82}" type="pres">
      <dgm:prSet presAssocID="{C24DDF03-A0D4-4805-B31A-45EE79F50EEA}" presName="spacerR" presStyleCnt="0"/>
      <dgm:spPr/>
    </dgm:pt>
    <dgm:pt modelId="{938B0DFA-1AA1-4071-B43E-266630DB124C}" type="pres">
      <dgm:prSet presAssocID="{F582598C-0611-495D-8306-94661A51A4B6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35F839-7B08-4302-B623-90976AA717D0}" type="pres">
      <dgm:prSet presAssocID="{B6DCEC65-AC09-4289-918D-0BF3AEA412DE}" presName="spacerL" presStyleCnt="0"/>
      <dgm:spPr/>
    </dgm:pt>
    <dgm:pt modelId="{C92B52C6-B47D-418D-9923-E0F04B85E464}" type="pres">
      <dgm:prSet presAssocID="{B6DCEC65-AC09-4289-918D-0BF3AEA412DE}" presName="sibTrans" presStyleLbl="sibTrans2D1" presStyleIdx="1" presStyleCnt="2"/>
      <dgm:spPr/>
      <dgm:t>
        <a:bodyPr/>
        <a:lstStyle/>
        <a:p>
          <a:endParaRPr lang="cs-CZ"/>
        </a:p>
      </dgm:t>
    </dgm:pt>
    <dgm:pt modelId="{64C3BFB9-AB88-4F93-BBDD-517A7FFC3FAA}" type="pres">
      <dgm:prSet presAssocID="{B6DCEC65-AC09-4289-918D-0BF3AEA412DE}" presName="spacerR" presStyleCnt="0"/>
      <dgm:spPr/>
    </dgm:pt>
    <dgm:pt modelId="{D6D97205-7E57-44C6-8938-EE8E2CEF5A40}" type="pres">
      <dgm:prSet presAssocID="{EC555312-4DFA-4416-A0D5-5834C006582F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3309774-51C9-4101-89D5-59000D46499F}" srcId="{7E99F580-723B-4F89-9BD5-BAE936075F38}" destId="{632C2F6F-2829-41F5-BD7E-1E254018604A}" srcOrd="0" destOrd="0" parTransId="{2B1C9434-2E41-4791-B88E-948FAA44DBCD}" sibTransId="{C24DDF03-A0D4-4805-B31A-45EE79F50EEA}"/>
    <dgm:cxn modelId="{67D0BF19-1137-494D-ABD0-F970EA454A00}" srcId="{7E99F580-723B-4F89-9BD5-BAE936075F38}" destId="{F582598C-0611-495D-8306-94661A51A4B6}" srcOrd="1" destOrd="0" parTransId="{C804F405-AB2B-43D5-A44E-14E1618B28A8}" sibTransId="{B6DCEC65-AC09-4289-918D-0BF3AEA412DE}"/>
    <dgm:cxn modelId="{2910C72E-38A8-4DF8-A14B-B9D6E7C28D12}" srcId="{7E99F580-723B-4F89-9BD5-BAE936075F38}" destId="{EC555312-4DFA-4416-A0D5-5834C006582F}" srcOrd="2" destOrd="0" parTransId="{CFE21B6F-D645-413F-B0B4-64A6E06F3C93}" sibTransId="{ACF55C37-003D-4FFB-8579-991C58846943}"/>
    <dgm:cxn modelId="{6845B977-BE20-44BE-ACB6-4935AF04C69B}" type="presOf" srcId="{7E99F580-723B-4F89-9BD5-BAE936075F38}" destId="{BCF90D0E-DB94-45C2-8A5C-6D260430C604}" srcOrd="0" destOrd="0" presId="urn:microsoft.com/office/officeart/2005/8/layout/equation1"/>
    <dgm:cxn modelId="{5A577B59-252D-48B9-B6B7-A5F5615888E0}" type="presOf" srcId="{F582598C-0611-495D-8306-94661A51A4B6}" destId="{938B0DFA-1AA1-4071-B43E-266630DB124C}" srcOrd="0" destOrd="0" presId="urn:microsoft.com/office/officeart/2005/8/layout/equation1"/>
    <dgm:cxn modelId="{50D26AE0-C196-419E-A5D3-196F689EC817}" type="presOf" srcId="{632C2F6F-2829-41F5-BD7E-1E254018604A}" destId="{02DE6252-AF3E-42B1-ADDD-2487DD0C4767}" srcOrd="0" destOrd="0" presId="urn:microsoft.com/office/officeart/2005/8/layout/equation1"/>
    <dgm:cxn modelId="{6269D7C4-BA6E-4CA9-9132-889EABA9FC3C}" type="presOf" srcId="{C24DDF03-A0D4-4805-B31A-45EE79F50EEA}" destId="{581E01A2-656E-49AB-B475-0E271C9D3BB6}" srcOrd="0" destOrd="0" presId="urn:microsoft.com/office/officeart/2005/8/layout/equation1"/>
    <dgm:cxn modelId="{6CE6B1B4-7257-4282-A19C-2A734F4CF91F}" type="presOf" srcId="{B6DCEC65-AC09-4289-918D-0BF3AEA412DE}" destId="{C92B52C6-B47D-418D-9923-E0F04B85E464}" srcOrd="0" destOrd="0" presId="urn:microsoft.com/office/officeart/2005/8/layout/equation1"/>
    <dgm:cxn modelId="{A2EFEA3D-F30D-420F-A15A-A7D48613A3DD}" type="presOf" srcId="{EC555312-4DFA-4416-A0D5-5834C006582F}" destId="{D6D97205-7E57-44C6-8938-EE8E2CEF5A40}" srcOrd="0" destOrd="0" presId="urn:microsoft.com/office/officeart/2005/8/layout/equation1"/>
    <dgm:cxn modelId="{23505732-CB32-4A14-991B-0B0730DCE39F}" type="presParOf" srcId="{BCF90D0E-DB94-45C2-8A5C-6D260430C604}" destId="{02DE6252-AF3E-42B1-ADDD-2487DD0C4767}" srcOrd="0" destOrd="0" presId="urn:microsoft.com/office/officeart/2005/8/layout/equation1"/>
    <dgm:cxn modelId="{F61B6021-B883-4D5A-82A2-C6C6B1D6E4DE}" type="presParOf" srcId="{BCF90D0E-DB94-45C2-8A5C-6D260430C604}" destId="{162CAD91-9752-43C1-B5C7-DE706FD9E290}" srcOrd="1" destOrd="0" presId="urn:microsoft.com/office/officeart/2005/8/layout/equation1"/>
    <dgm:cxn modelId="{32D8BBC8-2134-437B-8B42-11F370742E6D}" type="presParOf" srcId="{BCF90D0E-DB94-45C2-8A5C-6D260430C604}" destId="{581E01A2-656E-49AB-B475-0E271C9D3BB6}" srcOrd="2" destOrd="0" presId="urn:microsoft.com/office/officeart/2005/8/layout/equation1"/>
    <dgm:cxn modelId="{706FD3AC-301C-4AD6-B302-33F42485D234}" type="presParOf" srcId="{BCF90D0E-DB94-45C2-8A5C-6D260430C604}" destId="{E2530773-DFF3-4DD9-8ACC-904AFD96AB82}" srcOrd="3" destOrd="0" presId="urn:microsoft.com/office/officeart/2005/8/layout/equation1"/>
    <dgm:cxn modelId="{A5550CA4-ED3B-44B9-81D3-086E99D20F8E}" type="presParOf" srcId="{BCF90D0E-DB94-45C2-8A5C-6D260430C604}" destId="{938B0DFA-1AA1-4071-B43E-266630DB124C}" srcOrd="4" destOrd="0" presId="urn:microsoft.com/office/officeart/2005/8/layout/equation1"/>
    <dgm:cxn modelId="{D31EBD2E-FB10-4DAC-87D2-B6883E42E4BD}" type="presParOf" srcId="{BCF90D0E-DB94-45C2-8A5C-6D260430C604}" destId="{3F35F839-7B08-4302-B623-90976AA717D0}" srcOrd="5" destOrd="0" presId="urn:microsoft.com/office/officeart/2005/8/layout/equation1"/>
    <dgm:cxn modelId="{61233999-CF3F-4BDA-87C8-F2D41189FA0A}" type="presParOf" srcId="{BCF90D0E-DB94-45C2-8A5C-6D260430C604}" destId="{C92B52C6-B47D-418D-9923-E0F04B85E464}" srcOrd="6" destOrd="0" presId="urn:microsoft.com/office/officeart/2005/8/layout/equation1"/>
    <dgm:cxn modelId="{8C7579E7-A0D7-4425-A9EF-CBC7A36A4942}" type="presParOf" srcId="{BCF90D0E-DB94-45C2-8A5C-6D260430C604}" destId="{64C3BFB9-AB88-4F93-BBDD-517A7FFC3FAA}" srcOrd="7" destOrd="0" presId="urn:microsoft.com/office/officeart/2005/8/layout/equation1"/>
    <dgm:cxn modelId="{A692906F-0FC9-4016-80FE-8C97EFE25AB6}" type="presParOf" srcId="{BCF90D0E-DB94-45C2-8A5C-6D260430C604}" destId="{D6D97205-7E57-44C6-8938-EE8E2CEF5A40}" srcOrd="8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xmlns="" relId="rId2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7E99F580-723B-4F89-9BD5-BAE936075F38}" type="doc">
      <dgm:prSet loTypeId="urn:microsoft.com/office/officeart/2005/8/layout/equation1" loCatId="relationship" qsTypeId="urn:microsoft.com/office/officeart/2005/8/quickstyle/simple1" qsCatId="simple" csTypeId="urn:microsoft.com/office/officeart/2005/8/colors/colorful5" csCatId="colorful" phldr="1"/>
      <dgm:spPr/>
    </dgm:pt>
    <dgm:pt modelId="{632C2F6F-2829-41F5-BD7E-1E254018604A}">
      <dgm:prSet phldrT="[Text]"/>
      <dgm:spPr/>
      <dgm:t>
        <a:bodyPr/>
        <a:lstStyle/>
        <a:p>
          <a:r>
            <a:rPr lang="cs-CZ" dirty="0" smtClean="0"/>
            <a:t>5</a:t>
          </a:r>
          <a:endParaRPr lang="cs-CZ" dirty="0"/>
        </a:p>
      </dgm:t>
    </dgm:pt>
    <dgm:pt modelId="{2B1C9434-2E41-4791-B88E-948FAA44DBCD}" type="parTrans" cxnId="{03309774-51C9-4101-89D5-59000D46499F}">
      <dgm:prSet/>
      <dgm:spPr/>
      <dgm:t>
        <a:bodyPr/>
        <a:lstStyle/>
        <a:p>
          <a:endParaRPr lang="cs-CZ"/>
        </a:p>
      </dgm:t>
    </dgm:pt>
    <dgm:pt modelId="{C24DDF03-A0D4-4805-B31A-45EE79F50EEA}" type="sibTrans" cxnId="{03309774-51C9-4101-89D5-59000D46499F}">
      <dgm:prSet/>
      <dgm:spPr/>
      <dgm:t>
        <a:bodyPr/>
        <a:lstStyle/>
        <a:p>
          <a:endParaRPr lang="cs-CZ"/>
        </a:p>
      </dgm:t>
    </dgm:pt>
    <dgm:pt modelId="{F582598C-0611-495D-8306-94661A51A4B6}">
      <dgm:prSet phldrT="[Text]"/>
      <dgm:spPr/>
      <dgm:t>
        <a:bodyPr/>
        <a:lstStyle/>
        <a:p>
          <a:r>
            <a:rPr lang="cs-CZ" dirty="0" smtClean="0"/>
            <a:t>2</a:t>
          </a:r>
          <a:endParaRPr lang="cs-CZ" dirty="0"/>
        </a:p>
      </dgm:t>
    </dgm:pt>
    <dgm:pt modelId="{C804F405-AB2B-43D5-A44E-14E1618B28A8}" type="parTrans" cxnId="{67D0BF19-1137-494D-ABD0-F970EA454A00}">
      <dgm:prSet/>
      <dgm:spPr/>
      <dgm:t>
        <a:bodyPr/>
        <a:lstStyle/>
        <a:p>
          <a:endParaRPr lang="cs-CZ"/>
        </a:p>
      </dgm:t>
    </dgm:pt>
    <dgm:pt modelId="{B6DCEC65-AC09-4289-918D-0BF3AEA412DE}" type="sibTrans" cxnId="{67D0BF19-1137-494D-ABD0-F970EA454A00}">
      <dgm:prSet/>
      <dgm:spPr/>
      <dgm:t>
        <a:bodyPr/>
        <a:lstStyle/>
        <a:p>
          <a:endParaRPr lang="cs-CZ"/>
        </a:p>
      </dgm:t>
    </dgm:pt>
    <dgm:pt modelId="{EC555312-4DFA-4416-A0D5-5834C006582F}">
      <dgm:prSet phldrT="[Text]" phldr="1"/>
      <dgm:spPr/>
      <dgm:t>
        <a:bodyPr/>
        <a:lstStyle/>
        <a:p>
          <a:endParaRPr lang="cs-CZ" dirty="0"/>
        </a:p>
      </dgm:t>
    </dgm:pt>
    <dgm:pt modelId="{CFE21B6F-D645-413F-B0B4-64A6E06F3C93}" type="parTrans" cxnId="{2910C72E-38A8-4DF8-A14B-B9D6E7C28D12}">
      <dgm:prSet/>
      <dgm:spPr/>
      <dgm:t>
        <a:bodyPr/>
        <a:lstStyle/>
        <a:p>
          <a:endParaRPr lang="cs-CZ"/>
        </a:p>
      </dgm:t>
    </dgm:pt>
    <dgm:pt modelId="{ACF55C37-003D-4FFB-8579-991C58846943}" type="sibTrans" cxnId="{2910C72E-38A8-4DF8-A14B-B9D6E7C28D12}">
      <dgm:prSet/>
      <dgm:spPr/>
      <dgm:t>
        <a:bodyPr/>
        <a:lstStyle/>
        <a:p>
          <a:endParaRPr lang="cs-CZ"/>
        </a:p>
      </dgm:t>
    </dgm:pt>
    <dgm:pt modelId="{BCF90D0E-DB94-45C2-8A5C-6D260430C604}" type="pres">
      <dgm:prSet presAssocID="{7E99F580-723B-4F89-9BD5-BAE936075F38}" presName="linearFlow" presStyleCnt="0">
        <dgm:presLayoutVars>
          <dgm:dir/>
          <dgm:resizeHandles val="exact"/>
        </dgm:presLayoutVars>
      </dgm:prSet>
      <dgm:spPr/>
    </dgm:pt>
    <dgm:pt modelId="{02DE6252-AF3E-42B1-ADDD-2487DD0C4767}" type="pres">
      <dgm:prSet presAssocID="{632C2F6F-2829-41F5-BD7E-1E254018604A}" presName="node" presStyleLbl="node1" presStyleIdx="0" presStyleCnt="3" custLinFactNeighborX="-928" custLinFactNeighborY="-376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62CAD91-9752-43C1-B5C7-DE706FD9E290}" type="pres">
      <dgm:prSet presAssocID="{C24DDF03-A0D4-4805-B31A-45EE79F50EEA}" presName="spacerL" presStyleCnt="0"/>
      <dgm:spPr/>
    </dgm:pt>
    <dgm:pt modelId="{581E01A2-656E-49AB-B475-0E271C9D3BB6}" type="pres">
      <dgm:prSet presAssocID="{C24DDF03-A0D4-4805-B31A-45EE79F50EEA}" presName="sibTrans" presStyleLbl="sibTrans2D1" presStyleIdx="0" presStyleCnt="2"/>
      <dgm:spPr/>
      <dgm:t>
        <a:bodyPr/>
        <a:lstStyle/>
        <a:p>
          <a:endParaRPr lang="cs-CZ"/>
        </a:p>
      </dgm:t>
    </dgm:pt>
    <dgm:pt modelId="{E2530773-DFF3-4DD9-8ACC-904AFD96AB82}" type="pres">
      <dgm:prSet presAssocID="{C24DDF03-A0D4-4805-B31A-45EE79F50EEA}" presName="spacerR" presStyleCnt="0"/>
      <dgm:spPr/>
    </dgm:pt>
    <dgm:pt modelId="{938B0DFA-1AA1-4071-B43E-266630DB124C}" type="pres">
      <dgm:prSet presAssocID="{F582598C-0611-495D-8306-94661A51A4B6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35F839-7B08-4302-B623-90976AA717D0}" type="pres">
      <dgm:prSet presAssocID="{B6DCEC65-AC09-4289-918D-0BF3AEA412DE}" presName="spacerL" presStyleCnt="0"/>
      <dgm:spPr/>
    </dgm:pt>
    <dgm:pt modelId="{C92B52C6-B47D-418D-9923-E0F04B85E464}" type="pres">
      <dgm:prSet presAssocID="{B6DCEC65-AC09-4289-918D-0BF3AEA412DE}" presName="sibTrans" presStyleLbl="sibTrans2D1" presStyleIdx="1" presStyleCnt="2"/>
      <dgm:spPr/>
      <dgm:t>
        <a:bodyPr/>
        <a:lstStyle/>
        <a:p>
          <a:endParaRPr lang="cs-CZ"/>
        </a:p>
      </dgm:t>
    </dgm:pt>
    <dgm:pt modelId="{64C3BFB9-AB88-4F93-BBDD-517A7FFC3FAA}" type="pres">
      <dgm:prSet presAssocID="{B6DCEC65-AC09-4289-918D-0BF3AEA412DE}" presName="spacerR" presStyleCnt="0"/>
      <dgm:spPr/>
    </dgm:pt>
    <dgm:pt modelId="{D6D97205-7E57-44C6-8938-EE8E2CEF5A40}" type="pres">
      <dgm:prSet presAssocID="{EC555312-4DFA-4416-A0D5-5834C006582F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3309774-51C9-4101-89D5-59000D46499F}" srcId="{7E99F580-723B-4F89-9BD5-BAE936075F38}" destId="{632C2F6F-2829-41F5-BD7E-1E254018604A}" srcOrd="0" destOrd="0" parTransId="{2B1C9434-2E41-4791-B88E-948FAA44DBCD}" sibTransId="{C24DDF03-A0D4-4805-B31A-45EE79F50EEA}"/>
    <dgm:cxn modelId="{67D0BF19-1137-494D-ABD0-F970EA454A00}" srcId="{7E99F580-723B-4F89-9BD5-BAE936075F38}" destId="{F582598C-0611-495D-8306-94661A51A4B6}" srcOrd="1" destOrd="0" parTransId="{C804F405-AB2B-43D5-A44E-14E1618B28A8}" sibTransId="{B6DCEC65-AC09-4289-918D-0BF3AEA412DE}"/>
    <dgm:cxn modelId="{2910C72E-38A8-4DF8-A14B-B9D6E7C28D12}" srcId="{7E99F580-723B-4F89-9BD5-BAE936075F38}" destId="{EC555312-4DFA-4416-A0D5-5834C006582F}" srcOrd="2" destOrd="0" parTransId="{CFE21B6F-D645-413F-B0B4-64A6E06F3C93}" sibTransId="{ACF55C37-003D-4FFB-8579-991C58846943}"/>
    <dgm:cxn modelId="{FFABCD4E-23B5-4FCD-A028-E9C73890F4C6}" type="presOf" srcId="{C24DDF03-A0D4-4805-B31A-45EE79F50EEA}" destId="{581E01A2-656E-49AB-B475-0E271C9D3BB6}" srcOrd="0" destOrd="0" presId="urn:microsoft.com/office/officeart/2005/8/layout/equation1"/>
    <dgm:cxn modelId="{B4EF0F9A-AA4F-456B-BDA4-1EDCDA21119C}" type="presOf" srcId="{EC555312-4DFA-4416-A0D5-5834C006582F}" destId="{D6D97205-7E57-44C6-8938-EE8E2CEF5A40}" srcOrd="0" destOrd="0" presId="urn:microsoft.com/office/officeart/2005/8/layout/equation1"/>
    <dgm:cxn modelId="{D94926D5-7597-4CCD-86E8-F58D1F5155C2}" type="presOf" srcId="{B6DCEC65-AC09-4289-918D-0BF3AEA412DE}" destId="{C92B52C6-B47D-418D-9923-E0F04B85E464}" srcOrd="0" destOrd="0" presId="urn:microsoft.com/office/officeart/2005/8/layout/equation1"/>
    <dgm:cxn modelId="{0667218B-01C0-440B-A410-E8F1839EF3BC}" type="presOf" srcId="{632C2F6F-2829-41F5-BD7E-1E254018604A}" destId="{02DE6252-AF3E-42B1-ADDD-2487DD0C4767}" srcOrd="0" destOrd="0" presId="urn:microsoft.com/office/officeart/2005/8/layout/equation1"/>
    <dgm:cxn modelId="{6535B8AB-7489-4333-923E-3C8772B01826}" type="presOf" srcId="{F582598C-0611-495D-8306-94661A51A4B6}" destId="{938B0DFA-1AA1-4071-B43E-266630DB124C}" srcOrd="0" destOrd="0" presId="urn:microsoft.com/office/officeart/2005/8/layout/equation1"/>
    <dgm:cxn modelId="{58A88469-D4D0-4BAA-8A73-185CDEB84DC2}" type="presOf" srcId="{7E99F580-723B-4F89-9BD5-BAE936075F38}" destId="{BCF90D0E-DB94-45C2-8A5C-6D260430C604}" srcOrd="0" destOrd="0" presId="urn:microsoft.com/office/officeart/2005/8/layout/equation1"/>
    <dgm:cxn modelId="{D7AC5B17-C17C-4985-9544-F64B0E4A446B}" type="presParOf" srcId="{BCF90D0E-DB94-45C2-8A5C-6D260430C604}" destId="{02DE6252-AF3E-42B1-ADDD-2487DD0C4767}" srcOrd="0" destOrd="0" presId="urn:microsoft.com/office/officeart/2005/8/layout/equation1"/>
    <dgm:cxn modelId="{124F3607-03B1-4106-BA51-59926164E084}" type="presParOf" srcId="{BCF90D0E-DB94-45C2-8A5C-6D260430C604}" destId="{162CAD91-9752-43C1-B5C7-DE706FD9E290}" srcOrd="1" destOrd="0" presId="urn:microsoft.com/office/officeart/2005/8/layout/equation1"/>
    <dgm:cxn modelId="{09245446-B92A-4C2E-B01E-911705E1C932}" type="presParOf" srcId="{BCF90D0E-DB94-45C2-8A5C-6D260430C604}" destId="{581E01A2-656E-49AB-B475-0E271C9D3BB6}" srcOrd="2" destOrd="0" presId="urn:microsoft.com/office/officeart/2005/8/layout/equation1"/>
    <dgm:cxn modelId="{C6892AE0-059E-4FA4-A8F4-34B027C82C2A}" type="presParOf" srcId="{BCF90D0E-DB94-45C2-8A5C-6D260430C604}" destId="{E2530773-DFF3-4DD9-8ACC-904AFD96AB82}" srcOrd="3" destOrd="0" presId="urn:microsoft.com/office/officeart/2005/8/layout/equation1"/>
    <dgm:cxn modelId="{61FCDA94-58F9-4526-96CA-8BCBA0F7D922}" type="presParOf" srcId="{BCF90D0E-DB94-45C2-8A5C-6D260430C604}" destId="{938B0DFA-1AA1-4071-B43E-266630DB124C}" srcOrd="4" destOrd="0" presId="urn:microsoft.com/office/officeart/2005/8/layout/equation1"/>
    <dgm:cxn modelId="{342F7375-8A98-40B3-9BFF-021C7C319ADF}" type="presParOf" srcId="{BCF90D0E-DB94-45C2-8A5C-6D260430C604}" destId="{3F35F839-7B08-4302-B623-90976AA717D0}" srcOrd="5" destOrd="0" presId="urn:microsoft.com/office/officeart/2005/8/layout/equation1"/>
    <dgm:cxn modelId="{B0BF688E-511B-4E7E-B35D-49FDFC14A7D4}" type="presParOf" srcId="{BCF90D0E-DB94-45C2-8A5C-6D260430C604}" destId="{C92B52C6-B47D-418D-9923-E0F04B85E464}" srcOrd="6" destOrd="0" presId="urn:microsoft.com/office/officeart/2005/8/layout/equation1"/>
    <dgm:cxn modelId="{8B091FBB-02AA-4EFB-94F1-8B613D87BE60}" type="presParOf" srcId="{BCF90D0E-DB94-45C2-8A5C-6D260430C604}" destId="{64C3BFB9-AB88-4F93-BBDD-517A7FFC3FAA}" srcOrd="7" destOrd="0" presId="urn:microsoft.com/office/officeart/2005/8/layout/equation1"/>
    <dgm:cxn modelId="{A41B7931-CA70-49C9-98C1-FB1DA7C65CF7}" type="presParOf" srcId="{BCF90D0E-DB94-45C2-8A5C-6D260430C604}" destId="{D6D97205-7E57-44C6-8938-EE8E2CEF5A40}" srcOrd="8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xmlns="" relId="rId31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7E99F580-723B-4F89-9BD5-BAE936075F38}" type="doc">
      <dgm:prSet loTypeId="urn:microsoft.com/office/officeart/2005/8/layout/equation1" loCatId="relationship" qsTypeId="urn:microsoft.com/office/officeart/2005/8/quickstyle/simple1" qsCatId="simple" csTypeId="urn:microsoft.com/office/officeart/2005/8/colors/colorful5" csCatId="colorful" phldr="1"/>
      <dgm:spPr/>
    </dgm:pt>
    <dgm:pt modelId="{632C2F6F-2829-41F5-BD7E-1E254018604A}">
      <dgm:prSet phldrT="[Text]"/>
      <dgm:spPr/>
      <dgm:t>
        <a:bodyPr/>
        <a:lstStyle/>
        <a:p>
          <a:r>
            <a:rPr lang="cs-CZ" dirty="0" smtClean="0"/>
            <a:t>0</a:t>
          </a:r>
          <a:endParaRPr lang="cs-CZ" dirty="0"/>
        </a:p>
      </dgm:t>
    </dgm:pt>
    <dgm:pt modelId="{2B1C9434-2E41-4791-B88E-948FAA44DBCD}" type="parTrans" cxnId="{03309774-51C9-4101-89D5-59000D46499F}">
      <dgm:prSet/>
      <dgm:spPr/>
      <dgm:t>
        <a:bodyPr/>
        <a:lstStyle/>
        <a:p>
          <a:endParaRPr lang="cs-CZ"/>
        </a:p>
      </dgm:t>
    </dgm:pt>
    <dgm:pt modelId="{C24DDF03-A0D4-4805-B31A-45EE79F50EEA}" type="sibTrans" cxnId="{03309774-51C9-4101-89D5-59000D46499F}">
      <dgm:prSet/>
      <dgm:spPr/>
      <dgm:t>
        <a:bodyPr/>
        <a:lstStyle/>
        <a:p>
          <a:endParaRPr lang="cs-CZ"/>
        </a:p>
      </dgm:t>
    </dgm:pt>
    <dgm:pt modelId="{F582598C-0611-495D-8306-94661A51A4B6}">
      <dgm:prSet phldrT="[Text]"/>
      <dgm:spPr/>
      <dgm:t>
        <a:bodyPr/>
        <a:lstStyle/>
        <a:p>
          <a:r>
            <a:rPr lang="cs-CZ" dirty="0" smtClean="0"/>
            <a:t>4</a:t>
          </a:r>
          <a:endParaRPr lang="cs-CZ" dirty="0"/>
        </a:p>
      </dgm:t>
    </dgm:pt>
    <dgm:pt modelId="{C804F405-AB2B-43D5-A44E-14E1618B28A8}" type="parTrans" cxnId="{67D0BF19-1137-494D-ABD0-F970EA454A00}">
      <dgm:prSet/>
      <dgm:spPr/>
      <dgm:t>
        <a:bodyPr/>
        <a:lstStyle/>
        <a:p>
          <a:endParaRPr lang="cs-CZ"/>
        </a:p>
      </dgm:t>
    </dgm:pt>
    <dgm:pt modelId="{B6DCEC65-AC09-4289-918D-0BF3AEA412DE}" type="sibTrans" cxnId="{67D0BF19-1137-494D-ABD0-F970EA454A00}">
      <dgm:prSet/>
      <dgm:spPr/>
      <dgm:t>
        <a:bodyPr/>
        <a:lstStyle/>
        <a:p>
          <a:endParaRPr lang="cs-CZ"/>
        </a:p>
      </dgm:t>
    </dgm:pt>
    <dgm:pt modelId="{EC555312-4DFA-4416-A0D5-5834C006582F}">
      <dgm:prSet phldrT="[Text]" phldr="1"/>
      <dgm:spPr/>
      <dgm:t>
        <a:bodyPr/>
        <a:lstStyle/>
        <a:p>
          <a:endParaRPr lang="cs-CZ" dirty="0"/>
        </a:p>
      </dgm:t>
    </dgm:pt>
    <dgm:pt modelId="{CFE21B6F-D645-413F-B0B4-64A6E06F3C93}" type="parTrans" cxnId="{2910C72E-38A8-4DF8-A14B-B9D6E7C28D12}">
      <dgm:prSet/>
      <dgm:spPr/>
      <dgm:t>
        <a:bodyPr/>
        <a:lstStyle/>
        <a:p>
          <a:endParaRPr lang="cs-CZ"/>
        </a:p>
      </dgm:t>
    </dgm:pt>
    <dgm:pt modelId="{ACF55C37-003D-4FFB-8579-991C58846943}" type="sibTrans" cxnId="{2910C72E-38A8-4DF8-A14B-B9D6E7C28D12}">
      <dgm:prSet/>
      <dgm:spPr/>
      <dgm:t>
        <a:bodyPr/>
        <a:lstStyle/>
        <a:p>
          <a:endParaRPr lang="cs-CZ"/>
        </a:p>
      </dgm:t>
    </dgm:pt>
    <dgm:pt modelId="{BCF90D0E-DB94-45C2-8A5C-6D260430C604}" type="pres">
      <dgm:prSet presAssocID="{7E99F580-723B-4F89-9BD5-BAE936075F38}" presName="linearFlow" presStyleCnt="0">
        <dgm:presLayoutVars>
          <dgm:dir/>
          <dgm:resizeHandles val="exact"/>
        </dgm:presLayoutVars>
      </dgm:prSet>
      <dgm:spPr/>
    </dgm:pt>
    <dgm:pt modelId="{02DE6252-AF3E-42B1-ADDD-2487DD0C4767}" type="pres">
      <dgm:prSet presAssocID="{632C2F6F-2829-41F5-BD7E-1E254018604A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62CAD91-9752-43C1-B5C7-DE706FD9E290}" type="pres">
      <dgm:prSet presAssocID="{C24DDF03-A0D4-4805-B31A-45EE79F50EEA}" presName="spacerL" presStyleCnt="0"/>
      <dgm:spPr/>
    </dgm:pt>
    <dgm:pt modelId="{581E01A2-656E-49AB-B475-0E271C9D3BB6}" type="pres">
      <dgm:prSet presAssocID="{C24DDF03-A0D4-4805-B31A-45EE79F50EEA}" presName="sibTrans" presStyleLbl="sibTrans2D1" presStyleIdx="0" presStyleCnt="2"/>
      <dgm:spPr/>
      <dgm:t>
        <a:bodyPr/>
        <a:lstStyle/>
        <a:p>
          <a:endParaRPr lang="cs-CZ"/>
        </a:p>
      </dgm:t>
    </dgm:pt>
    <dgm:pt modelId="{E2530773-DFF3-4DD9-8ACC-904AFD96AB82}" type="pres">
      <dgm:prSet presAssocID="{C24DDF03-A0D4-4805-B31A-45EE79F50EEA}" presName="spacerR" presStyleCnt="0"/>
      <dgm:spPr/>
    </dgm:pt>
    <dgm:pt modelId="{938B0DFA-1AA1-4071-B43E-266630DB124C}" type="pres">
      <dgm:prSet presAssocID="{F582598C-0611-495D-8306-94661A51A4B6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35F839-7B08-4302-B623-90976AA717D0}" type="pres">
      <dgm:prSet presAssocID="{B6DCEC65-AC09-4289-918D-0BF3AEA412DE}" presName="spacerL" presStyleCnt="0"/>
      <dgm:spPr/>
    </dgm:pt>
    <dgm:pt modelId="{C92B52C6-B47D-418D-9923-E0F04B85E464}" type="pres">
      <dgm:prSet presAssocID="{B6DCEC65-AC09-4289-918D-0BF3AEA412DE}" presName="sibTrans" presStyleLbl="sibTrans2D1" presStyleIdx="1" presStyleCnt="2"/>
      <dgm:spPr/>
      <dgm:t>
        <a:bodyPr/>
        <a:lstStyle/>
        <a:p>
          <a:endParaRPr lang="cs-CZ"/>
        </a:p>
      </dgm:t>
    </dgm:pt>
    <dgm:pt modelId="{64C3BFB9-AB88-4F93-BBDD-517A7FFC3FAA}" type="pres">
      <dgm:prSet presAssocID="{B6DCEC65-AC09-4289-918D-0BF3AEA412DE}" presName="spacerR" presStyleCnt="0"/>
      <dgm:spPr/>
    </dgm:pt>
    <dgm:pt modelId="{D6D97205-7E57-44C6-8938-EE8E2CEF5A40}" type="pres">
      <dgm:prSet presAssocID="{EC555312-4DFA-4416-A0D5-5834C006582F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FF6A86D-51F8-4FC4-BACA-2106ADEE2E8E}" type="presOf" srcId="{F582598C-0611-495D-8306-94661A51A4B6}" destId="{938B0DFA-1AA1-4071-B43E-266630DB124C}" srcOrd="0" destOrd="0" presId="urn:microsoft.com/office/officeart/2005/8/layout/equation1"/>
    <dgm:cxn modelId="{03309774-51C9-4101-89D5-59000D46499F}" srcId="{7E99F580-723B-4F89-9BD5-BAE936075F38}" destId="{632C2F6F-2829-41F5-BD7E-1E254018604A}" srcOrd="0" destOrd="0" parTransId="{2B1C9434-2E41-4791-B88E-948FAA44DBCD}" sibTransId="{C24DDF03-A0D4-4805-B31A-45EE79F50EEA}"/>
    <dgm:cxn modelId="{F98D05FB-1940-4D75-88D4-9201599ABC46}" type="presOf" srcId="{C24DDF03-A0D4-4805-B31A-45EE79F50EEA}" destId="{581E01A2-656E-49AB-B475-0E271C9D3BB6}" srcOrd="0" destOrd="0" presId="urn:microsoft.com/office/officeart/2005/8/layout/equation1"/>
    <dgm:cxn modelId="{0189D341-FECE-43E2-95C9-6033C02F844C}" type="presOf" srcId="{B6DCEC65-AC09-4289-918D-0BF3AEA412DE}" destId="{C92B52C6-B47D-418D-9923-E0F04B85E464}" srcOrd="0" destOrd="0" presId="urn:microsoft.com/office/officeart/2005/8/layout/equation1"/>
    <dgm:cxn modelId="{67D0BF19-1137-494D-ABD0-F970EA454A00}" srcId="{7E99F580-723B-4F89-9BD5-BAE936075F38}" destId="{F582598C-0611-495D-8306-94661A51A4B6}" srcOrd="1" destOrd="0" parTransId="{C804F405-AB2B-43D5-A44E-14E1618B28A8}" sibTransId="{B6DCEC65-AC09-4289-918D-0BF3AEA412DE}"/>
    <dgm:cxn modelId="{2123707A-6BE5-4CF8-8D53-7DA4ACAFCDE9}" type="presOf" srcId="{632C2F6F-2829-41F5-BD7E-1E254018604A}" destId="{02DE6252-AF3E-42B1-ADDD-2487DD0C4767}" srcOrd="0" destOrd="0" presId="urn:microsoft.com/office/officeart/2005/8/layout/equation1"/>
    <dgm:cxn modelId="{2910C72E-38A8-4DF8-A14B-B9D6E7C28D12}" srcId="{7E99F580-723B-4F89-9BD5-BAE936075F38}" destId="{EC555312-4DFA-4416-A0D5-5834C006582F}" srcOrd="2" destOrd="0" parTransId="{CFE21B6F-D645-413F-B0B4-64A6E06F3C93}" sibTransId="{ACF55C37-003D-4FFB-8579-991C58846943}"/>
    <dgm:cxn modelId="{5DDBCAEF-3DCA-4BF3-86D6-C35E0C2DD6DA}" type="presOf" srcId="{7E99F580-723B-4F89-9BD5-BAE936075F38}" destId="{BCF90D0E-DB94-45C2-8A5C-6D260430C604}" srcOrd="0" destOrd="0" presId="urn:microsoft.com/office/officeart/2005/8/layout/equation1"/>
    <dgm:cxn modelId="{BECDAFDD-4A99-4211-A346-5F46D4EE4F12}" type="presOf" srcId="{EC555312-4DFA-4416-A0D5-5834C006582F}" destId="{D6D97205-7E57-44C6-8938-EE8E2CEF5A40}" srcOrd="0" destOrd="0" presId="urn:microsoft.com/office/officeart/2005/8/layout/equation1"/>
    <dgm:cxn modelId="{72B413AA-97B4-4A63-A936-E35B10FF698B}" type="presParOf" srcId="{BCF90D0E-DB94-45C2-8A5C-6D260430C604}" destId="{02DE6252-AF3E-42B1-ADDD-2487DD0C4767}" srcOrd="0" destOrd="0" presId="urn:microsoft.com/office/officeart/2005/8/layout/equation1"/>
    <dgm:cxn modelId="{3FF368ED-2CD4-4725-A3FB-C2678EC2A799}" type="presParOf" srcId="{BCF90D0E-DB94-45C2-8A5C-6D260430C604}" destId="{162CAD91-9752-43C1-B5C7-DE706FD9E290}" srcOrd="1" destOrd="0" presId="urn:microsoft.com/office/officeart/2005/8/layout/equation1"/>
    <dgm:cxn modelId="{8A3850BC-23F4-4962-AB12-132827046FDE}" type="presParOf" srcId="{BCF90D0E-DB94-45C2-8A5C-6D260430C604}" destId="{581E01A2-656E-49AB-B475-0E271C9D3BB6}" srcOrd="2" destOrd="0" presId="urn:microsoft.com/office/officeart/2005/8/layout/equation1"/>
    <dgm:cxn modelId="{8CFCF062-ACF4-43E7-891E-F09F3A426D5C}" type="presParOf" srcId="{BCF90D0E-DB94-45C2-8A5C-6D260430C604}" destId="{E2530773-DFF3-4DD9-8ACC-904AFD96AB82}" srcOrd="3" destOrd="0" presId="urn:microsoft.com/office/officeart/2005/8/layout/equation1"/>
    <dgm:cxn modelId="{6D63847F-DE43-48BC-A3C9-F9ACEDBC1ED9}" type="presParOf" srcId="{BCF90D0E-DB94-45C2-8A5C-6D260430C604}" destId="{938B0DFA-1AA1-4071-B43E-266630DB124C}" srcOrd="4" destOrd="0" presId="urn:microsoft.com/office/officeart/2005/8/layout/equation1"/>
    <dgm:cxn modelId="{9896F3C3-E990-423F-987B-3B07FC8AEE5D}" type="presParOf" srcId="{BCF90D0E-DB94-45C2-8A5C-6D260430C604}" destId="{3F35F839-7B08-4302-B623-90976AA717D0}" srcOrd="5" destOrd="0" presId="urn:microsoft.com/office/officeart/2005/8/layout/equation1"/>
    <dgm:cxn modelId="{4C25C1DA-223C-41CC-A357-AEAF387976A2}" type="presParOf" srcId="{BCF90D0E-DB94-45C2-8A5C-6D260430C604}" destId="{C92B52C6-B47D-418D-9923-E0F04B85E464}" srcOrd="6" destOrd="0" presId="urn:microsoft.com/office/officeart/2005/8/layout/equation1"/>
    <dgm:cxn modelId="{1F045BBC-6C4C-420C-AF06-CFAB4D4A35E8}" type="presParOf" srcId="{BCF90D0E-DB94-45C2-8A5C-6D260430C604}" destId="{64C3BFB9-AB88-4F93-BBDD-517A7FFC3FAA}" srcOrd="7" destOrd="0" presId="urn:microsoft.com/office/officeart/2005/8/layout/equation1"/>
    <dgm:cxn modelId="{D83A4459-BF0F-4734-A564-6714A66EBFE2}" type="presParOf" srcId="{BCF90D0E-DB94-45C2-8A5C-6D260430C604}" destId="{D6D97205-7E57-44C6-8938-EE8E2CEF5A40}" srcOrd="8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xmlns="" relId="rId3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7E99F580-723B-4F89-9BD5-BAE936075F38}" type="doc">
      <dgm:prSet loTypeId="urn:microsoft.com/office/officeart/2005/8/layout/equation1" loCatId="relationship" qsTypeId="urn:microsoft.com/office/officeart/2005/8/quickstyle/simple1" qsCatId="simple" csTypeId="urn:microsoft.com/office/officeart/2005/8/colors/colorful2" csCatId="colorful" phldr="1"/>
      <dgm:spPr/>
    </dgm:pt>
    <dgm:pt modelId="{632C2F6F-2829-41F5-BD7E-1E254018604A}">
      <dgm:prSet phldrT="[Text]"/>
      <dgm:spPr/>
      <dgm:t>
        <a:bodyPr/>
        <a:lstStyle/>
        <a:p>
          <a:r>
            <a:rPr lang="cs-CZ" dirty="0" smtClean="0"/>
            <a:t>5</a:t>
          </a:r>
          <a:endParaRPr lang="cs-CZ" dirty="0"/>
        </a:p>
      </dgm:t>
    </dgm:pt>
    <dgm:pt modelId="{2B1C9434-2E41-4791-B88E-948FAA44DBCD}" type="parTrans" cxnId="{03309774-51C9-4101-89D5-59000D46499F}">
      <dgm:prSet/>
      <dgm:spPr/>
      <dgm:t>
        <a:bodyPr/>
        <a:lstStyle/>
        <a:p>
          <a:endParaRPr lang="cs-CZ"/>
        </a:p>
      </dgm:t>
    </dgm:pt>
    <dgm:pt modelId="{C24DDF03-A0D4-4805-B31A-45EE79F50EEA}" type="sibTrans" cxnId="{03309774-51C9-4101-89D5-59000D46499F}">
      <dgm:prSet/>
      <dgm:spPr/>
      <dgm:t>
        <a:bodyPr/>
        <a:lstStyle/>
        <a:p>
          <a:endParaRPr lang="cs-CZ"/>
        </a:p>
      </dgm:t>
    </dgm:pt>
    <dgm:pt modelId="{F582598C-0611-495D-8306-94661A51A4B6}">
      <dgm:prSet phldrT="[Text]"/>
      <dgm:spPr/>
      <dgm:t>
        <a:bodyPr/>
        <a:lstStyle/>
        <a:p>
          <a:r>
            <a:rPr lang="cs-CZ" dirty="0" smtClean="0"/>
            <a:t>1</a:t>
          </a:r>
          <a:endParaRPr lang="cs-CZ" dirty="0"/>
        </a:p>
      </dgm:t>
    </dgm:pt>
    <dgm:pt modelId="{C804F405-AB2B-43D5-A44E-14E1618B28A8}" type="parTrans" cxnId="{67D0BF19-1137-494D-ABD0-F970EA454A00}">
      <dgm:prSet/>
      <dgm:spPr/>
      <dgm:t>
        <a:bodyPr/>
        <a:lstStyle/>
        <a:p>
          <a:endParaRPr lang="cs-CZ"/>
        </a:p>
      </dgm:t>
    </dgm:pt>
    <dgm:pt modelId="{B6DCEC65-AC09-4289-918D-0BF3AEA412DE}" type="sibTrans" cxnId="{67D0BF19-1137-494D-ABD0-F970EA454A00}">
      <dgm:prSet/>
      <dgm:spPr/>
      <dgm:t>
        <a:bodyPr/>
        <a:lstStyle/>
        <a:p>
          <a:endParaRPr lang="cs-CZ"/>
        </a:p>
      </dgm:t>
    </dgm:pt>
    <dgm:pt modelId="{EC555312-4DFA-4416-A0D5-5834C006582F}">
      <dgm:prSet phldrT="[Text]" phldr="1"/>
      <dgm:spPr/>
      <dgm:t>
        <a:bodyPr/>
        <a:lstStyle/>
        <a:p>
          <a:endParaRPr lang="cs-CZ" dirty="0"/>
        </a:p>
      </dgm:t>
    </dgm:pt>
    <dgm:pt modelId="{CFE21B6F-D645-413F-B0B4-64A6E06F3C93}" type="parTrans" cxnId="{2910C72E-38A8-4DF8-A14B-B9D6E7C28D12}">
      <dgm:prSet/>
      <dgm:spPr/>
      <dgm:t>
        <a:bodyPr/>
        <a:lstStyle/>
        <a:p>
          <a:endParaRPr lang="cs-CZ"/>
        </a:p>
      </dgm:t>
    </dgm:pt>
    <dgm:pt modelId="{ACF55C37-003D-4FFB-8579-991C58846943}" type="sibTrans" cxnId="{2910C72E-38A8-4DF8-A14B-B9D6E7C28D12}">
      <dgm:prSet/>
      <dgm:spPr/>
      <dgm:t>
        <a:bodyPr/>
        <a:lstStyle/>
        <a:p>
          <a:endParaRPr lang="cs-CZ"/>
        </a:p>
      </dgm:t>
    </dgm:pt>
    <dgm:pt modelId="{BCF90D0E-DB94-45C2-8A5C-6D260430C604}" type="pres">
      <dgm:prSet presAssocID="{7E99F580-723B-4F89-9BD5-BAE936075F38}" presName="linearFlow" presStyleCnt="0">
        <dgm:presLayoutVars>
          <dgm:dir/>
          <dgm:resizeHandles val="exact"/>
        </dgm:presLayoutVars>
      </dgm:prSet>
      <dgm:spPr/>
    </dgm:pt>
    <dgm:pt modelId="{02DE6252-AF3E-42B1-ADDD-2487DD0C4767}" type="pres">
      <dgm:prSet presAssocID="{632C2F6F-2829-41F5-BD7E-1E254018604A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62CAD91-9752-43C1-B5C7-DE706FD9E290}" type="pres">
      <dgm:prSet presAssocID="{C24DDF03-A0D4-4805-B31A-45EE79F50EEA}" presName="spacerL" presStyleCnt="0"/>
      <dgm:spPr/>
    </dgm:pt>
    <dgm:pt modelId="{581E01A2-656E-49AB-B475-0E271C9D3BB6}" type="pres">
      <dgm:prSet presAssocID="{C24DDF03-A0D4-4805-B31A-45EE79F50EEA}" presName="sibTrans" presStyleLbl="sibTrans2D1" presStyleIdx="0" presStyleCnt="2"/>
      <dgm:spPr/>
      <dgm:t>
        <a:bodyPr/>
        <a:lstStyle/>
        <a:p>
          <a:endParaRPr lang="cs-CZ"/>
        </a:p>
      </dgm:t>
    </dgm:pt>
    <dgm:pt modelId="{E2530773-DFF3-4DD9-8ACC-904AFD96AB82}" type="pres">
      <dgm:prSet presAssocID="{C24DDF03-A0D4-4805-B31A-45EE79F50EEA}" presName="spacerR" presStyleCnt="0"/>
      <dgm:spPr/>
    </dgm:pt>
    <dgm:pt modelId="{938B0DFA-1AA1-4071-B43E-266630DB124C}" type="pres">
      <dgm:prSet presAssocID="{F582598C-0611-495D-8306-94661A51A4B6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35F839-7B08-4302-B623-90976AA717D0}" type="pres">
      <dgm:prSet presAssocID="{B6DCEC65-AC09-4289-918D-0BF3AEA412DE}" presName="spacerL" presStyleCnt="0"/>
      <dgm:spPr/>
    </dgm:pt>
    <dgm:pt modelId="{C92B52C6-B47D-418D-9923-E0F04B85E464}" type="pres">
      <dgm:prSet presAssocID="{B6DCEC65-AC09-4289-918D-0BF3AEA412DE}" presName="sibTrans" presStyleLbl="sibTrans2D1" presStyleIdx="1" presStyleCnt="2"/>
      <dgm:spPr/>
      <dgm:t>
        <a:bodyPr/>
        <a:lstStyle/>
        <a:p>
          <a:endParaRPr lang="cs-CZ"/>
        </a:p>
      </dgm:t>
    </dgm:pt>
    <dgm:pt modelId="{64C3BFB9-AB88-4F93-BBDD-517A7FFC3FAA}" type="pres">
      <dgm:prSet presAssocID="{B6DCEC65-AC09-4289-918D-0BF3AEA412DE}" presName="spacerR" presStyleCnt="0"/>
      <dgm:spPr/>
    </dgm:pt>
    <dgm:pt modelId="{D6D97205-7E57-44C6-8938-EE8E2CEF5A40}" type="pres">
      <dgm:prSet presAssocID="{EC555312-4DFA-4416-A0D5-5834C006582F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3309774-51C9-4101-89D5-59000D46499F}" srcId="{7E99F580-723B-4F89-9BD5-BAE936075F38}" destId="{632C2F6F-2829-41F5-BD7E-1E254018604A}" srcOrd="0" destOrd="0" parTransId="{2B1C9434-2E41-4791-B88E-948FAA44DBCD}" sibTransId="{C24DDF03-A0D4-4805-B31A-45EE79F50EEA}"/>
    <dgm:cxn modelId="{FD95B8E1-49CF-4DF2-8DC5-FAAAFE614448}" type="presOf" srcId="{632C2F6F-2829-41F5-BD7E-1E254018604A}" destId="{02DE6252-AF3E-42B1-ADDD-2487DD0C4767}" srcOrd="0" destOrd="0" presId="urn:microsoft.com/office/officeart/2005/8/layout/equation1"/>
    <dgm:cxn modelId="{67D0BF19-1137-494D-ABD0-F970EA454A00}" srcId="{7E99F580-723B-4F89-9BD5-BAE936075F38}" destId="{F582598C-0611-495D-8306-94661A51A4B6}" srcOrd="1" destOrd="0" parTransId="{C804F405-AB2B-43D5-A44E-14E1618B28A8}" sibTransId="{B6DCEC65-AC09-4289-918D-0BF3AEA412DE}"/>
    <dgm:cxn modelId="{2910C72E-38A8-4DF8-A14B-B9D6E7C28D12}" srcId="{7E99F580-723B-4F89-9BD5-BAE936075F38}" destId="{EC555312-4DFA-4416-A0D5-5834C006582F}" srcOrd="2" destOrd="0" parTransId="{CFE21B6F-D645-413F-B0B4-64A6E06F3C93}" sibTransId="{ACF55C37-003D-4FFB-8579-991C58846943}"/>
    <dgm:cxn modelId="{4A4DFC96-30DF-416E-8045-5451BFFA6124}" type="presOf" srcId="{EC555312-4DFA-4416-A0D5-5834C006582F}" destId="{D6D97205-7E57-44C6-8938-EE8E2CEF5A40}" srcOrd="0" destOrd="0" presId="urn:microsoft.com/office/officeart/2005/8/layout/equation1"/>
    <dgm:cxn modelId="{21FF7484-EBDD-44EB-B312-E8934DBAFED9}" type="presOf" srcId="{B6DCEC65-AC09-4289-918D-0BF3AEA412DE}" destId="{C92B52C6-B47D-418D-9923-E0F04B85E464}" srcOrd="0" destOrd="0" presId="urn:microsoft.com/office/officeart/2005/8/layout/equation1"/>
    <dgm:cxn modelId="{3BD95144-7A2A-43BD-BACE-B25DB6CD90D9}" type="presOf" srcId="{7E99F580-723B-4F89-9BD5-BAE936075F38}" destId="{BCF90D0E-DB94-45C2-8A5C-6D260430C604}" srcOrd="0" destOrd="0" presId="urn:microsoft.com/office/officeart/2005/8/layout/equation1"/>
    <dgm:cxn modelId="{17AB3BE9-E2DC-439D-8C1E-4C453D9BE468}" type="presOf" srcId="{C24DDF03-A0D4-4805-B31A-45EE79F50EEA}" destId="{581E01A2-656E-49AB-B475-0E271C9D3BB6}" srcOrd="0" destOrd="0" presId="urn:microsoft.com/office/officeart/2005/8/layout/equation1"/>
    <dgm:cxn modelId="{9FDC9062-40AF-4C9F-8826-F75A913E797F}" type="presOf" srcId="{F582598C-0611-495D-8306-94661A51A4B6}" destId="{938B0DFA-1AA1-4071-B43E-266630DB124C}" srcOrd="0" destOrd="0" presId="urn:microsoft.com/office/officeart/2005/8/layout/equation1"/>
    <dgm:cxn modelId="{C5A0DDD1-35B2-4757-B22C-30D324F369D4}" type="presParOf" srcId="{BCF90D0E-DB94-45C2-8A5C-6D260430C604}" destId="{02DE6252-AF3E-42B1-ADDD-2487DD0C4767}" srcOrd="0" destOrd="0" presId="urn:microsoft.com/office/officeart/2005/8/layout/equation1"/>
    <dgm:cxn modelId="{3D4F17B7-8814-46CA-A4FD-FCBB4E051CE3}" type="presParOf" srcId="{BCF90D0E-DB94-45C2-8A5C-6D260430C604}" destId="{162CAD91-9752-43C1-B5C7-DE706FD9E290}" srcOrd="1" destOrd="0" presId="urn:microsoft.com/office/officeart/2005/8/layout/equation1"/>
    <dgm:cxn modelId="{EBE8F6ED-444B-4244-A100-434464E6C7D8}" type="presParOf" srcId="{BCF90D0E-DB94-45C2-8A5C-6D260430C604}" destId="{581E01A2-656E-49AB-B475-0E271C9D3BB6}" srcOrd="2" destOrd="0" presId="urn:microsoft.com/office/officeart/2005/8/layout/equation1"/>
    <dgm:cxn modelId="{A60766B3-19F4-4F03-8EEF-1832ABE62A81}" type="presParOf" srcId="{BCF90D0E-DB94-45C2-8A5C-6D260430C604}" destId="{E2530773-DFF3-4DD9-8ACC-904AFD96AB82}" srcOrd="3" destOrd="0" presId="urn:microsoft.com/office/officeart/2005/8/layout/equation1"/>
    <dgm:cxn modelId="{D8A8E20B-CDE2-402F-B981-07AFD6C39965}" type="presParOf" srcId="{BCF90D0E-DB94-45C2-8A5C-6D260430C604}" destId="{938B0DFA-1AA1-4071-B43E-266630DB124C}" srcOrd="4" destOrd="0" presId="urn:microsoft.com/office/officeart/2005/8/layout/equation1"/>
    <dgm:cxn modelId="{3C779626-EC73-49DF-8C56-B2E2B90FE6AE}" type="presParOf" srcId="{BCF90D0E-DB94-45C2-8A5C-6D260430C604}" destId="{3F35F839-7B08-4302-B623-90976AA717D0}" srcOrd="5" destOrd="0" presId="urn:microsoft.com/office/officeart/2005/8/layout/equation1"/>
    <dgm:cxn modelId="{746A87A3-9A82-4D24-B4B3-A6CF93E04796}" type="presParOf" srcId="{BCF90D0E-DB94-45C2-8A5C-6D260430C604}" destId="{C92B52C6-B47D-418D-9923-E0F04B85E464}" srcOrd="6" destOrd="0" presId="urn:microsoft.com/office/officeart/2005/8/layout/equation1"/>
    <dgm:cxn modelId="{FF1BA434-925F-4558-BAF2-8186603F7DEE}" type="presParOf" srcId="{BCF90D0E-DB94-45C2-8A5C-6D260430C604}" destId="{64C3BFB9-AB88-4F93-BBDD-517A7FFC3FAA}" srcOrd="7" destOrd="0" presId="urn:microsoft.com/office/officeart/2005/8/layout/equation1"/>
    <dgm:cxn modelId="{8C612F30-8C25-44E4-904E-59A050FFFF40}" type="presParOf" srcId="{BCF90D0E-DB94-45C2-8A5C-6D260430C604}" destId="{D6D97205-7E57-44C6-8938-EE8E2CEF5A40}" srcOrd="8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xmlns="" relId="rId41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8861B3F6-F36C-4CF6-B85C-A521E384EA39}" type="doc">
      <dgm:prSet loTypeId="urn:microsoft.com/office/officeart/2005/8/layout/funnel1" loCatId="process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A130A535-F58C-4612-BD2B-77C0AEE28735}">
      <dgm:prSet phldrT="[Text]"/>
      <dgm:spPr/>
      <dgm:t>
        <a:bodyPr/>
        <a:lstStyle/>
        <a:p>
          <a:r>
            <a:rPr lang="cs-CZ" dirty="0" smtClean="0"/>
            <a:t>2</a:t>
          </a:r>
          <a:endParaRPr lang="cs-CZ" dirty="0"/>
        </a:p>
      </dgm:t>
    </dgm:pt>
    <dgm:pt modelId="{784CC3A1-0820-40F4-8B72-DCFA66474007}" type="parTrans" cxnId="{F6DD32C4-FC5E-43E2-A987-232314C595A7}">
      <dgm:prSet/>
      <dgm:spPr/>
      <dgm:t>
        <a:bodyPr/>
        <a:lstStyle/>
        <a:p>
          <a:endParaRPr lang="cs-CZ"/>
        </a:p>
      </dgm:t>
    </dgm:pt>
    <dgm:pt modelId="{6E226F53-0BB6-4EE1-8AA2-73D1D09881F5}" type="sibTrans" cxnId="{F6DD32C4-FC5E-43E2-A987-232314C595A7}">
      <dgm:prSet/>
      <dgm:spPr/>
      <dgm:t>
        <a:bodyPr/>
        <a:lstStyle/>
        <a:p>
          <a:endParaRPr lang="cs-CZ"/>
        </a:p>
      </dgm:t>
    </dgm:pt>
    <dgm:pt modelId="{865467F6-2FBF-4F4B-9961-C1BD4EF47270}">
      <dgm:prSet phldrT="[Text]"/>
      <dgm:spPr/>
      <dgm:t>
        <a:bodyPr/>
        <a:lstStyle/>
        <a:p>
          <a:r>
            <a:rPr lang="cs-CZ" dirty="0" smtClean="0"/>
            <a:t>3</a:t>
          </a:r>
          <a:endParaRPr lang="cs-CZ" dirty="0"/>
        </a:p>
      </dgm:t>
    </dgm:pt>
    <dgm:pt modelId="{ADA5A9E2-39C6-48C7-B359-59B52E5F7D23}" type="parTrans" cxnId="{6B7838AE-62F5-4260-A104-7E5AB3FE03E5}">
      <dgm:prSet/>
      <dgm:spPr/>
      <dgm:t>
        <a:bodyPr/>
        <a:lstStyle/>
        <a:p>
          <a:endParaRPr lang="cs-CZ"/>
        </a:p>
      </dgm:t>
    </dgm:pt>
    <dgm:pt modelId="{A5F8C0E9-93A0-4B4B-824D-3EDB2FD883BD}" type="sibTrans" cxnId="{6B7838AE-62F5-4260-A104-7E5AB3FE03E5}">
      <dgm:prSet/>
      <dgm:spPr/>
      <dgm:t>
        <a:bodyPr/>
        <a:lstStyle/>
        <a:p>
          <a:endParaRPr lang="cs-CZ"/>
        </a:p>
      </dgm:t>
    </dgm:pt>
    <dgm:pt modelId="{AFB7B2EF-99AF-4E55-BC24-FD8E4ADDB37D}">
      <dgm:prSet phldrT="[Text]"/>
      <dgm:spPr/>
      <dgm:t>
        <a:bodyPr/>
        <a:lstStyle/>
        <a:p>
          <a:r>
            <a:rPr lang="cs-CZ" dirty="0" smtClean="0"/>
            <a:t>5</a:t>
          </a:r>
          <a:endParaRPr lang="cs-CZ" dirty="0"/>
        </a:p>
      </dgm:t>
    </dgm:pt>
    <dgm:pt modelId="{4448BDA4-198F-4B43-B61D-6E792FDBDA24}" type="parTrans" cxnId="{BD424DC5-EB45-4BD9-86FB-589DF4720C36}">
      <dgm:prSet/>
      <dgm:spPr/>
      <dgm:t>
        <a:bodyPr/>
        <a:lstStyle/>
        <a:p>
          <a:endParaRPr lang="cs-CZ"/>
        </a:p>
      </dgm:t>
    </dgm:pt>
    <dgm:pt modelId="{9DD62341-1CE7-41D3-96CD-D1BC3E815D40}" type="sibTrans" cxnId="{BD424DC5-EB45-4BD9-86FB-589DF4720C36}">
      <dgm:prSet/>
      <dgm:spPr/>
      <dgm:t>
        <a:bodyPr/>
        <a:lstStyle/>
        <a:p>
          <a:endParaRPr lang="cs-CZ"/>
        </a:p>
      </dgm:t>
    </dgm:pt>
    <dgm:pt modelId="{9E82AD5C-57FA-4333-9D4F-0AA3EA77970E}">
      <dgm:prSet phldrT="[Text]"/>
      <dgm:spPr/>
      <dgm:t>
        <a:bodyPr/>
        <a:lstStyle/>
        <a:p>
          <a:r>
            <a:rPr lang="cs-CZ" dirty="0" smtClean="0"/>
            <a:t>Kolik  je to dohromady? Vyber</a:t>
          </a:r>
          <a:endParaRPr lang="cs-CZ" dirty="0"/>
        </a:p>
      </dgm:t>
    </dgm:pt>
    <dgm:pt modelId="{06AF6EA1-2BC1-4CDC-9691-7917A464BC9F}" type="parTrans" cxnId="{55611696-18A9-4C68-B199-909CDB1F5661}">
      <dgm:prSet/>
      <dgm:spPr/>
      <dgm:t>
        <a:bodyPr/>
        <a:lstStyle/>
        <a:p>
          <a:endParaRPr lang="cs-CZ"/>
        </a:p>
      </dgm:t>
    </dgm:pt>
    <dgm:pt modelId="{03D81333-5730-4BA7-8D72-89962BBD3140}" type="sibTrans" cxnId="{55611696-18A9-4C68-B199-909CDB1F5661}">
      <dgm:prSet/>
      <dgm:spPr/>
      <dgm:t>
        <a:bodyPr/>
        <a:lstStyle/>
        <a:p>
          <a:endParaRPr lang="cs-CZ"/>
        </a:p>
      </dgm:t>
    </dgm:pt>
    <dgm:pt modelId="{F8D29420-8BA2-42DE-9EF9-85A0D1E6DC2B}" type="pres">
      <dgm:prSet presAssocID="{8861B3F6-F36C-4CF6-B85C-A521E384EA39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C6C68C7-605C-4FB0-9A57-E5A3DFDEB02B}" type="pres">
      <dgm:prSet presAssocID="{8861B3F6-F36C-4CF6-B85C-A521E384EA39}" presName="ellipse" presStyleLbl="trBgShp" presStyleIdx="0" presStyleCnt="1"/>
      <dgm:spPr/>
    </dgm:pt>
    <dgm:pt modelId="{BA2F7198-F59F-404C-99F2-3513EB0FCE7F}" type="pres">
      <dgm:prSet presAssocID="{8861B3F6-F36C-4CF6-B85C-A521E384EA39}" presName="arrow1" presStyleLbl="fgShp" presStyleIdx="0" presStyleCnt="1"/>
      <dgm:spPr/>
    </dgm:pt>
    <dgm:pt modelId="{1DA5A66D-38D2-441E-A4E9-DDAB46807211}" type="pres">
      <dgm:prSet presAssocID="{8861B3F6-F36C-4CF6-B85C-A521E384EA39}" presName="rectangle" presStyleLbl="revTx" presStyleIdx="0" presStyleCnt="1" custScaleX="126316" custScaleY="1497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AC5FE7-9874-4BBC-AB6C-6B8BFB19A3C5}" type="pres">
      <dgm:prSet presAssocID="{865467F6-2FBF-4F4B-9961-C1BD4EF47270}" presName="item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854D18C-5F7B-459A-BBDC-B0F866CB0DB5}" type="pres">
      <dgm:prSet presAssocID="{AFB7B2EF-99AF-4E55-BC24-FD8E4ADDB37D}" presName="item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6534C62-F81A-4D00-836E-4BD1879B67CC}" type="pres">
      <dgm:prSet presAssocID="{9E82AD5C-57FA-4333-9D4F-0AA3EA77970E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72FD9-B7DC-442D-8B9E-1948344A52B4}" type="pres">
      <dgm:prSet presAssocID="{8861B3F6-F36C-4CF6-B85C-A521E384EA39}" presName="funnel" presStyleLbl="trAlignAcc1" presStyleIdx="0" presStyleCnt="1" custLinFactNeighborX="-2130" custLinFactNeighborY="2812"/>
      <dgm:spPr/>
    </dgm:pt>
  </dgm:ptLst>
  <dgm:cxnLst>
    <dgm:cxn modelId="{5BC89638-EF24-4FEF-B37E-797229567691}" type="presOf" srcId="{865467F6-2FBF-4F4B-9961-C1BD4EF47270}" destId="{7854D18C-5F7B-459A-BBDC-B0F866CB0DB5}" srcOrd="0" destOrd="0" presId="urn:microsoft.com/office/officeart/2005/8/layout/funnel1"/>
    <dgm:cxn modelId="{55611696-18A9-4C68-B199-909CDB1F5661}" srcId="{8861B3F6-F36C-4CF6-B85C-A521E384EA39}" destId="{9E82AD5C-57FA-4333-9D4F-0AA3EA77970E}" srcOrd="3" destOrd="0" parTransId="{06AF6EA1-2BC1-4CDC-9691-7917A464BC9F}" sibTransId="{03D81333-5730-4BA7-8D72-89962BBD3140}"/>
    <dgm:cxn modelId="{BD424DC5-EB45-4BD9-86FB-589DF4720C36}" srcId="{8861B3F6-F36C-4CF6-B85C-A521E384EA39}" destId="{AFB7B2EF-99AF-4E55-BC24-FD8E4ADDB37D}" srcOrd="2" destOrd="0" parTransId="{4448BDA4-198F-4B43-B61D-6E792FDBDA24}" sibTransId="{9DD62341-1CE7-41D3-96CD-D1BC3E815D40}"/>
    <dgm:cxn modelId="{F6DD32C4-FC5E-43E2-A987-232314C595A7}" srcId="{8861B3F6-F36C-4CF6-B85C-A521E384EA39}" destId="{A130A535-F58C-4612-BD2B-77C0AEE28735}" srcOrd="0" destOrd="0" parTransId="{784CC3A1-0820-40F4-8B72-DCFA66474007}" sibTransId="{6E226F53-0BB6-4EE1-8AA2-73D1D09881F5}"/>
    <dgm:cxn modelId="{133F1B2B-64AF-46CE-8EE0-46E68ABF12F6}" type="presOf" srcId="{8861B3F6-F36C-4CF6-B85C-A521E384EA39}" destId="{F8D29420-8BA2-42DE-9EF9-85A0D1E6DC2B}" srcOrd="0" destOrd="0" presId="urn:microsoft.com/office/officeart/2005/8/layout/funnel1"/>
    <dgm:cxn modelId="{6B7838AE-62F5-4260-A104-7E5AB3FE03E5}" srcId="{8861B3F6-F36C-4CF6-B85C-A521E384EA39}" destId="{865467F6-2FBF-4F4B-9961-C1BD4EF47270}" srcOrd="1" destOrd="0" parTransId="{ADA5A9E2-39C6-48C7-B359-59B52E5F7D23}" sibTransId="{A5F8C0E9-93A0-4B4B-824D-3EDB2FD883BD}"/>
    <dgm:cxn modelId="{609B9810-368F-4871-9F4E-6633767EFBC6}" type="presOf" srcId="{9E82AD5C-57FA-4333-9D4F-0AA3EA77970E}" destId="{1DA5A66D-38D2-441E-A4E9-DDAB46807211}" srcOrd="0" destOrd="0" presId="urn:microsoft.com/office/officeart/2005/8/layout/funnel1"/>
    <dgm:cxn modelId="{ED6B77D6-D284-4975-AC09-1ABD5E99BF06}" type="presOf" srcId="{A130A535-F58C-4612-BD2B-77C0AEE28735}" destId="{06534C62-F81A-4D00-836E-4BD1879B67CC}" srcOrd="0" destOrd="0" presId="urn:microsoft.com/office/officeart/2005/8/layout/funnel1"/>
    <dgm:cxn modelId="{BD9E3633-D595-49E8-8FA1-6E57EB5EFADF}" type="presOf" srcId="{AFB7B2EF-99AF-4E55-BC24-FD8E4ADDB37D}" destId="{52AC5FE7-9874-4BBC-AB6C-6B8BFB19A3C5}" srcOrd="0" destOrd="0" presId="urn:microsoft.com/office/officeart/2005/8/layout/funnel1"/>
    <dgm:cxn modelId="{31E968C2-6FE6-4F12-A9A0-270953F961A1}" type="presParOf" srcId="{F8D29420-8BA2-42DE-9EF9-85A0D1E6DC2B}" destId="{6C6C68C7-605C-4FB0-9A57-E5A3DFDEB02B}" srcOrd="0" destOrd="0" presId="urn:microsoft.com/office/officeart/2005/8/layout/funnel1"/>
    <dgm:cxn modelId="{A568A9B4-E1DC-4576-A5F0-15CACA1FC549}" type="presParOf" srcId="{F8D29420-8BA2-42DE-9EF9-85A0D1E6DC2B}" destId="{BA2F7198-F59F-404C-99F2-3513EB0FCE7F}" srcOrd="1" destOrd="0" presId="urn:microsoft.com/office/officeart/2005/8/layout/funnel1"/>
    <dgm:cxn modelId="{58C40D50-2DB9-4BD0-ABD4-5D61E10A127E}" type="presParOf" srcId="{F8D29420-8BA2-42DE-9EF9-85A0D1E6DC2B}" destId="{1DA5A66D-38D2-441E-A4E9-DDAB46807211}" srcOrd="2" destOrd="0" presId="urn:microsoft.com/office/officeart/2005/8/layout/funnel1"/>
    <dgm:cxn modelId="{0BAFE780-1436-484F-8CA8-E324F71B3DDE}" type="presParOf" srcId="{F8D29420-8BA2-42DE-9EF9-85A0D1E6DC2B}" destId="{52AC5FE7-9874-4BBC-AB6C-6B8BFB19A3C5}" srcOrd="3" destOrd="0" presId="urn:microsoft.com/office/officeart/2005/8/layout/funnel1"/>
    <dgm:cxn modelId="{870EFFCA-ADD0-4B71-A2DA-A1F28142321E}" type="presParOf" srcId="{F8D29420-8BA2-42DE-9EF9-85A0D1E6DC2B}" destId="{7854D18C-5F7B-459A-BBDC-B0F866CB0DB5}" srcOrd="4" destOrd="0" presId="urn:microsoft.com/office/officeart/2005/8/layout/funnel1"/>
    <dgm:cxn modelId="{56D9F87D-FDBC-461A-BBA2-B453F60988F6}" type="presParOf" srcId="{F8D29420-8BA2-42DE-9EF9-85A0D1E6DC2B}" destId="{06534C62-F81A-4D00-836E-4BD1879B67CC}" srcOrd="5" destOrd="0" presId="urn:microsoft.com/office/officeart/2005/8/layout/funnel1"/>
    <dgm:cxn modelId="{5BAC7206-6A1F-46A6-8DDC-21EE1789955C}" type="presParOf" srcId="{F8D29420-8BA2-42DE-9EF9-85A0D1E6DC2B}" destId="{25C72FD9-B7DC-442D-8B9E-1948344A52B4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84EA166C-4388-49AA-8FE0-0FB36084E53A}" type="doc">
      <dgm:prSet loTypeId="urn:microsoft.com/office/officeart/2005/8/layout/funnel1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2DBB2826-43DB-44CF-9372-6D17A428267B}">
      <dgm:prSet phldrT="[Text]"/>
      <dgm:spPr/>
      <dgm:t>
        <a:bodyPr/>
        <a:lstStyle/>
        <a:p>
          <a:r>
            <a:rPr lang="cs-CZ" dirty="0" smtClean="0"/>
            <a:t>5</a:t>
          </a:r>
          <a:endParaRPr lang="cs-CZ" dirty="0"/>
        </a:p>
      </dgm:t>
    </dgm:pt>
    <dgm:pt modelId="{6F5716C9-2053-4A09-A361-11D3150FA182}" type="parTrans" cxnId="{A4A40E1C-400E-4737-A658-1F45E00761B6}">
      <dgm:prSet/>
      <dgm:spPr/>
      <dgm:t>
        <a:bodyPr/>
        <a:lstStyle/>
        <a:p>
          <a:endParaRPr lang="cs-CZ"/>
        </a:p>
      </dgm:t>
    </dgm:pt>
    <dgm:pt modelId="{C653340B-6939-4A09-A13C-03DE7C4D2386}" type="sibTrans" cxnId="{A4A40E1C-400E-4737-A658-1F45E00761B6}">
      <dgm:prSet/>
      <dgm:spPr/>
      <dgm:t>
        <a:bodyPr/>
        <a:lstStyle/>
        <a:p>
          <a:endParaRPr lang="cs-CZ"/>
        </a:p>
      </dgm:t>
    </dgm:pt>
    <dgm:pt modelId="{9C937494-5822-40A1-AA70-2F04B254A7FF}">
      <dgm:prSet phldrT="[Text]"/>
      <dgm:spPr/>
      <dgm:t>
        <a:bodyPr/>
        <a:lstStyle/>
        <a:p>
          <a:r>
            <a:rPr lang="cs-CZ" dirty="0" smtClean="0"/>
            <a:t>1</a:t>
          </a:r>
          <a:endParaRPr lang="cs-CZ" dirty="0"/>
        </a:p>
      </dgm:t>
    </dgm:pt>
    <dgm:pt modelId="{2121688D-9CD6-4755-A785-B0D59081D754}" type="parTrans" cxnId="{ED6850CD-6DB9-4AF1-8B82-B61E7DE4A0C7}">
      <dgm:prSet/>
      <dgm:spPr/>
      <dgm:t>
        <a:bodyPr/>
        <a:lstStyle/>
        <a:p>
          <a:endParaRPr lang="cs-CZ"/>
        </a:p>
      </dgm:t>
    </dgm:pt>
    <dgm:pt modelId="{69095533-F647-4251-ACF5-304FB9D43EBF}" type="sibTrans" cxnId="{ED6850CD-6DB9-4AF1-8B82-B61E7DE4A0C7}">
      <dgm:prSet/>
      <dgm:spPr/>
      <dgm:t>
        <a:bodyPr/>
        <a:lstStyle/>
        <a:p>
          <a:endParaRPr lang="cs-CZ"/>
        </a:p>
      </dgm:t>
    </dgm:pt>
    <dgm:pt modelId="{4906F4FD-AF27-41DB-BC12-C617C77D66A5}">
      <dgm:prSet phldrT="[Text]"/>
      <dgm:spPr/>
      <dgm:t>
        <a:bodyPr/>
        <a:lstStyle/>
        <a:p>
          <a:r>
            <a:rPr lang="cs-CZ" dirty="0" smtClean="0"/>
            <a:t>2</a:t>
          </a:r>
          <a:endParaRPr lang="cs-CZ" dirty="0"/>
        </a:p>
      </dgm:t>
    </dgm:pt>
    <dgm:pt modelId="{611D38F0-E66E-4A1A-8443-F90EF064F333}" type="parTrans" cxnId="{5B57ADE8-3330-49F0-9CCA-B61CDF7B4972}">
      <dgm:prSet/>
      <dgm:spPr/>
      <dgm:t>
        <a:bodyPr/>
        <a:lstStyle/>
        <a:p>
          <a:endParaRPr lang="cs-CZ"/>
        </a:p>
      </dgm:t>
    </dgm:pt>
    <dgm:pt modelId="{A103C0F1-9F36-4E27-925B-4B3697A0DBEC}" type="sibTrans" cxnId="{5B57ADE8-3330-49F0-9CCA-B61CDF7B4972}">
      <dgm:prSet/>
      <dgm:spPr/>
      <dgm:t>
        <a:bodyPr/>
        <a:lstStyle/>
        <a:p>
          <a:endParaRPr lang="cs-CZ"/>
        </a:p>
      </dgm:t>
    </dgm:pt>
    <dgm:pt modelId="{14FE95FB-AB28-49D4-84B2-3B902A9E374A}">
      <dgm:prSet phldrT="[Text]"/>
      <dgm:spPr/>
      <dgm:t>
        <a:bodyPr/>
        <a:lstStyle/>
        <a:p>
          <a:r>
            <a:rPr lang="cs-CZ" dirty="0" smtClean="0"/>
            <a:t>Kolik ti po odečtení z 10 zůstane? Vyber</a:t>
          </a:r>
          <a:endParaRPr lang="cs-CZ" dirty="0"/>
        </a:p>
      </dgm:t>
    </dgm:pt>
    <dgm:pt modelId="{05B5A604-5CC0-49D3-A635-D5BB3E1FD948}" type="parTrans" cxnId="{38ED09B8-770E-4287-9C0B-9C03C052480D}">
      <dgm:prSet/>
      <dgm:spPr/>
      <dgm:t>
        <a:bodyPr/>
        <a:lstStyle/>
        <a:p>
          <a:endParaRPr lang="cs-CZ"/>
        </a:p>
      </dgm:t>
    </dgm:pt>
    <dgm:pt modelId="{BED2EEB3-66D9-465D-A13B-2AA0D7403A21}" type="sibTrans" cxnId="{38ED09B8-770E-4287-9C0B-9C03C052480D}">
      <dgm:prSet/>
      <dgm:spPr/>
      <dgm:t>
        <a:bodyPr/>
        <a:lstStyle/>
        <a:p>
          <a:endParaRPr lang="cs-CZ"/>
        </a:p>
      </dgm:t>
    </dgm:pt>
    <dgm:pt modelId="{5651F82B-F3F0-464A-83B7-C8411F9ACAB9}" type="pres">
      <dgm:prSet presAssocID="{84EA166C-4388-49AA-8FE0-0FB36084E53A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D7277A3-C491-4F39-BF44-B79CD2623468}" type="pres">
      <dgm:prSet presAssocID="{84EA166C-4388-49AA-8FE0-0FB36084E53A}" presName="ellipse" presStyleLbl="trBgShp" presStyleIdx="0" presStyleCnt="1"/>
      <dgm:spPr/>
    </dgm:pt>
    <dgm:pt modelId="{F4E23326-203C-4F5D-869D-5E737A12A440}" type="pres">
      <dgm:prSet presAssocID="{84EA166C-4388-49AA-8FE0-0FB36084E53A}" presName="arrow1" presStyleLbl="fgShp" presStyleIdx="0" presStyleCnt="1"/>
      <dgm:spPr/>
    </dgm:pt>
    <dgm:pt modelId="{30534592-ADCD-4250-907C-185CEF8E31A1}" type="pres">
      <dgm:prSet presAssocID="{84EA166C-4388-49AA-8FE0-0FB36084E53A}" presName="rectangle" presStyleLbl="revTx" presStyleIdx="0" presStyleCnt="1" custScaleX="154370" custScaleY="16701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61A841-69BD-46DC-A9DE-AC43389F64F4}" type="pres">
      <dgm:prSet presAssocID="{9C937494-5822-40A1-AA70-2F04B254A7FF}" presName="item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6C9D75-801E-45FD-9AC9-378393D64721}" type="pres">
      <dgm:prSet presAssocID="{4906F4FD-AF27-41DB-BC12-C617C77D66A5}" presName="item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BD53A6-2132-43C7-ADE8-FB17023FB701}" type="pres">
      <dgm:prSet presAssocID="{14FE95FB-AB28-49D4-84B2-3B902A9E374A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40A323-977A-4F7A-9601-B6CD07454885}" type="pres">
      <dgm:prSet presAssocID="{84EA166C-4388-49AA-8FE0-0FB36084E53A}" presName="funnel" presStyleLbl="trAlignAcc1" presStyleIdx="0" presStyleCnt="1" custLinFactNeighborX="735" custLinFactNeighborY="1064"/>
      <dgm:spPr/>
    </dgm:pt>
  </dgm:ptLst>
  <dgm:cxnLst>
    <dgm:cxn modelId="{ED6850CD-6DB9-4AF1-8B82-B61E7DE4A0C7}" srcId="{84EA166C-4388-49AA-8FE0-0FB36084E53A}" destId="{9C937494-5822-40A1-AA70-2F04B254A7FF}" srcOrd="1" destOrd="0" parTransId="{2121688D-9CD6-4755-A785-B0D59081D754}" sibTransId="{69095533-F647-4251-ACF5-304FB9D43EBF}"/>
    <dgm:cxn modelId="{2C854037-D1BF-4751-82C8-B6DFE7FB2DDE}" type="presOf" srcId="{84EA166C-4388-49AA-8FE0-0FB36084E53A}" destId="{5651F82B-F3F0-464A-83B7-C8411F9ACAB9}" srcOrd="0" destOrd="0" presId="urn:microsoft.com/office/officeart/2005/8/layout/funnel1"/>
    <dgm:cxn modelId="{5B57ADE8-3330-49F0-9CCA-B61CDF7B4972}" srcId="{84EA166C-4388-49AA-8FE0-0FB36084E53A}" destId="{4906F4FD-AF27-41DB-BC12-C617C77D66A5}" srcOrd="2" destOrd="0" parTransId="{611D38F0-E66E-4A1A-8443-F90EF064F333}" sibTransId="{A103C0F1-9F36-4E27-925B-4B3697A0DBEC}"/>
    <dgm:cxn modelId="{38ED09B8-770E-4287-9C0B-9C03C052480D}" srcId="{84EA166C-4388-49AA-8FE0-0FB36084E53A}" destId="{14FE95FB-AB28-49D4-84B2-3B902A9E374A}" srcOrd="3" destOrd="0" parTransId="{05B5A604-5CC0-49D3-A635-D5BB3E1FD948}" sibTransId="{BED2EEB3-66D9-465D-A13B-2AA0D7403A21}"/>
    <dgm:cxn modelId="{F5C27E3E-375A-4B6D-9DC8-2987F567FC68}" type="presOf" srcId="{14FE95FB-AB28-49D4-84B2-3B902A9E374A}" destId="{30534592-ADCD-4250-907C-185CEF8E31A1}" srcOrd="0" destOrd="0" presId="urn:microsoft.com/office/officeart/2005/8/layout/funnel1"/>
    <dgm:cxn modelId="{A4A40E1C-400E-4737-A658-1F45E00761B6}" srcId="{84EA166C-4388-49AA-8FE0-0FB36084E53A}" destId="{2DBB2826-43DB-44CF-9372-6D17A428267B}" srcOrd="0" destOrd="0" parTransId="{6F5716C9-2053-4A09-A361-11D3150FA182}" sibTransId="{C653340B-6939-4A09-A13C-03DE7C4D2386}"/>
    <dgm:cxn modelId="{6913838A-3986-450A-853D-100EDBBF0BC5}" type="presOf" srcId="{4906F4FD-AF27-41DB-BC12-C617C77D66A5}" destId="{2661A841-69BD-46DC-A9DE-AC43389F64F4}" srcOrd="0" destOrd="0" presId="urn:microsoft.com/office/officeart/2005/8/layout/funnel1"/>
    <dgm:cxn modelId="{66541988-207F-456B-B47A-212207D4C921}" type="presOf" srcId="{9C937494-5822-40A1-AA70-2F04B254A7FF}" destId="{056C9D75-801E-45FD-9AC9-378393D64721}" srcOrd="0" destOrd="0" presId="urn:microsoft.com/office/officeart/2005/8/layout/funnel1"/>
    <dgm:cxn modelId="{F7425E2B-32F3-44AC-B95D-70DAF8D6E9FB}" type="presOf" srcId="{2DBB2826-43DB-44CF-9372-6D17A428267B}" destId="{D4BD53A6-2132-43C7-ADE8-FB17023FB701}" srcOrd="0" destOrd="0" presId="urn:microsoft.com/office/officeart/2005/8/layout/funnel1"/>
    <dgm:cxn modelId="{3D574363-49D8-49D7-BED9-D670F59C551D}" type="presParOf" srcId="{5651F82B-F3F0-464A-83B7-C8411F9ACAB9}" destId="{3D7277A3-C491-4F39-BF44-B79CD2623468}" srcOrd="0" destOrd="0" presId="urn:microsoft.com/office/officeart/2005/8/layout/funnel1"/>
    <dgm:cxn modelId="{F0CEFBCA-0AB5-4886-86FE-47EC52737B6D}" type="presParOf" srcId="{5651F82B-F3F0-464A-83B7-C8411F9ACAB9}" destId="{F4E23326-203C-4F5D-869D-5E737A12A440}" srcOrd="1" destOrd="0" presId="urn:microsoft.com/office/officeart/2005/8/layout/funnel1"/>
    <dgm:cxn modelId="{57EE09F7-E359-4171-AB12-1FA0EC4C12BB}" type="presParOf" srcId="{5651F82B-F3F0-464A-83B7-C8411F9ACAB9}" destId="{30534592-ADCD-4250-907C-185CEF8E31A1}" srcOrd="2" destOrd="0" presId="urn:microsoft.com/office/officeart/2005/8/layout/funnel1"/>
    <dgm:cxn modelId="{DD02099B-6847-4F11-A79A-6EB83FF7D350}" type="presParOf" srcId="{5651F82B-F3F0-464A-83B7-C8411F9ACAB9}" destId="{2661A841-69BD-46DC-A9DE-AC43389F64F4}" srcOrd="3" destOrd="0" presId="urn:microsoft.com/office/officeart/2005/8/layout/funnel1"/>
    <dgm:cxn modelId="{1136221E-4C6D-4BB5-9897-D505C4A0A3D0}" type="presParOf" srcId="{5651F82B-F3F0-464A-83B7-C8411F9ACAB9}" destId="{056C9D75-801E-45FD-9AC9-378393D64721}" srcOrd="4" destOrd="0" presId="urn:microsoft.com/office/officeart/2005/8/layout/funnel1"/>
    <dgm:cxn modelId="{51288D06-0F40-4E5F-9A2C-B31688A63EDB}" type="presParOf" srcId="{5651F82B-F3F0-464A-83B7-C8411F9ACAB9}" destId="{D4BD53A6-2132-43C7-ADE8-FB17023FB701}" srcOrd="5" destOrd="0" presId="urn:microsoft.com/office/officeart/2005/8/layout/funnel1"/>
    <dgm:cxn modelId="{123C3F62-3BCB-4DEC-BED8-893A415FCB83}" type="presParOf" srcId="{5651F82B-F3F0-464A-83B7-C8411F9ACAB9}" destId="{9540A323-977A-4F7A-9601-B6CD07454885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A0D652E4-1077-4089-B7BA-19B9E5A63A2B}" type="doc">
      <dgm:prSet loTypeId="urn:microsoft.com/office/officeart/2005/8/layout/cycle2" loCatId="cycle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70346824-576F-4187-98B0-12B009EB4358}">
      <dgm:prSet phldrT="[Text]"/>
      <dgm:spPr/>
      <dgm:t>
        <a:bodyPr/>
        <a:lstStyle/>
        <a:p>
          <a:r>
            <a:rPr lang="cs-CZ" dirty="0" smtClean="0"/>
            <a:t>2</a:t>
          </a:r>
          <a:endParaRPr lang="cs-CZ" dirty="0"/>
        </a:p>
      </dgm:t>
    </dgm:pt>
    <dgm:pt modelId="{143783FA-B837-45F6-B6BE-8D515D0ED4C7}" type="parTrans" cxnId="{9FAAECFA-44A3-43F1-963A-DEC0C3FBF4D3}">
      <dgm:prSet/>
      <dgm:spPr/>
      <dgm:t>
        <a:bodyPr/>
        <a:lstStyle/>
        <a:p>
          <a:endParaRPr lang="cs-CZ"/>
        </a:p>
      </dgm:t>
    </dgm:pt>
    <dgm:pt modelId="{A9026C14-625F-4E64-B6CB-40B2FE0E43B6}" type="sibTrans" cxnId="{9FAAECFA-44A3-43F1-963A-DEC0C3FBF4D3}">
      <dgm:prSet/>
      <dgm:spPr/>
      <dgm:t>
        <a:bodyPr/>
        <a:lstStyle/>
        <a:p>
          <a:endParaRPr lang="cs-CZ"/>
        </a:p>
      </dgm:t>
    </dgm:pt>
    <dgm:pt modelId="{9E4D47A5-0924-4632-A2D7-B4CC571A1C03}">
      <dgm:prSet phldrT="[Text]"/>
      <dgm:spPr/>
      <dgm:t>
        <a:bodyPr/>
        <a:lstStyle/>
        <a:p>
          <a:r>
            <a:rPr lang="cs-CZ" dirty="0" smtClean="0"/>
            <a:t>2</a:t>
          </a:r>
          <a:endParaRPr lang="cs-CZ" dirty="0"/>
        </a:p>
      </dgm:t>
    </dgm:pt>
    <dgm:pt modelId="{7C02EDA0-0CC4-4038-921A-4381F988F991}" type="parTrans" cxnId="{EC996725-2CA6-4D4F-9020-C2E6B261CEF4}">
      <dgm:prSet/>
      <dgm:spPr/>
      <dgm:t>
        <a:bodyPr/>
        <a:lstStyle/>
        <a:p>
          <a:endParaRPr lang="cs-CZ"/>
        </a:p>
      </dgm:t>
    </dgm:pt>
    <dgm:pt modelId="{C5CACD07-6232-4E28-89D8-8CC9266F5696}" type="sibTrans" cxnId="{EC996725-2CA6-4D4F-9020-C2E6B261CEF4}">
      <dgm:prSet/>
      <dgm:spPr/>
      <dgm:t>
        <a:bodyPr/>
        <a:lstStyle/>
        <a:p>
          <a:endParaRPr lang="cs-CZ"/>
        </a:p>
      </dgm:t>
    </dgm:pt>
    <dgm:pt modelId="{8106CEBC-C4E6-4017-915B-40F55DEE2500}">
      <dgm:prSet phldrT="[Text]"/>
      <dgm:spPr/>
      <dgm:t>
        <a:bodyPr/>
        <a:lstStyle/>
        <a:p>
          <a:r>
            <a:rPr lang="cs-CZ" dirty="0" smtClean="0"/>
            <a:t>3</a:t>
          </a:r>
          <a:endParaRPr lang="cs-CZ" dirty="0"/>
        </a:p>
      </dgm:t>
    </dgm:pt>
    <dgm:pt modelId="{BD1544C4-9D74-44BC-A481-0A80D47163C7}" type="parTrans" cxnId="{96E1D8BE-3A20-48A1-9EA2-3F97BABCFD2C}">
      <dgm:prSet/>
      <dgm:spPr/>
      <dgm:t>
        <a:bodyPr/>
        <a:lstStyle/>
        <a:p>
          <a:endParaRPr lang="cs-CZ"/>
        </a:p>
      </dgm:t>
    </dgm:pt>
    <dgm:pt modelId="{1836A994-6DC4-43D5-8D3E-9159720DA99D}" type="sibTrans" cxnId="{96E1D8BE-3A20-48A1-9EA2-3F97BABCFD2C}">
      <dgm:prSet/>
      <dgm:spPr/>
      <dgm:t>
        <a:bodyPr/>
        <a:lstStyle/>
        <a:p>
          <a:endParaRPr lang="cs-CZ"/>
        </a:p>
      </dgm:t>
    </dgm:pt>
    <dgm:pt modelId="{7B63DE57-A156-4D7C-AD3E-76D78BD09343}">
      <dgm:prSet phldrT="[Text]"/>
      <dgm:spPr/>
      <dgm:t>
        <a:bodyPr/>
        <a:lstStyle/>
        <a:p>
          <a:r>
            <a:rPr lang="cs-CZ" dirty="0" smtClean="0"/>
            <a:t>2</a:t>
          </a:r>
          <a:endParaRPr lang="cs-CZ" dirty="0"/>
        </a:p>
      </dgm:t>
    </dgm:pt>
    <dgm:pt modelId="{DD705279-91B8-4E23-8ADF-115564046D39}" type="parTrans" cxnId="{65CD82F0-5E6C-4763-820F-E24131FCB982}">
      <dgm:prSet/>
      <dgm:spPr/>
      <dgm:t>
        <a:bodyPr/>
        <a:lstStyle/>
        <a:p>
          <a:endParaRPr lang="cs-CZ"/>
        </a:p>
      </dgm:t>
    </dgm:pt>
    <dgm:pt modelId="{8E708A02-535F-4DA8-B349-8BCD576E2C38}" type="sibTrans" cxnId="{65CD82F0-5E6C-4763-820F-E24131FCB982}">
      <dgm:prSet/>
      <dgm:spPr/>
      <dgm:t>
        <a:bodyPr/>
        <a:lstStyle/>
        <a:p>
          <a:endParaRPr lang="cs-CZ"/>
        </a:p>
      </dgm:t>
    </dgm:pt>
    <dgm:pt modelId="{0858018D-9AAE-42D9-9AD9-80D8D1F6E536}">
      <dgm:prSet phldrT="[Text]"/>
      <dgm:spPr/>
      <dgm:t>
        <a:bodyPr/>
        <a:lstStyle/>
        <a:p>
          <a:r>
            <a:rPr lang="cs-CZ" dirty="0" smtClean="0"/>
            <a:t>1</a:t>
          </a:r>
          <a:endParaRPr lang="cs-CZ" dirty="0"/>
        </a:p>
      </dgm:t>
    </dgm:pt>
    <dgm:pt modelId="{50E80B24-970D-4C30-8F40-D752419A381B}" type="parTrans" cxnId="{3C4429B6-8B3C-4F63-A997-AA18E7B3147E}">
      <dgm:prSet/>
      <dgm:spPr/>
      <dgm:t>
        <a:bodyPr/>
        <a:lstStyle/>
        <a:p>
          <a:endParaRPr lang="cs-CZ"/>
        </a:p>
      </dgm:t>
    </dgm:pt>
    <dgm:pt modelId="{EF684513-D5C7-4804-926B-7F86B7B1FF91}" type="sibTrans" cxnId="{3C4429B6-8B3C-4F63-A997-AA18E7B3147E}">
      <dgm:prSet/>
      <dgm:spPr/>
      <dgm:t>
        <a:bodyPr/>
        <a:lstStyle/>
        <a:p>
          <a:endParaRPr lang="cs-CZ"/>
        </a:p>
      </dgm:t>
    </dgm:pt>
    <dgm:pt modelId="{46856C4B-104C-455A-A055-438ED635D281}" type="pres">
      <dgm:prSet presAssocID="{A0D652E4-1077-4089-B7BA-19B9E5A63A2B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5A9EB3C-7A34-423B-8682-AC4D5D28EB64}" type="pres">
      <dgm:prSet presAssocID="{70346824-576F-4187-98B0-12B009EB4358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FCD373-751E-4E56-AB4B-13C1560DD578}" type="pres">
      <dgm:prSet presAssocID="{A9026C14-625F-4E64-B6CB-40B2FE0E43B6}" presName="sibTrans" presStyleLbl="sibTrans2D1" presStyleIdx="0" presStyleCnt="5"/>
      <dgm:spPr/>
      <dgm:t>
        <a:bodyPr/>
        <a:lstStyle/>
        <a:p>
          <a:endParaRPr lang="cs-CZ"/>
        </a:p>
      </dgm:t>
    </dgm:pt>
    <dgm:pt modelId="{F9B7A0C5-33D9-4B77-B36A-645F8A902CDF}" type="pres">
      <dgm:prSet presAssocID="{A9026C14-625F-4E64-B6CB-40B2FE0E43B6}" presName="connectorText" presStyleLbl="sibTrans2D1" presStyleIdx="0" presStyleCnt="5"/>
      <dgm:spPr/>
      <dgm:t>
        <a:bodyPr/>
        <a:lstStyle/>
        <a:p>
          <a:endParaRPr lang="cs-CZ"/>
        </a:p>
      </dgm:t>
    </dgm:pt>
    <dgm:pt modelId="{E286F2C7-DD86-473B-963D-BADE75FE6F07}" type="pres">
      <dgm:prSet presAssocID="{9E4D47A5-0924-4632-A2D7-B4CC571A1C03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7D3DA4-5226-4A69-B84B-66E23A593147}" type="pres">
      <dgm:prSet presAssocID="{C5CACD07-6232-4E28-89D8-8CC9266F5696}" presName="sibTrans" presStyleLbl="sibTrans2D1" presStyleIdx="1" presStyleCnt="5"/>
      <dgm:spPr/>
      <dgm:t>
        <a:bodyPr/>
        <a:lstStyle/>
        <a:p>
          <a:endParaRPr lang="cs-CZ"/>
        </a:p>
      </dgm:t>
    </dgm:pt>
    <dgm:pt modelId="{E6E0AD24-6B95-4199-9277-2A87A1516C32}" type="pres">
      <dgm:prSet presAssocID="{C5CACD07-6232-4E28-89D8-8CC9266F5696}" presName="connectorText" presStyleLbl="sibTrans2D1" presStyleIdx="1" presStyleCnt="5"/>
      <dgm:spPr/>
      <dgm:t>
        <a:bodyPr/>
        <a:lstStyle/>
        <a:p>
          <a:endParaRPr lang="cs-CZ"/>
        </a:p>
      </dgm:t>
    </dgm:pt>
    <dgm:pt modelId="{641D3B42-98A6-4739-AD40-8DECA15ABE53}" type="pres">
      <dgm:prSet presAssocID="{8106CEBC-C4E6-4017-915B-40F55DEE2500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ECCC277-5179-4F75-A286-B9322D726424}" type="pres">
      <dgm:prSet presAssocID="{1836A994-6DC4-43D5-8D3E-9159720DA99D}" presName="sibTrans" presStyleLbl="sibTrans2D1" presStyleIdx="2" presStyleCnt="5"/>
      <dgm:spPr/>
      <dgm:t>
        <a:bodyPr/>
        <a:lstStyle/>
        <a:p>
          <a:endParaRPr lang="cs-CZ"/>
        </a:p>
      </dgm:t>
    </dgm:pt>
    <dgm:pt modelId="{31ED0269-7DD4-4824-B53D-416123D9DDBC}" type="pres">
      <dgm:prSet presAssocID="{1836A994-6DC4-43D5-8D3E-9159720DA99D}" presName="connectorText" presStyleLbl="sibTrans2D1" presStyleIdx="2" presStyleCnt="5"/>
      <dgm:spPr/>
      <dgm:t>
        <a:bodyPr/>
        <a:lstStyle/>
        <a:p>
          <a:endParaRPr lang="cs-CZ"/>
        </a:p>
      </dgm:t>
    </dgm:pt>
    <dgm:pt modelId="{D7CD9089-C905-4160-92CF-B4A483C38F8E}" type="pres">
      <dgm:prSet presAssocID="{7B63DE57-A156-4D7C-AD3E-76D78BD09343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105816F-B438-4984-9603-082F0DF00BD7}" type="pres">
      <dgm:prSet presAssocID="{8E708A02-535F-4DA8-B349-8BCD576E2C38}" presName="sibTrans" presStyleLbl="sibTrans2D1" presStyleIdx="3" presStyleCnt="5"/>
      <dgm:spPr/>
      <dgm:t>
        <a:bodyPr/>
        <a:lstStyle/>
        <a:p>
          <a:endParaRPr lang="cs-CZ"/>
        </a:p>
      </dgm:t>
    </dgm:pt>
    <dgm:pt modelId="{196CA42B-0FFF-4DE4-A43A-CDE4A4BEDFEE}" type="pres">
      <dgm:prSet presAssocID="{8E708A02-535F-4DA8-B349-8BCD576E2C38}" presName="connectorText" presStyleLbl="sibTrans2D1" presStyleIdx="3" presStyleCnt="5"/>
      <dgm:spPr/>
      <dgm:t>
        <a:bodyPr/>
        <a:lstStyle/>
        <a:p>
          <a:endParaRPr lang="cs-CZ"/>
        </a:p>
      </dgm:t>
    </dgm:pt>
    <dgm:pt modelId="{61DAD38A-3EA0-472D-8239-79985A4E170A}" type="pres">
      <dgm:prSet presAssocID="{0858018D-9AAE-42D9-9AD9-80D8D1F6E536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8C43B6-3A66-4313-90B2-807AFEFDF954}" type="pres">
      <dgm:prSet presAssocID="{EF684513-D5C7-4804-926B-7F86B7B1FF91}" presName="sibTrans" presStyleLbl="sibTrans2D1" presStyleIdx="4" presStyleCnt="5"/>
      <dgm:spPr/>
      <dgm:t>
        <a:bodyPr/>
        <a:lstStyle/>
        <a:p>
          <a:endParaRPr lang="cs-CZ"/>
        </a:p>
      </dgm:t>
    </dgm:pt>
    <dgm:pt modelId="{B26007AD-08DD-44BF-B8A2-D2ADCFC6FA08}" type="pres">
      <dgm:prSet presAssocID="{EF684513-D5C7-4804-926B-7F86B7B1FF91}" presName="connectorText" presStyleLbl="sibTrans2D1" presStyleIdx="4" presStyleCnt="5"/>
      <dgm:spPr/>
      <dgm:t>
        <a:bodyPr/>
        <a:lstStyle/>
        <a:p>
          <a:endParaRPr lang="cs-CZ"/>
        </a:p>
      </dgm:t>
    </dgm:pt>
  </dgm:ptLst>
  <dgm:cxnLst>
    <dgm:cxn modelId="{67B1601E-744E-4249-89A0-AB802B7FB407}" type="presOf" srcId="{8E708A02-535F-4DA8-B349-8BCD576E2C38}" destId="{9105816F-B438-4984-9603-082F0DF00BD7}" srcOrd="0" destOrd="0" presId="urn:microsoft.com/office/officeart/2005/8/layout/cycle2"/>
    <dgm:cxn modelId="{7332EF79-1BE6-442C-ADD5-A01BA4B5B33A}" type="presOf" srcId="{0858018D-9AAE-42D9-9AD9-80D8D1F6E536}" destId="{61DAD38A-3EA0-472D-8239-79985A4E170A}" srcOrd="0" destOrd="0" presId="urn:microsoft.com/office/officeart/2005/8/layout/cycle2"/>
    <dgm:cxn modelId="{13147EAB-F25B-46B2-8D71-D18E9B9EEEA1}" type="presOf" srcId="{C5CACD07-6232-4E28-89D8-8CC9266F5696}" destId="{E6E0AD24-6B95-4199-9277-2A87A1516C32}" srcOrd="1" destOrd="0" presId="urn:microsoft.com/office/officeart/2005/8/layout/cycle2"/>
    <dgm:cxn modelId="{0CB50AE3-8206-4B96-9457-ED6847AB8566}" type="presOf" srcId="{A9026C14-625F-4E64-B6CB-40B2FE0E43B6}" destId="{7DFCD373-751E-4E56-AB4B-13C1560DD578}" srcOrd="0" destOrd="0" presId="urn:microsoft.com/office/officeart/2005/8/layout/cycle2"/>
    <dgm:cxn modelId="{EC996725-2CA6-4D4F-9020-C2E6B261CEF4}" srcId="{A0D652E4-1077-4089-B7BA-19B9E5A63A2B}" destId="{9E4D47A5-0924-4632-A2D7-B4CC571A1C03}" srcOrd="1" destOrd="0" parTransId="{7C02EDA0-0CC4-4038-921A-4381F988F991}" sibTransId="{C5CACD07-6232-4E28-89D8-8CC9266F5696}"/>
    <dgm:cxn modelId="{9FAAECFA-44A3-43F1-963A-DEC0C3FBF4D3}" srcId="{A0D652E4-1077-4089-B7BA-19B9E5A63A2B}" destId="{70346824-576F-4187-98B0-12B009EB4358}" srcOrd="0" destOrd="0" parTransId="{143783FA-B837-45F6-B6BE-8D515D0ED4C7}" sibTransId="{A9026C14-625F-4E64-B6CB-40B2FE0E43B6}"/>
    <dgm:cxn modelId="{A6F80AB1-05C4-4F5B-8D03-7B6C359CD4FE}" type="presOf" srcId="{EF684513-D5C7-4804-926B-7F86B7B1FF91}" destId="{308C43B6-3A66-4313-90B2-807AFEFDF954}" srcOrd="0" destOrd="0" presId="urn:microsoft.com/office/officeart/2005/8/layout/cycle2"/>
    <dgm:cxn modelId="{3F6252C9-C9F7-46F7-AB8F-EBBC40E7A5A5}" type="presOf" srcId="{A0D652E4-1077-4089-B7BA-19B9E5A63A2B}" destId="{46856C4B-104C-455A-A055-438ED635D281}" srcOrd="0" destOrd="0" presId="urn:microsoft.com/office/officeart/2005/8/layout/cycle2"/>
    <dgm:cxn modelId="{DC972B9F-AFD7-4415-85F7-1E0ADBC4507B}" type="presOf" srcId="{8E708A02-535F-4DA8-B349-8BCD576E2C38}" destId="{196CA42B-0FFF-4DE4-A43A-CDE4A4BEDFEE}" srcOrd="1" destOrd="0" presId="urn:microsoft.com/office/officeart/2005/8/layout/cycle2"/>
    <dgm:cxn modelId="{851DE394-BBAA-4DB0-BEA4-713B75AD7EFA}" type="presOf" srcId="{C5CACD07-6232-4E28-89D8-8CC9266F5696}" destId="{5D7D3DA4-5226-4A69-B84B-66E23A593147}" srcOrd="0" destOrd="0" presId="urn:microsoft.com/office/officeart/2005/8/layout/cycle2"/>
    <dgm:cxn modelId="{7315EF5C-9F03-4F99-AA1E-99B796BCA6C4}" type="presOf" srcId="{1836A994-6DC4-43D5-8D3E-9159720DA99D}" destId="{DECCC277-5179-4F75-A286-B9322D726424}" srcOrd="0" destOrd="0" presId="urn:microsoft.com/office/officeart/2005/8/layout/cycle2"/>
    <dgm:cxn modelId="{96E1D8BE-3A20-48A1-9EA2-3F97BABCFD2C}" srcId="{A0D652E4-1077-4089-B7BA-19B9E5A63A2B}" destId="{8106CEBC-C4E6-4017-915B-40F55DEE2500}" srcOrd="2" destOrd="0" parTransId="{BD1544C4-9D74-44BC-A481-0A80D47163C7}" sibTransId="{1836A994-6DC4-43D5-8D3E-9159720DA99D}"/>
    <dgm:cxn modelId="{3C4429B6-8B3C-4F63-A997-AA18E7B3147E}" srcId="{A0D652E4-1077-4089-B7BA-19B9E5A63A2B}" destId="{0858018D-9AAE-42D9-9AD9-80D8D1F6E536}" srcOrd="4" destOrd="0" parTransId="{50E80B24-970D-4C30-8F40-D752419A381B}" sibTransId="{EF684513-D5C7-4804-926B-7F86B7B1FF91}"/>
    <dgm:cxn modelId="{49088588-6CBC-4069-8BB3-6E0EE6DE70CD}" type="presOf" srcId="{1836A994-6DC4-43D5-8D3E-9159720DA99D}" destId="{31ED0269-7DD4-4824-B53D-416123D9DDBC}" srcOrd="1" destOrd="0" presId="urn:microsoft.com/office/officeart/2005/8/layout/cycle2"/>
    <dgm:cxn modelId="{96520D02-DF2C-4C86-9A07-8177BF9A57BD}" type="presOf" srcId="{7B63DE57-A156-4D7C-AD3E-76D78BD09343}" destId="{D7CD9089-C905-4160-92CF-B4A483C38F8E}" srcOrd="0" destOrd="0" presId="urn:microsoft.com/office/officeart/2005/8/layout/cycle2"/>
    <dgm:cxn modelId="{7B003242-C406-4BB7-AFA0-1EB771BC1566}" type="presOf" srcId="{70346824-576F-4187-98B0-12B009EB4358}" destId="{25A9EB3C-7A34-423B-8682-AC4D5D28EB64}" srcOrd="0" destOrd="0" presId="urn:microsoft.com/office/officeart/2005/8/layout/cycle2"/>
    <dgm:cxn modelId="{55E4CB03-0BB2-4B8D-A891-32B98CC97B7D}" type="presOf" srcId="{9E4D47A5-0924-4632-A2D7-B4CC571A1C03}" destId="{E286F2C7-DD86-473B-963D-BADE75FE6F07}" srcOrd="0" destOrd="0" presId="urn:microsoft.com/office/officeart/2005/8/layout/cycle2"/>
    <dgm:cxn modelId="{3BF2B231-AE79-41FF-B186-C3BE9B055967}" type="presOf" srcId="{8106CEBC-C4E6-4017-915B-40F55DEE2500}" destId="{641D3B42-98A6-4739-AD40-8DECA15ABE53}" srcOrd="0" destOrd="0" presId="urn:microsoft.com/office/officeart/2005/8/layout/cycle2"/>
    <dgm:cxn modelId="{EBD67D49-C94E-448C-AFBE-3EB884191007}" type="presOf" srcId="{A9026C14-625F-4E64-B6CB-40B2FE0E43B6}" destId="{F9B7A0C5-33D9-4B77-B36A-645F8A902CDF}" srcOrd="1" destOrd="0" presId="urn:microsoft.com/office/officeart/2005/8/layout/cycle2"/>
    <dgm:cxn modelId="{65CD82F0-5E6C-4763-820F-E24131FCB982}" srcId="{A0D652E4-1077-4089-B7BA-19B9E5A63A2B}" destId="{7B63DE57-A156-4D7C-AD3E-76D78BD09343}" srcOrd="3" destOrd="0" parTransId="{DD705279-91B8-4E23-8ADF-115564046D39}" sibTransId="{8E708A02-535F-4DA8-B349-8BCD576E2C38}"/>
    <dgm:cxn modelId="{AE3B9DF1-8D19-414D-8327-84EE18301A86}" type="presOf" srcId="{EF684513-D5C7-4804-926B-7F86B7B1FF91}" destId="{B26007AD-08DD-44BF-B8A2-D2ADCFC6FA08}" srcOrd="1" destOrd="0" presId="urn:microsoft.com/office/officeart/2005/8/layout/cycle2"/>
    <dgm:cxn modelId="{1303DAFD-531B-4E2C-8B2F-30C536C1CF64}" type="presParOf" srcId="{46856C4B-104C-455A-A055-438ED635D281}" destId="{25A9EB3C-7A34-423B-8682-AC4D5D28EB64}" srcOrd="0" destOrd="0" presId="urn:microsoft.com/office/officeart/2005/8/layout/cycle2"/>
    <dgm:cxn modelId="{A61137A5-E0A7-4FE1-945F-7CCEF76A1582}" type="presParOf" srcId="{46856C4B-104C-455A-A055-438ED635D281}" destId="{7DFCD373-751E-4E56-AB4B-13C1560DD578}" srcOrd="1" destOrd="0" presId="urn:microsoft.com/office/officeart/2005/8/layout/cycle2"/>
    <dgm:cxn modelId="{D0498D75-CFBE-4823-8534-4F0AF7A03FA6}" type="presParOf" srcId="{7DFCD373-751E-4E56-AB4B-13C1560DD578}" destId="{F9B7A0C5-33D9-4B77-B36A-645F8A902CDF}" srcOrd="0" destOrd="0" presId="urn:microsoft.com/office/officeart/2005/8/layout/cycle2"/>
    <dgm:cxn modelId="{D00BFAC4-2994-4E18-957B-3AFFDEA31D49}" type="presParOf" srcId="{46856C4B-104C-455A-A055-438ED635D281}" destId="{E286F2C7-DD86-473B-963D-BADE75FE6F07}" srcOrd="2" destOrd="0" presId="urn:microsoft.com/office/officeart/2005/8/layout/cycle2"/>
    <dgm:cxn modelId="{CC1F436D-BC0C-42A9-8D1B-9962F3806812}" type="presParOf" srcId="{46856C4B-104C-455A-A055-438ED635D281}" destId="{5D7D3DA4-5226-4A69-B84B-66E23A593147}" srcOrd="3" destOrd="0" presId="urn:microsoft.com/office/officeart/2005/8/layout/cycle2"/>
    <dgm:cxn modelId="{E4FC8752-95D4-4252-A126-B84A75D76D10}" type="presParOf" srcId="{5D7D3DA4-5226-4A69-B84B-66E23A593147}" destId="{E6E0AD24-6B95-4199-9277-2A87A1516C32}" srcOrd="0" destOrd="0" presId="urn:microsoft.com/office/officeart/2005/8/layout/cycle2"/>
    <dgm:cxn modelId="{61CE5C29-367B-4B96-84D5-BDB08D723239}" type="presParOf" srcId="{46856C4B-104C-455A-A055-438ED635D281}" destId="{641D3B42-98A6-4739-AD40-8DECA15ABE53}" srcOrd="4" destOrd="0" presId="urn:microsoft.com/office/officeart/2005/8/layout/cycle2"/>
    <dgm:cxn modelId="{1716C170-8378-4507-B443-3139A6BD2B1F}" type="presParOf" srcId="{46856C4B-104C-455A-A055-438ED635D281}" destId="{DECCC277-5179-4F75-A286-B9322D726424}" srcOrd="5" destOrd="0" presId="urn:microsoft.com/office/officeart/2005/8/layout/cycle2"/>
    <dgm:cxn modelId="{953D07DC-EA13-4F9D-BEE0-7473BB42C0BE}" type="presParOf" srcId="{DECCC277-5179-4F75-A286-B9322D726424}" destId="{31ED0269-7DD4-4824-B53D-416123D9DDBC}" srcOrd="0" destOrd="0" presId="urn:microsoft.com/office/officeart/2005/8/layout/cycle2"/>
    <dgm:cxn modelId="{311A1BE3-714E-4427-A063-032A030C22FD}" type="presParOf" srcId="{46856C4B-104C-455A-A055-438ED635D281}" destId="{D7CD9089-C905-4160-92CF-B4A483C38F8E}" srcOrd="6" destOrd="0" presId="urn:microsoft.com/office/officeart/2005/8/layout/cycle2"/>
    <dgm:cxn modelId="{F41CAD3B-F6E7-491E-BF0A-CA7E58469A29}" type="presParOf" srcId="{46856C4B-104C-455A-A055-438ED635D281}" destId="{9105816F-B438-4984-9603-082F0DF00BD7}" srcOrd="7" destOrd="0" presId="urn:microsoft.com/office/officeart/2005/8/layout/cycle2"/>
    <dgm:cxn modelId="{E0CEBA7C-1609-4343-B483-F86919975F2A}" type="presParOf" srcId="{9105816F-B438-4984-9603-082F0DF00BD7}" destId="{196CA42B-0FFF-4DE4-A43A-CDE4A4BEDFEE}" srcOrd="0" destOrd="0" presId="urn:microsoft.com/office/officeart/2005/8/layout/cycle2"/>
    <dgm:cxn modelId="{F623FDD1-C0B4-4457-B236-3A21C32A2E29}" type="presParOf" srcId="{46856C4B-104C-455A-A055-438ED635D281}" destId="{61DAD38A-3EA0-472D-8239-79985A4E170A}" srcOrd="8" destOrd="0" presId="urn:microsoft.com/office/officeart/2005/8/layout/cycle2"/>
    <dgm:cxn modelId="{6E55D98F-5C05-48CE-953B-D0F2B5BD3F52}" type="presParOf" srcId="{46856C4B-104C-455A-A055-438ED635D281}" destId="{308C43B6-3A66-4313-90B2-807AFEFDF954}" srcOrd="9" destOrd="0" presId="urn:microsoft.com/office/officeart/2005/8/layout/cycle2"/>
    <dgm:cxn modelId="{4430CB49-B657-44DE-B24E-EA19371BC280}" type="presParOf" srcId="{308C43B6-3A66-4313-90B2-807AFEFDF954}" destId="{B26007AD-08DD-44BF-B8A2-D2ADCFC6FA08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A0D652E4-1077-4089-B7BA-19B9E5A63A2B}" type="doc">
      <dgm:prSet loTypeId="urn:microsoft.com/office/officeart/2005/8/layout/cycle2" loCatId="cycle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70346824-576F-4187-98B0-12B009EB4358}">
      <dgm:prSet phldrT="[Text]"/>
      <dgm:spPr/>
      <dgm:t>
        <a:bodyPr/>
        <a:lstStyle/>
        <a:p>
          <a:r>
            <a:rPr lang="cs-CZ" dirty="0" smtClean="0"/>
            <a:t>1</a:t>
          </a:r>
          <a:endParaRPr lang="cs-CZ" dirty="0"/>
        </a:p>
      </dgm:t>
    </dgm:pt>
    <dgm:pt modelId="{143783FA-B837-45F6-B6BE-8D515D0ED4C7}" type="parTrans" cxnId="{9FAAECFA-44A3-43F1-963A-DEC0C3FBF4D3}">
      <dgm:prSet/>
      <dgm:spPr/>
      <dgm:t>
        <a:bodyPr/>
        <a:lstStyle/>
        <a:p>
          <a:endParaRPr lang="cs-CZ"/>
        </a:p>
      </dgm:t>
    </dgm:pt>
    <dgm:pt modelId="{A9026C14-625F-4E64-B6CB-40B2FE0E43B6}" type="sibTrans" cxnId="{9FAAECFA-44A3-43F1-963A-DEC0C3FBF4D3}">
      <dgm:prSet/>
      <dgm:spPr/>
      <dgm:t>
        <a:bodyPr/>
        <a:lstStyle/>
        <a:p>
          <a:endParaRPr lang="cs-CZ"/>
        </a:p>
      </dgm:t>
    </dgm:pt>
    <dgm:pt modelId="{9E4D47A5-0924-4632-A2D7-B4CC571A1C03}">
      <dgm:prSet phldrT="[Text]"/>
      <dgm:spPr/>
      <dgm:t>
        <a:bodyPr/>
        <a:lstStyle/>
        <a:p>
          <a:r>
            <a:rPr lang="cs-CZ" dirty="0" smtClean="0"/>
            <a:t>2</a:t>
          </a:r>
          <a:endParaRPr lang="cs-CZ" dirty="0"/>
        </a:p>
      </dgm:t>
    </dgm:pt>
    <dgm:pt modelId="{7C02EDA0-0CC4-4038-921A-4381F988F991}" type="parTrans" cxnId="{EC996725-2CA6-4D4F-9020-C2E6B261CEF4}">
      <dgm:prSet/>
      <dgm:spPr/>
      <dgm:t>
        <a:bodyPr/>
        <a:lstStyle/>
        <a:p>
          <a:endParaRPr lang="cs-CZ"/>
        </a:p>
      </dgm:t>
    </dgm:pt>
    <dgm:pt modelId="{C5CACD07-6232-4E28-89D8-8CC9266F5696}" type="sibTrans" cxnId="{EC996725-2CA6-4D4F-9020-C2E6B261CEF4}">
      <dgm:prSet/>
      <dgm:spPr/>
      <dgm:t>
        <a:bodyPr/>
        <a:lstStyle/>
        <a:p>
          <a:endParaRPr lang="cs-CZ"/>
        </a:p>
      </dgm:t>
    </dgm:pt>
    <dgm:pt modelId="{8106CEBC-C4E6-4017-915B-40F55DEE2500}">
      <dgm:prSet phldrT="[Text]"/>
      <dgm:spPr/>
      <dgm:t>
        <a:bodyPr/>
        <a:lstStyle/>
        <a:p>
          <a:r>
            <a:rPr lang="cs-CZ" dirty="0" smtClean="0"/>
            <a:t>3</a:t>
          </a:r>
          <a:endParaRPr lang="cs-CZ" dirty="0"/>
        </a:p>
      </dgm:t>
    </dgm:pt>
    <dgm:pt modelId="{BD1544C4-9D74-44BC-A481-0A80D47163C7}" type="parTrans" cxnId="{96E1D8BE-3A20-48A1-9EA2-3F97BABCFD2C}">
      <dgm:prSet/>
      <dgm:spPr/>
      <dgm:t>
        <a:bodyPr/>
        <a:lstStyle/>
        <a:p>
          <a:endParaRPr lang="cs-CZ"/>
        </a:p>
      </dgm:t>
    </dgm:pt>
    <dgm:pt modelId="{1836A994-6DC4-43D5-8D3E-9159720DA99D}" type="sibTrans" cxnId="{96E1D8BE-3A20-48A1-9EA2-3F97BABCFD2C}">
      <dgm:prSet/>
      <dgm:spPr/>
      <dgm:t>
        <a:bodyPr/>
        <a:lstStyle/>
        <a:p>
          <a:endParaRPr lang="cs-CZ"/>
        </a:p>
      </dgm:t>
    </dgm:pt>
    <dgm:pt modelId="{7B63DE57-A156-4D7C-AD3E-76D78BD09343}">
      <dgm:prSet phldrT="[Text]"/>
      <dgm:spPr/>
      <dgm:t>
        <a:bodyPr/>
        <a:lstStyle/>
        <a:p>
          <a:r>
            <a:rPr lang="cs-CZ" dirty="0" smtClean="0"/>
            <a:t>2</a:t>
          </a:r>
          <a:endParaRPr lang="cs-CZ" dirty="0"/>
        </a:p>
      </dgm:t>
    </dgm:pt>
    <dgm:pt modelId="{DD705279-91B8-4E23-8ADF-115564046D39}" type="parTrans" cxnId="{65CD82F0-5E6C-4763-820F-E24131FCB982}">
      <dgm:prSet/>
      <dgm:spPr/>
      <dgm:t>
        <a:bodyPr/>
        <a:lstStyle/>
        <a:p>
          <a:endParaRPr lang="cs-CZ"/>
        </a:p>
      </dgm:t>
    </dgm:pt>
    <dgm:pt modelId="{8E708A02-535F-4DA8-B349-8BCD576E2C38}" type="sibTrans" cxnId="{65CD82F0-5E6C-4763-820F-E24131FCB982}">
      <dgm:prSet/>
      <dgm:spPr/>
      <dgm:t>
        <a:bodyPr/>
        <a:lstStyle/>
        <a:p>
          <a:endParaRPr lang="cs-CZ"/>
        </a:p>
      </dgm:t>
    </dgm:pt>
    <dgm:pt modelId="{0858018D-9AAE-42D9-9AD9-80D8D1F6E536}">
      <dgm:prSet phldrT="[Text]"/>
      <dgm:spPr/>
      <dgm:t>
        <a:bodyPr/>
        <a:lstStyle/>
        <a:p>
          <a:r>
            <a:rPr lang="cs-CZ" dirty="0" smtClean="0"/>
            <a:t>1</a:t>
          </a:r>
          <a:endParaRPr lang="cs-CZ" dirty="0"/>
        </a:p>
      </dgm:t>
    </dgm:pt>
    <dgm:pt modelId="{50E80B24-970D-4C30-8F40-D752419A381B}" type="parTrans" cxnId="{3C4429B6-8B3C-4F63-A997-AA18E7B3147E}">
      <dgm:prSet/>
      <dgm:spPr/>
      <dgm:t>
        <a:bodyPr/>
        <a:lstStyle/>
        <a:p>
          <a:endParaRPr lang="cs-CZ"/>
        </a:p>
      </dgm:t>
    </dgm:pt>
    <dgm:pt modelId="{EF684513-D5C7-4804-926B-7F86B7B1FF91}" type="sibTrans" cxnId="{3C4429B6-8B3C-4F63-A997-AA18E7B3147E}">
      <dgm:prSet/>
      <dgm:spPr/>
      <dgm:t>
        <a:bodyPr/>
        <a:lstStyle/>
        <a:p>
          <a:endParaRPr lang="cs-CZ"/>
        </a:p>
      </dgm:t>
    </dgm:pt>
    <dgm:pt modelId="{46856C4B-104C-455A-A055-438ED635D281}" type="pres">
      <dgm:prSet presAssocID="{A0D652E4-1077-4089-B7BA-19B9E5A63A2B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5A9EB3C-7A34-423B-8682-AC4D5D28EB64}" type="pres">
      <dgm:prSet presAssocID="{70346824-576F-4187-98B0-12B009EB4358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FCD373-751E-4E56-AB4B-13C1560DD578}" type="pres">
      <dgm:prSet presAssocID="{A9026C14-625F-4E64-B6CB-40B2FE0E43B6}" presName="sibTrans" presStyleLbl="sibTrans2D1" presStyleIdx="0" presStyleCnt="5"/>
      <dgm:spPr/>
      <dgm:t>
        <a:bodyPr/>
        <a:lstStyle/>
        <a:p>
          <a:endParaRPr lang="cs-CZ"/>
        </a:p>
      </dgm:t>
    </dgm:pt>
    <dgm:pt modelId="{F9B7A0C5-33D9-4B77-B36A-645F8A902CDF}" type="pres">
      <dgm:prSet presAssocID="{A9026C14-625F-4E64-B6CB-40B2FE0E43B6}" presName="connectorText" presStyleLbl="sibTrans2D1" presStyleIdx="0" presStyleCnt="5"/>
      <dgm:spPr/>
      <dgm:t>
        <a:bodyPr/>
        <a:lstStyle/>
        <a:p>
          <a:endParaRPr lang="cs-CZ"/>
        </a:p>
      </dgm:t>
    </dgm:pt>
    <dgm:pt modelId="{E286F2C7-DD86-473B-963D-BADE75FE6F07}" type="pres">
      <dgm:prSet presAssocID="{9E4D47A5-0924-4632-A2D7-B4CC571A1C03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7D3DA4-5226-4A69-B84B-66E23A593147}" type="pres">
      <dgm:prSet presAssocID="{C5CACD07-6232-4E28-89D8-8CC9266F5696}" presName="sibTrans" presStyleLbl="sibTrans2D1" presStyleIdx="1" presStyleCnt="5"/>
      <dgm:spPr/>
      <dgm:t>
        <a:bodyPr/>
        <a:lstStyle/>
        <a:p>
          <a:endParaRPr lang="cs-CZ"/>
        </a:p>
      </dgm:t>
    </dgm:pt>
    <dgm:pt modelId="{E6E0AD24-6B95-4199-9277-2A87A1516C32}" type="pres">
      <dgm:prSet presAssocID="{C5CACD07-6232-4E28-89D8-8CC9266F5696}" presName="connectorText" presStyleLbl="sibTrans2D1" presStyleIdx="1" presStyleCnt="5"/>
      <dgm:spPr/>
      <dgm:t>
        <a:bodyPr/>
        <a:lstStyle/>
        <a:p>
          <a:endParaRPr lang="cs-CZ"/>
        </a:p>
      </dgm:t>
    </dgm:pt>
    <dgm:pt modelId="{641D3B42-98A6-4739-AD40-8DECA15ABE53}" type="pres">
      <dgm:prSet presAssocID="{8106CEBC-C4E6-4017-915B-40F55DEE2500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ECCC277-5179-4F75-A286-B9322D726424}" type="pres">
      <dgm:prSet presAssocID="{1836A994-6DC4-43D5-8D3E-9159720DA99D}" presName="sibTrans" presStyleLbl="sibTrans2D1" presStyleIdx="2" presStyleCnt="5"/>
      <dgm:spPr/>
      <dgm:t>
        <a:bodyPr/>
        <a:lstStyle/>
        <a:p>
          <a:endParaRPr lang="cs-CZ"/>
        </a:p>
      </dgm:t>
    </dgm:pt>
    <dgm:pt modelId="{31ED0269-7DD4-4824-B53D-416123D9DDBC}" type="pres">
      <dgm:prSet presAssocID="{1836A994-6DC4-43D5-8D3E-9159720DA99D}" presName="connectorText" presStyleLbl="sibTrans2D1" presStyleIdx="2" presStyleCnt="5"/>
      <dgm:spPr/>
      <dgm:t>
        <a:bodyPr/>
        <a:lstStyle/>
        <a:p>
          <a:endParaRPr lang="cs-CZ"/>
        </a:p>
      </dgm:t>
    </dgm:pt>
    <dgm:pt modelId="{D7CD9089-C905-4160-92CF-B4A483C38F8E}" type="pres">
      <dgm:prSet presAssocID="{7B63DE57-A156-4D7C-AD3E-76D78BD09343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105816F-B438-4984-9603-082F0DF00BD7}" type="pres">
      <dgm:prSet presAssocID="{8E708A02-535F-4DA8-B349-8BCD576E2C38}" presName="sibTrans" presStyleLbl="sibTrans2D1" presStyleIdx="3" presStyleCnt="5"/>
      <dgm:spPr/>
      <dgm:t>
        <a:bodyPr/>
        <a:lstStyle/>
        <a:p>
          <a:endParaRPr lang="cs-CZ"/>
        </a:p>
      </dgm:t>
    </dgm:pt>
    <dgm:pt modelId="{196CA42B-0FFF-4DE4-A43A-CDE4A4BEDFEE}" type="pres">
      <dgm:prSet presAssocID="{8E708A02-535F-4DA8-B349-8BCD576E2C38}" presName="connectorText" presStyleLbl="sibTrans2D1" presStyleIdx="3" presStyleCnt="5"/>
      <dgm:spPr/>
      <dgm:t>
        <a:bodyPr/>
        <a:lstStyle/>
        <a:p>
          <a:endParaRPr lang="cs-CZ"/>
        </a:p>
      </dgm:t>
    </dgm:pt>
    <dgm:pt modelId="{61DAD38A-3EA0-472D-8239-79985A4E170A}" type="pres">
      <dgm:prSet presAssocID="{0858018D-9AAE-42D9-9AD9-80D8D1F6E536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8C43B6-3A66-4313-90B2-807AFEFDF954}" type="pres">
      <dgm:prSet presAssocID="{EF684513-D5C7-4804-926B-7F86B7B1FF91}" presName="sibTrans" presStyleLbl="sibTrans2D1" presStyleIdx="4" presStyleCnt="5"/>
      <dgm:spPr/>
      <dgm:t>
        <a:bodyPr/>
        <a:lstStyle/>
        <a:p>
          <a:endParaRPr lang="cs-CZ"/>
        </a:p>
      </dgm:t>
    </dgm:pt>
    <dgm:pt modelId="{B26007AD-08DD-44BF-B8A2-D2ADCFC6FA08}" type="pres">
      <dgm:prSet presAssocID="{EF684513-D5C7-4804-926B-7F86B7B1FF91}" presName="connectorText" presStyleLbl="sibTrans2D1" presStyleIdx="4" presStyleCnt="5"/>
      <dgm:spPr/>
      <dgm:t>
        <a:bodyPr/>
        <a:lstStyle/>
        <a:p>
          <a:endParaRPr lang="cs-CZ"/>
        </a:p>
      </dgm:t>
    </dgm:pt>
  </dgm:ptLst>
  <dgm:cxnLst>
    <dgm:cxn modelId="{FFF21625-6FE6-46EF-9316-7875C469F5DA}" type="presOf" srcId="{8E708A02-535F-4DA8-B349-8BCD576E2C38}" destId="{9105816F-B438-4984-9603-082F0DF00BD7}" srcOrd="0" destOrd="0" presId="urn:microsoft.com/office/officeart/2005/8/layout/cycle2"/>
    <dgm:cxn modelId="{12C112CA-23CF-41E6-93E7-C0568BA9ABD6}" type="presOf" srcId="{8106CEBC-C4E6-4017-915B-40F55DEE2500}" destId="{641D3B42-98A6-4739-AD40-8DECA15ABE53}" srcOrd="0" destOrd="0" presId="urn:microsoft.com/office/officeart/2005/8/layout/cycle2"/>
    <dgm:cxn modelId="{EA552AFE-0974-404B-9978-B5959F458891}" type="presOf" srcId="{A9026C14-625F-4E64-B6CB-40B2FE0E43B6}" destId="{7DFCD373-751E-4E56-AB4B-13C1560DD578}" srcOrd="0" destOrd="0" presId="urn:microsoft.com/office/officeart/2005/8/layout/cycle2"/>
    <dgm:cxn modelId="{CA5EDD05-A505-4767-978E-FEF2DCF5A743}" type="presOf" srcId="{C5CACD07-6232-4E28-89D8-8CC9266F5696}" destId="{5D7D3DA4-5226-4A69-B84B-66E23A593147}" srcOrd="0" destOrd="0" presId="urn:microsoft.com/office/officeart/2005/8/layout/cycle2"/>
    <dgm:cxn modelId="{CDBFB8DE-2361-4305-9B3E-737F213D66EA}" type="presOf" srcId="{8E708A02-535F-4DA8-B349-8BCD576E2C38}" destId="{196CA42B-0FFF-4DE4-A43A-CDE4A4BEDFEE}" srcOrd="1" destOrd="0" presId="urn:microsoft.com/office/officeart/2005/8/layout/cycle2"/>
    <dgm:cxn modelId="{A146E9ED-C85E-48C8-8DCE-6F6FB250F76B}" type="presOf" srcId="{1836A994-6DC4-43D5-8D3E-9159720DA99D}" destId="{DECCC277-5179-4F75-A286-B9322D726424}" srcOrd="0" destOrd="0" presId="urn:microsoft.com/office/officeart/2005/8/layout/cycle2"/>
    <dgm:cxn modelId="{9D70C2E3-71B6-4011-837C-35AD9F5E777A}" type="presOf" srcId="{EF684513-D5C7-4804-926B-7F86B7B1FF91}" destId="{308C43B6-3A66-4313-90B2-807AFEFDF954}" srcOrd="0" destOrd="0" presId="urn:microsoft.com/office/officeart/2005/8/layout/cycle2"/>
    <dgm:cxn modelId="{EC996725-2CA6-4D4F-9020-C2E6B261CEF4}" srcId="{A0D652E4-1077-4089-B7BA-19B9E5A63A2B}" destId="{9E4D47A5-0924-4632-A2D7-B4CC571A1C03}" srcOrd="1" destOrd="0" parTransId="{7C02EDA0-0CC4-4038-921A-4381F988F991}" sibTransId="{C5CACD07-6232-4E28-89D8-8CC9266F5696}"/>
    <dgm:cxn modelId="{2F831F77-2D93-4ABB-8216-56FCDE386C91}" type="presOf" srcId="{9E4D47A5-0924-4632-A2D7-B4CC571A1C03}" destId="{E286F2C7-DD86-473B-963D-BADE75FE6F07}" srcOrd="0" destOrd="0" presId="urn:microsoft.com/office/officeart/2005/8/layout/cycle2"/>
    <dgm:cxn modelId="{9FAAECFA-44A3-43F1-963A-DEC0C3FBF4D3}" srcId="{A0D652E4-1077-4089-B7BA-19B9E5A63A2B}" destId="{70346824-576F-4187-98B0-12B009EB4358}" srcOrd="0" destOrd="0" parTransId="{143783FA-B837-45F6-B6BE-8D515D0ED4C7}" sibTransId="{A9026C14-625F-4E64-B6CB-40B2FE0E43B6}"/>
    <dgm:cxn modelId="{F53E6A1B-0658-4F9D-9279-8B3A3B5C0845}" type="presOf" srcId="{C5CACD07-6232-4E28-89D8-8CC9266F5696}" destId="{E6E0AD24-6B95-4199-9277-2A87A1516C32}" srcOrd="1" destOrd="0" presId="urn:microsoft.com/office/officeart/2005/8/layout/cycle2"/>
    <dgm:cxn modelId="{2C7BA97C-0961-41C9-BBDD-37AA7A41F8B1}" type="presOf" srcId="{70346824-576F-4187-98B0-12B009EB4358}" destId="{25A9EB3C-7A34-423B-8682-AC4D5D28EB64}" srcOrd="0" destOrd="0" presId="urn:microsoft.com/office/officeart/2005/8/layout/cycle2"/>
    <dgm:cxn modelId="{32B19A9B-D606-4DEE-BA4F-5AD32E05EB4E}" type="presOf" srcId="{A9026C14-625F-4E64-B6CB-40B2FE0E43B6}" destId="{F9B7A0C5-33D9-4B77-B36A-645F8A902CDF}" srcOrd="1" destOrd="0" presId="urn:microsoft.com/office/officeart/2005/8/layout/cycle2"/>
    <dgm:cxn modelId="{96E1D8BE-3A20-48A1-9EA2-3F97BABCFD2C}" srcId="{A0D652E4-1077-4089-B7BA-19B9E5A63A2B}" destId="{8106CEBC-C4E6-4017-915B-40F55DEE2500}" srcOrd="2" destOrd="0" parTransId="{BD1544C4-9D74-44BC-A481-0A80D47163C7}" sibTransId="{1836A994-6DC4-43D5-8D3E-9159720DA99D}"/>
    <dgm:cxn modelId="{3C4429B6-8B3C-4F63-A997-AA18E7B3147E}" srcId="{A0D652E4-1077-4089-B7BA-19B9E5A63A2B}" destId="{0858018D-9AAE-42D9-9AD9-80D8D1F6E536}" srcOrd="4" destOrd="0" parTransId="{50E80B24-970D-4C30-8F40-D752419A381B}" sibTransId="{EF684513-D5C7-4804-926B-7F86B7B1FF91}"/>
    <dgm:cxn modelId="{7273E4FE-8509-4EEA-AF85-836E6D42028B}" type="presOf" srcId="{7B63DE57-A156-4D7C-AD3E-76D78BD09343}" destId="{D7CD9089-C905-4160-92CF-B4A483C38F8E}" srcOrd="0" destOrd="0" presId="urn:microsoft.com/office/officeart/2005/8/layout/cycle2"/>
    <dgm:cxn modelId="{70B64139-4229-4A24-8A48-E9C83BDFF44A}" type="presOf" srcId="{EF684513-D5C7-4804-926B-7F86B7B1FF91}" destId="{B26007AD-08DD-44BF-B8A2-D2ADCFC6FA08}" srcOrd="1" destOrd="0" presId="urn:microsoft.com/office/officeart/2005/8/layout/cycle2"/>
    <dgm:cxn modelId="{6A3BB379-8147-4793-8F5D-D412D2D7E3AF}" type="presOf" srcId="{0858018D-9AAE-42D9-9AD9-80D8D1F6E536}" destId="{61DAD38A-3EA0-472D-8239-79985A4E170A}" srcOrd="0" destOrd="0" presId="urn:microsoft.com/office/officeart/2005/8/layout/cycle2"/>
    <dgm:cxn modelId="{B13D9FAE-AD53-4F8E-9810-DDDEBC83949F}" type="presOf" srcId="{A0D652E4-1077-4089-B7BA-19B9E5A63A2B}" destId="{46856C4B-104C-455A-A055-438ED635D281}" srcOrd="0" destOrd="0" presId="urn:microsoft.com/office/officeart/2005/8/layout/cycle2"/>
    <dgm:cxn modelId="{36A66040-D690-41D5-98B1-191065716D07}" type="presOf" srcId="{1836A994-6DC4-43D5-8D3E-9159720DA99D}" destId="{31ED0269-7DD4-4824-B53D-416123D9DDBC}" srcOrd="1" destOrd="0" presId="urn:microsoft.com/office/officeart/2005/8/layout/cycle2"/>
    <dgm:cxn modelId="{65CD82F0-5E6C-4763-820F-E24131FCB982}" srcId="{A0D652E4-1077-4089-B7BA-19B9E5A63A2B}" destId="{7B63DE57-A156-4D7C-AD3E-76D78BD09343}" srcOrd="3" destOrd="0" parTransId="{DD705279-91B8-4E23-8ADF-115564046D39}" sibTransId="{8E708A02-535F-4DA8-B349-8BCD576E2C38}"/>
    <dgm:cxn modelId="{2F8132A0-E18F-4EB8-88DC-58B4132BDA33}" type="presParOf" srcId="{46856C4B-104C-455A-A055-438ED635D281}" destId="{25A9EB3C-7A34-423B-8682-AC4D5D28EB64}" srcOrd="0" destOrd="0" presId="urn:microsoft.com/office/officeart/2005/8/layout/cycle2"/>
    <dgm:cxn modelId="{2E470BB4-721F-407F-AF41-07F04C28A77F}" type="presParOf" srcId="{46856C4B-104C-455A-A055-438ED635D281}" destId="{7DFCD373-751E-4E56-AB4B-13C1560DD578}" srcOrd="1" destOrd="0" presId="urn:microsoft.com/office/officeart/2005/8/layout/cycle2"/>
    <dgm:cxn modelId="{3C159EE9-5BC2-459D-8DAD-7953C25B576D}" type="presParOf" srcId="{7DFCD373-751E-4E56-AB4B-13C1560DD578}" destId="{F9B7A0C5-33D9-4B77-B36A-645F8A902CDF}" srcOrd="0" destOrd="0" presId="urn:microsoft.com/office/officeart/2005/8/layout/cycle2"/>
    <dgm:cxn modelId="{A1B79599-72E6-4360-8497-8D078236BF9D}" type="presParOf" srcId="{46856C4B-104C-455A-A055-438ED635D281}" destId="{E286F2C7-DD86-473B-963D-BADE75FE6F07}" srcOrd="2" destOrd="0" presId="urn:microsoft.com/office/officeart/2005/8/layout/cycle2"/>
    <dgm:cxn modelId="{BD3159F8-5528-4D3A-BE3D-FCA737A5BC56}" type="presParOf" srcId="{46856C4B-104C-455A-A055-438ED635D281}" destId="{5D7D3DA4-5226-4A69-B84B-66E23A593147}" srcOrd="3" destOrd="0" presId="urn:microsoft.com/office/officeart/2005/8/layout/cycle2"/>
    <dgm:cxn modelId="{4BF615FF-9DB7-41A4-9100-8684CFB12B06}" type="presParOf" srcId="{5D7D3DA4-5226-4A69-B84B-66E23A593147}" destId="{E6E0AD24-6B95-4199-9277-2A87A1516C32}" srcOrd="0" destOrd="0" presId="urn:microsoft.com/office/officeart/2005/8/layout/cycle2"/>
    <dgm:cxn modelId="{C466FDFC-A163-4606-9E53-9E8546793D02}" type="presParOf" srcId="{46856C4B-104C-455A-A055-438ED635D281}" destId="{641D3B42-98A6-4739-AD40-8DECA15ABE53}" srcOrd="4" destOrd="0" presId="urn:microsoft.com/office/officeart/2005/8/layout/cycle2"/>
    <dgm:cxn modelId="{2EE343F9-F81B-4C8C-AEE5-F4AFF3A4DF39}" type="presParOf" srcId="{46856C4B-104C-455A-A055-438ED635D281}" destId="{DECCC277-5179-4F75-A286-B9322D726424}" srcOrd="5" destOrd="0" presId="urn:microsoft.com/office/officeart/2005/8/layout/cycle2"/>
    <dgm:cxn modelId="{A2FA489E-7374-4972-9483-350FF38A038B}" type="presParOf" srcId="{DECCC277-5179-4F75-A286-B9322D726424}" destId="{31ED0269-7DD4-4824-B53D-416123D9DDBC}" srcOrd="0" destOrd="0" presId="urn:microsoft.com/office/officeart/2005/8/layout/cycle2"/>
    <dgm:cxn modelId="{302008B6-A702-44DB-B2A0-D145F73C3F07}" type="presParOf" srcId="{46856C4B-104C-455A-A055-438ED635D281}" destId="{D7CD9089-C905-4160-92CF-B4A483C38F8E}" srcOrd="6" destOrd="0" presId="urn:microsoft.com/office/officeart/2005/8/layout/cycle2"/>
    <dgm:cxn modelId="{69E0E29D-EBE2-4CA8-BE3A-75ED9BC8DF9F}" type="presParOf" srcId="{46856C4B-104C-455A-A055-438ED635D281}" destId="{9105816F-B438-4984-9603-082F0DF00BD7}" srcOrd="7" destOrd="0" presId="urn:microsoft.com/office/officeart/2005/8/layout/cycle2"/>
    <dgm:cxn modelId="{1DA4F99C-6ED2-4FFE-9D48-3F6A57C4663E}" type="presParOf" srcId="{9105816F-B438-4984-9603-082F0DF00BD7}" destId="{196CA42B-0FFF-4DE4-A43A-CDE4A4BEDFEE}" srcOrd="0" destOrd="0" presId="urn:microsoft.com/office/officeart/2005/8/layout/cycle2"/>
    <dgm:cxn modelId="{DCA86C3E-4AA1-49EF-B70E-63CB5A90036A}" type="presParOf" srcId="{46856C4B-104C-455A-A055-438ED635D281}" destId="{61DAD38A-3EA0-472D-8239-79985A4E170A}" srcOrd="8" destOrd="0" presId="urn:microsoft.com/office/officeart/2005/8/layout/cycle2"/>
    <dgm:cxn modelId="{C0A34C46-B3F9-40A2-8BDA-E4D9F93217FB}" type="presParOf" srcId="{46856C4B-104C-455A-A055-438ED635D281}" destId="{308C43B6-3A66-4313-90B2-807AFEFDF954}" srcOrd="9" destOrd="0" presId="urn:microsoft.com/office/officeart/2005/8/layout/cycle2"/>
    <dgm:cxn modelId="{DC1F05DB-72E8-40A5-8716-D29C9A6EAD16}" type="presParOf" srcId="{308C43B6-3A66-4313-90B2-807AFEFDF954}" destId="{B26007AD-08DD-44BF-B8A2-D2ADCFC6FA08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2AE45BD-9FDE-4373-9483-278DBC1ED4D2}">
      <dsp:nvSpPr>
        <dsp:cNvPr id="0" name=""/>
        <dsp:cNvSpPr/>
      </dsp:nvSpPr>
      <dsp:spPr>
        <a:xfrm>
          <a:off x="653" y="123126"/>
          <a:ext cx="866733" cy="866733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990" tIns="46990" rIns="46990" bIns="4699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5</a:t>
          </a:r>
          <a:endParaRPr lang="cs-CZ" sz="3700" kern="1200" dirty="0"/>
        </a:p>
      </dsp:txBody>
      <dsp:txXfrm>
        <a:off x="653" y="123126"/>
        <a:ext cx="866733" cy="866733"/>
      </dsp:txXfrm>
    </dsp:sp>
    <dsp:sp modelId="{7958E55B-3787-44D6-8F20-6FAB76777535}">
      <dsp:nvSpPr>
        <dsp:cNvPr id="0" name=""/>
        <dsp:cNvSpPr/>
      </dsp:nvSpPr>
      <dsp:spPr>
        <a:xfrm>
          <a:off x="937765" y="305140"/>
          <a:ext cx="502705" cy="502705"/>
        </a:xfrm>
        <a:prstGeom prst="mathPlus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>
        <a:off x="937765" y="305140"/>
        <a:ext cx="502705" cy="502705"/>
      </dsp:txXfrm>
    </dsp:sp>
    <dsp:sp modelId="{45B5303C-90A2-4883-91C4-C5ADCA2EB808}">
      <dsp:nvSpPr>
        <dsp:cNvPr id="0" name=""/>
        <dsp:cNvSpPr/>
      </dsp:nvSpPr>
      <dsp:spPr>
        <a:xfrm>
          <a:off x="1510849" y="123126"/>
          <a:ext cx="866733" cy="866733"/>
        </a:xfrm>
        <a:prstGeom prst="ellipse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990" tIns="46990" rIns="46990" bIns="4699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4</a:t>
          </a:r>
          <a:endParaRPr lang="cs-CZ" sz="3700" kern="1200" dirty="0"/>
        </a:p>
      </dsp:txBody>
      <dsp:txXfrm>
        <a:off x="1510849" y="123126"/>
        <a:ext cx="866733" cy="866733"/>
      </dsp:txXfrm>
    </dsp:sp>
    <dsp:sp modelId="{117D0EAE-D05B-4D43-AE56-72C17A9306F8}">
      <dsp:nvSpPr>
        <dsp:cNvPr id="0" name=""/>
        <dsp:cNvSpPr/>
      </dsp:nvSpPr>
      <dsp:spPr>
        <a:xfrm>
          <a:off x="2447961" y="305140"/>
          <a:ext cx="502705" cy="502705"/>
        </a:xfrm>
        <a:prstGeom prst="mathEqual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>
        <a:off x="2447961" y="305140"/>
        <a:ext cx="502705" cy="502705"/>
      </dsp:txXfrm>
    </dsp:sp>
    <dsp:sp modelId="{D5992C6F-ECB2-4897-A647-5DA929CB52B1}">
      <dsp:nvSpPr>
        <dsp:cNvPr id="0" name=""/>
        <dsp:cNvSpPr/>
      </dsp:nvSpPr>
      <dsp:spPr>
        <a:xfrm>
          <a:off x="3021045" y="123126"/>
          <a:ext cx="866733" cy="866733"/>
        </a:xfrm>
        <a:prstGeom prst="ellipse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 dirty="0"/>
        </a:p>
      </dsp:txBody>
      <dsp:txXfrm>
        <a:off x="3021045" y="123126"/>
        <a:ext cx="866733" cy="866733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2AE45BD-9FDE-4373-9483-278DBC1ED4D2}">
      <dsp:nvSpPr>
        <dsp:cNvPr id="0" name=""/>
        <dsp:cNvSpPr/>
      </dsp:nvSpPr>
      <dsp:spPr>
        <a:xfrm>
          <a:off x="0" y="96259"/>
          <a:ext cx="882783" cy="88278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990" tIns="46990" rIns="46990" bIns="4699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3</a:t>
          </a:r>
          <a:endParaRPr lang="cs-CZ" sz="3700" kern="1200" dirty="0"/>
        </a:p>
      </dsp:txBody>
      <dsp:txXfrm>
        <a:off x="0" y="96259"/>
        <a:ext cx="882783" cy="882783"/>
      </dsp:txXfrm>
    </dsp:sp>
    <dsp:sp modelId="{7958E55B-3787-44D6-8F20-6FAB76777535}">
      <dsp:nvSpPr>
        <dsp:cNvPr id="0" name=""/>
        <dsp:cNvSpPr/>
      </dsp:nvSpPr>
      <dsp:spPr>
        <a:xfrm>
          <a:off x="955131" y="264482"/>
          <a:ext cx="512014" cy="512014"/>
        </a:xfrm>
        <a:prstGeom prst="mathPlus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>
        <a:off x="955131" y="264482"/>
        <a:ext cx="512014" cy="512014"/>
      </dsp:txXfrm>
    </dsp:sp>
    <dsp:sp modelId="{45B5303C-90A2-4883-91C4-C5ADCA2EB808}">
      <dsp:nvSpPr>
        <dsp:cNvPr id="0" name=""/>
        <dsp:cNvSpPr/>
      </dsp:nvSpPr>
      <dsp:spPr>
        <a:xfrm>
          <a:off x="1538828" y="79097"/>
          <a:ext cx="882783" cy="882783"/>
        </a:xfrm>
        <a:prstGeom prst="ellipse">
          <a:avLst/>
        </a:prstGeom>
        <a:solidFill>
          <a:schemeClr val="accent4">
            <a:hueOff val="-2232385"/>
            <a:satOff val="13449"/>
            <a:lumOff val="107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990" tIns="46990" rIns="46990" bIns="4699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3</a:t>
          </a:r>
          <a:endParaRPr lang="cs-CZ" sz="3700" kern="1200" dirty="0"/>
        </a:p>
      </dsp:txBody>
      <dsp:txXfrm>
        <a:off x="1538828" y="79097"/>
        <a:ext cx="882783" cy="882783"/>
      </dsp:txXfrm>
    </dsp:sp>
    <dsp:sp modelId="{117D0EAE-D05B-4D43-AE56-72C17A9306F8}">
      <dsp:nvSpPr>
        <dsp:cNvPr id="0" name=""/>
        <dsp:cNvSpPr/>
      </dsp:nvSpPr>
      <dsp:spPr>
        <a:xfrm>
          <a:off x="2493293" y="264482"/>
          <a:ext cx="512014" cy="512014"/>
        </a:xfrm>
        <a:prstGeom prst="mathEqual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>
        <a:off x="2493293" y="264482"/>
        <a:ext cx="512014" cy="512014"/>
      </dsp:txXfrm>
    </dsp:sp>
    <dsp:sp modelId="{D5992C6F-ECB2-4897-A647-5DA929CB52B1}">
      <dsp:nvSpPr>
        <dsp:cNvPr id="0" name=""/>
        <dsp:cNvSpPr/>
      </dsp:nvSpPr>
      <dsp:spPr>
        <a:xfrm>
          <a:off x="3076990" y="79097"/>
          <a:ext cx="882783" cy="882783"/>
        </a:xfrm>
        <a:prstGeom prst="ellipse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 dirty="0"/>
        </a:p>
      </dsp:txBody>
      <dsp:txXfrm>
        <a:off x="3076990" y="79097"/>
        <a:ext cx="882783" cy="882783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2AE45BD-9FDE-4373-9483-278DBC1ED4D2}">
      <dsp:nvSpPr>
        <dsp:cNvPr id="0" name=""/>
        <dsp:cNvSpPr/>
      </dsp:nvSpPr>
      <dsp:spPr>
        <a:xfrm>
          <a:off x="678" y="35068"/>
          <a:ext cx="898834" cy="89883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4</a:t>
          </a:r>
          <a:endParaRPr lang="cs-CZ" sz="3800" kern="1200" dirty="0"/>
        </a:p>
      </dsp:txBody>
      <dsp:txXfrm>
        <a:off x="678" y="35068"/>
        <a:ext cx="898834" cy="898834"/>
      </dsp:txXfrm>
    </dsp:sp>
    <dsp:sp modelId="{7958E55B-3787-44D6-8F20-6FAB76777535}">
      <dsp:nvSpPr>
        <dsp:cNvPr id="0" name=""/>
        <dsp:cNvSpPr/>
      </dsp:nvSpPr>
      <dsp:spPr>
        <a:xfrm>
          <a:off x="972497" y="223823"/>
          <a:ext cx="521323" cy="521323"/>
        </a:xfrm>
        <a:prstGeom prst="mathPlus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>
        <a:off x="972497" y="223823"/>
        <a:ext cx="521323" cy="521323"/>
      </dsp:txXfrm>
    </dsp:sp>
    <dsp:sp modelId="{45B5303C-90A2-4883-91C4-C5ADCA2EB808}">
      <dsp:nvSpPr>
        <dsp:cNvPr id="0" name=""/>
        <dsp:cNvSpPr/>
      </dsp:nvSpPr>
      <dsp:spPr>
        <a:xfrm>
          <a:off x="1566806" y="35068"/>
          <a:ext cx="898834" cy="898834"/>
        </a:xfrm>
        <a:prstGeom prst="ellipse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1</a:t>
          </a:r>
          <a:endParaRPr lang="cs-CZ" sz="3800" kern="1200" dirty="0"/>
        </a:p>
      </dsp:txBody>
      <dsp:txXfrm>
        <a:off x="1566806" y="35068"/>
        <a:ext cx="898834" cy="898834"/>
      </dsp:txXfrm>
    </dsp:sp>
    <dsp:sp modelId="{117D0EAE-D05B-4D43-AE56-72C17A9306F8}">
      <dsp:nvSpPr>
        <dsp:cNvPr id="0" name=""/>
        <dsp:cNvSpPr/>
      </dsp:nvSpPr>
      <dsp:spPr>
        <a:xfrm>
          <a:off x="2538626" y="223823"/>
          <a:ext cx="521323" cy="521323"/>
        </a:xfrm>
        <a:prstGeom prst="mathEqual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>
        <a:off x="2538626" y="223823"/>
        <a:ext cx="521323" cy="521323"/>
      </dsp:txXfrm>
    </dsp:sp>
    <dsp:sp modelId="{D5992C6F-ECB2-4897-A647-5DA929CB52B1}">
      <dsp:nvSpPr>
        <dsp:cNvPr id="0" name=""/>
        <dsp:cNvSpPr/>
      </dsp:nvSpPr>
      <dsp:spPr>
        <a:xfrm>
          <a:off x="3133613" y="4"/>
          <a:ext cx="898834" cy="898834"/>
        </a:xfrm>
        <a:prstGeom prst="ellipse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3133613" y="4"/>
        <a:ext cx="898834" cy="898834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2AE45BD-9FDE-4373-9483-278DBC1ED4D2}">
      <dsp:nvSpPr>
        <dsp:cNvPr id="0" name=""/>
        <dsp:cNvSpPr/>
      </dsp:nvSpPr>
      <dsp:spPr>
        <a:xfrm>
          <a:off x="678" y="35068"/>
          <a:ext cx="898834" cy="89883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8</a:t>
          </a:r>
          <a:endParaRPr lang="cs-CZ" sz="3800" kern="1200" dirty="0"/>
        </a:p>
      </dsp:txBody>
      <dsp:txXfrm>
        <a:off x="678" y="35068"/>
        <a:ext cx="898834" cy="898834"/>
      </dsp:txXfrm>
    </dsp:sp>
    <dsp:sp modelId="{7958E55B-3787-44D6-8F20-6FAB76777535}">
      <dsp:nvSpPr>
        <dsp:cNvPr id="0" name=""/>
        <dsp:cNvSpPr/>
      </dsp:nvSpPr>
      <dsp:spPr>
        <a:xfrm>
          <a:off x="972497" y="223823"/>
          <a:ext cx="521323" cy="521323"/>
        </a:xfrm>
        <a:prstGeom prst="mathPlus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>
        <a:off x="972497" y="223823"/>
        <a:ext cx="521323" cy="521323"/>
      </dsp:txXfrm>
    </dsp:sp>
    <dsp:sp modelId="{45B5303C-90A2-4883-91C4-C5ADCA2EB808}">
      <dsp:nvSpPr>
        <dsp:cNvPr id="0" name=""/>
        <dsp:cNvSpPr/>
      </dsp:nvSpPr>
      <dsp:spPr>
        <a:xfrm>
          <a:off x="1566806" y="35068"/>
          <a:ext cx="898834" cy="89883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0</a:t>
          </a:r>
          <a:endParaRPr lang="cs-CZ" sz="3800" kern="1200" dirty="0"/>
        </a:p>
      </dsp:txBody>
      <dsp:txXfrm>
        <a:off x="1566806" y="35068"/>
        <a:ext cx="898834" cy="898834"/>
      </dsp:txXfrm>
    </dsp:sp>
    <dsp:sp modelId="{117D0EAE-D05B-4D43-AE56-72C17A9306F8}">
      <dsp:nvSpPr>
        <dsp:cNvPr id="0" name=""/>
        <dsp:cNvSpPr/>
      </dsp:nvSpPr>
      <dsp:spPr>
        <a:xfrm>
          <a:off x="2538626" y="223823"/>
          <a:ext cx="521323" cy="521323"/>
        </a:xfrm>
        <a:prstGeom prst="mathEqual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>
        <a:off x="2538626" y="223823"/>
        <a:ext cx="521323" cy="521323"/>
      </dsp:txXfrm>
    </dsp:sp>
    <dsp:sp modelId="{D5992C6F-ECB2-4897-A647-5DA929CB52B1}">
      <dsp:nvSpPr>
        <dsp:cNvPr id="0" name=""/>
        <dsp:cNvSpPr/>
      </dsp:nvSpPr>
      <dsp:spPr>
        <a:xfrm>
          <a:off x="3132935" y="35068"/>
          <a:ext cx="898834" cy="89883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3132935" y="35068"/>
        <a:ext cx="898834" cy="898834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2AE45BD-9FDE-4373-9483-278DBC1ED4D2}">
      <dsp:nvSpPr>
        <dsp:cNvPr id="0" name=""/>
        <dsp:cNvSpPr/>
      </dsp:nvSpPr>
      <dsp:spPr>
        <a:xfrm>
          <a:off x="641" y="95148"/>
          <a:ext cx="850682" cy="85068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6</a:t>
          </a:r>
          <a:endParaRPr lang="cs-CZ" sz="3600" kern="1200" dirty="0"/>
        </a:p>
      </dsp:txBody>
      <dsp:txXfrm>
        <a:off x="641" y="95148"/>
        <a:ext cx="850682" cy="850682"/>
      </dsp:txXfrm>
    </dsp:sp>
    <dsp:sp modelId="{7958E55B-3787-44D6-8F20-6FAB76777535}">
      <dsp:nvSpPr>
        <dsp:cNvPr id="0" name=""/>
        <dsp:cNvSpPr/>
      </dsp:nvSpPr>
      <dsp:spPr>
        <a:xfrm>
          <a:off x="920399" y="273791"/>
          <a:ext cx="493395" cy="493395"/>
        </a:xfrm>
        <a:prstGeom prst="mathPlus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>
        <a:off x="920399" y="273791"/>
        <a:ext cx="493395" cy="493395"/>
      </dsp:txXfrm>
    </dsp:sp>
    <dsp:sp modelId="{45B5303C-90A2-4883-91C4-C5ADCA2EB808}">
      <dsp:nvSpPr>
        <dsp:cNvPr id="0" name=""/>
        <dsp:cNvSpPr/>
      </dsp:nvSpPr>
      <dsp:spPr>
        <a:xfrm>
          <a:off x="1482870" y="95148"/>
          <a:ext cx="850682" cy="85068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3</a:t>
          </a:r>
          <a:endParaRPr lang="cs-CZ" sz="3600" kern="1200" dirty="0"/>
        </a:p>
      </dsp:txBody>
      <dsp:txXfrm>
        <a:off x="1482870" y="95148"/>
        <a:ext cx="850682" cy="850682"/>
      </dsp:txXfrm>
    </dsp:sp>
    <dsp:sp modelId="{117D0EAE-D05B-4D43-AE56-72C17A9306F8}">
      <dsp:nvSpPr>
        <dsp:cNvPr id="0" name=""/>
        <dsp:cNvSpPr/>
      </dsp:nvSpPr>
      <dsp:spPr>
        <a:xfrm>
          <a:off x="2402628" y="273791"/>
          <a:ext cx="493395" cy="493395"/>
        </a:xfrm>
        <a:prstGeom prst="mathEqual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/>
        </a:p>
      </dsp:txBody>
      <dsp:txXfrm>
        <a:off x="2402628" y="273791"/>
        <a:ext cx="493395" cy="493395"/>
      </dsp:txXfrm>
    </dsp:sp>
    <dsp:sp modelId="{D5992C6F-ECB2-4897-A647-5DA929CB52B1}">
      <dsp:nvSpPr>
        <dsp:cNvPr id="0" name=""/>
        <dsp:cNvSpPr/>
      </dsp:nvSpPr>
      <dsp:spPr>
        <a:xfrm>
          <a:off x="2965099" y="95148"/>
          <a:ext cx="850682" cy="85068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 dirty="0"/>
        </a:p>
      </dsp:txBody>
      <dsp:txXfrm>
        <a:off x="2965099" y="95148"/>
        <a:ext cx="850682" cy="850682"/>
      </dsp:txXfrm>
    </dsp:sp>
  </dsp:spTree>
</dsp:drawing>
</file>

<file path=ppt/diagrams/drawing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2AE45BD-9FDE-4373-9483-278DBC1ED4D2}">
      <dsp:nvSpPr>
        <dsp:cNvPr id="0" name=""/>
        <dsp:cNvSpPr/>
      </dsp:nvSpPr>
      <dsp:spPr>
        <a:xfrm>
          <a:off x="653" y="123126"/>
          <a:ext cx="866733" cy="86673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990" tIns="46990" rIns="46990" bIns="4699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4</a:t>
          </a:r>
          <a:endParaRPr lang="cs-CZ" sz="3700" kern="1200" dirty="0"/>
        </a:p>
      </dsp:txBody>
      <dsp:txXfrm>
        <a:off x="653" y="123126"/>
        <a:ext cx="866733" cy="866733"/>
      </dsp:txXfrm>
    </dsp:sp>
    <dsp:sp modelId="{7958E55B-3787-44D6-8F20-6FAB76777535}">
      <dsp:nvSpPr>
        <dsp:cNvPr id="0" name=""/>
        <dsp:cNvSpPr/>
      </dsp:nvSpPr>
      <dsp:spPr>
        <a:xfrm>
          <a:off x="937765" y="305140"/>
          <a:ext cx="502705" cy="502705"/>
        </a:xfrm>
        <a:prstGeom prst="mathPlus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>
        <a:off x="937765" y="305140"/>
        <a:ext cx="502705" cy="502705"/>
      </dsp:txXfrm>
    </dsp:sp>
    <dsp:sp modelId="{45B5303C-90A2-4883-91C4-C5ADCA2EB808}">
      <dsp:nvSpPr>
        <dsp:cNvPr id="0" name=""/>
        <dsp:cNvSpPr/>
      </dsp:nvSpPr>
      <dsp:spPr>
        <a:xfrm>
          <a:off x="1510849" y="123126"/>
          <a:ext cx="866733" cy="866733"/>
        </a:xfrm>
        <a:prstGeom prst="ellipse">
          <a:avLst/>
        </a:prstGeom>
        <a:solidFill>
          <a:schemeClr val="accent4">
            <a:hueOff val="-2232385"/>
            <a:satOff val="13449"/>
            <a:lumOff val="107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990" tIns="46990" rIns="46990" bIns="4699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4</a:t>
          </a:r>
          <a:endParaRPr lang="cs-CZ" sz="3700" kern="1200" dirty="0"/>
        </a:p>
      </dsp:txBody>
      <dsp:txXfrm>
        <a:off x="1510849" y="123126"/>
        <a:ext cx="866733" cy="866733"/>
      </dsp:txXfrm>
    </dsp:sp>
    <dsp:sp modelId="{117D0EAE-D05B-4D43-AE56-72C17A9306F8}">
      <dsp:nvSpPr>
        <dsp:cNvPr id="0" name=""/>
        <dsp:cNvSpPr/>
      </dsp:nvSpPr>
      <dsp:spPr>
        <a:xfrm>
          <a:off x="2447961" y="305140"/>
          <a:ext cx="502705" cy="502705"/>
        </a:xfrm>
        <a:prstGeom prst="mathEqual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>
        <a:off x="2447961" y="305140"/>
        <a:ext cx="502705" cy="502705"/>
      </dsp:txXfrm>
    </dsp:sp>
    <dsp:sp modelId="{D5992C6F-ECB2-4897-A647-5DA929CB52B1}">
      <dsp:nvSpPr>
        <dsp:cNvPr id="0" name=""/>
        <dsp:cNvSpPr/>
      </dsp:nvSpPr>
      <dsp:spPr>
        <a:xfrm>
          <a:off x="3021045" y="123126"/>
          <a:ext cx="866733" cy="866733"/>
        </a:xfrm>
        <a:prstGeom prst="ellipse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 dirty="0"/>
        </a:p>
      </dsp:txBody>
      <dsp:txXfrm>
        <a:off x="3021045" y="123126"/>
        <a:ext cx="866733" cy="866733"/>
      </dsp:txXfrm>
    </dsp:sp>
  </dsp:spTree>
</dsp:drawing>
</file>

<file path=ppt/diagrams/drawing7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2AE45BD-9FDE-4373-9483-278DBC1ED4D2}">
      <dsp:nvSpPr>
        <dsp:cNvPr id="0" name=""/>
        <dsp:cNvSpPr/>
      </dsp:nvSpPr>
      <dsp:spPr>
        <a:xfrm>
          <a:off x="666" y="43093"/>
          <a:ext cx="882783" cy="88278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990" tIns="46990" rIns="46990" bIns="4699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9</a:t>
          </a:r>
          <a:endParaRPr lang="cs-CZ" sz="3700" kern="1200" dirty="0"/>
        </a:p>
      </dsp:txBody>
      <dsp:txXfrm>
        <a:off x="666" y="43093"/>
        <a:ext cx="882783" cy="882783"/>
      </dsp:txXfrm>
    </dsp:sp>
    <dsp:sp modelId="{7958E55B-3787-44D6-8F20-6FAB76777535}">
      <dsp:nvSpPr>
        <dsp:cNvPr id="0" name=""/>
        <dsp:cNvSpPr/>
      </dsp:nvSpPr>
      <dsp:spPr>
        <a:xfrm>
          <a:off x="955131" y="228478"/>
          <a:ext cx="512014" cy="512014"/>
        </a:xfrm>
        <a:prstGeom prst="mathPlus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>
        <a:off x="955131" y="228478"/>
        <a:ext cx="512014" cy="512014"/>
      </dsp:txXfrm>
    </dsp:sp>
    <dsp:sp modelId="{45B5303C-90A2-4883-91C4-C5ADCA2EB808}">
      <dsp:nvSpPr>
        <dsp:cNvPr id="0" name=""/>
        <dsp:cNvSpPr/>
      </dsp:nvSpPr>
      <dsp:spPr>
        <a:xfrm>
          <a:off x="1538828" y="43093"/>
          <a:ext cx="882783" cy="88278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990" tIns="46990" rIns="46990" bIns="4699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1</a:t>
          </a:r>
          <a:endParaRPr lang="cs-CZ" sz="3700" kern="1200" dirty="0"/>
        </a:p>
      </dsp:txBody>
      <dsp:txXfrm>
        <a:off x="1538828" y="43093"/>
        <a:ext cx="882783" cy="882783"/>
      </dsp:txXfrm>
    </dsp:sp>
    <dsp:sp modelId="{117D0EAE-D05B-4D43-AE56-72C17A9306F8}">
      <dsp:nvSpPr>
        <dsp:cNvPr id="0" name=""/>
        <dsp:cNvSpPr/>
      </dsp:nvSpPr>
      <dsp:spPr>
        <a:xfrm>
          <a:off x="2493293" y="228478"/>
          <a:ext cx="512014" cy="512014"/>
        </a:xfrm>
        <a:prstGeom prst="mathEqual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>
        <a:off x="2493293" y="228478"/>
        <a:ext cx="512014" cy="512014"/>
      </dsp:txXfrm>
    </dsp:sp>
    <dsp:sp modelId="{D5992C6F-ECB2-4897-A647-5DA929CB52B1}">
      <dsp:nvSpPr>
        <dsp:cNvPr id="0" name=""/>
        <dsp:cNvSpPr/>
      </dsp:nvSpPr>
      <dsp:spPr>
        <a:xfrm>
          <a:off x="3076990" y="43093"/>
          <a:ext cx="882783" cy="88278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 dirty="0"/>
        </a:p>
      </dsp:txBody>
      <dsp:txXfrm>
        <a:off x="3076990" y="43093"/>
        <a:ext cx="882783" cy="882783"/>
      </dsp:txXfrm>
    </dsp:sp>
  </dsp:spTree>
</dsp:drawing>
</file>

<file path=ppt/diagrams/drawing8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2AE45BD-9FDE-4373-9483-278DBC1ED4D2}">
      <dsp:nvSpPr>
        <dsp:cNvPr id="0" name=""/>
        <dsp:cNvSpPr/>
      </dsp:nvSpPr>
      <dsp:spPr>
        <a:xfrm>
          <a:off x="666" y="43093"/>
          <a:ext cx="882783" cy="88278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990" tIns="46990" rIns="46990" bIns="4699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5</a:t>
          </a:r>
          <a:endParaRPr lang="cs-CZ" sz="3700" kern="1200" dirty="0"/>
        </a:p>
      </dsp:txBody>
      <dsp:txXfrm>
        <a:off x="666" y="43093"/>
        <a:ext cx="882783" cy="882783"/>
      </dsp:txXfrm>
    </dsp:sp>
    <dsp:sp modelId="{7958E55B-3787-44D6-8F20-6FAB76777535}">
      <dsp:nvSpPr>
        <dsp:cNvPr id="0" name=""/>
        <dsp:cNvSpPr/>
      </dsp:nvSpPr>
      <dsp:spPr>
        <a:xfrm>
          <a:off x="955131" y="228478"/>
          <a:ext cx="512014" cy="512014"/>
        </a:xfrm>
        <a:prstGeom prst="mathPlus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>
        <a:off x="955131" y="228478"/>
        <a:ext cx="512014" cy="512014"/>
      </dsp:txXfrm>
    </dsp:sp>
    <dsp:sp modelId="{45B5303C-90A2-4883-91C4-C5ADCA2EB808}">
      <dsp:nvSpPr>
        <dsp:cNvPr id="0" name=""/>
        <dsp:cNvSpPr/>
      </dsp:nvSpPr>
      <dsp:spPr>
        <a:xfrm>
          <a:off x="1538828" y="43093"/>
          <a:ext cx="882783" cy="882783"/>
        </a:xfrm>
        <a:prstGeom prst="ellipse">
          <a:avLst/>
        </a:prstGeom>
        <a:solidFill>
          <a:schemeClr val="accent3">
            <a:hueOff val="5625132"/>
            <a:satOff val="-8440"/>
            <a:lumOff val="-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990" tIns="46990" rIns="46990" bIns="4699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2</a:t>
          </a:r>
          <a:endParaRPr lang="cs-CZ" sz="3700" kern="1200" dirty="0"/>
        </a:p>
      </dsp:txBody>
      <dsp:txXfrm>
        <a:off x="1538828" y="43093"/>
        <a:ext cx="882783" cy="882783"/>
      </dsp:txXfrm>
    </dsp:sp>
    <dsp:sp modelId="{117D0EAE-D05B-4D43-AE56-72C17A9306F8}">
      <dsp:nvSpPr>
        <dsp:cNvPr id="0" name=""/>
        <dsp:cNvSpPr/>
      </dsp:nvSpPr>
      <dsp:spPr>
        <a:xfrm>
          <a:off x="2493293" y="228478"/>
          <a:ext cx="512014" cy="512014"/>
        </a:xfrm>
        <a:prstGeom prst="mathEqual">
          <a:avLst/>
        </a:prstGeom>
        <a:solidFill>
          <a:schemeClr val="accent3">
            <a:hueOff val="11250264"/>
            <a:satOff val="-16880"/>
            <a:lumOff val="-274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>
        <a:off x="2493293" y="228478"/>
        <a:ext cx="512014" cy="512014"/>
      </dsp:txXfrm>
    </dsp:sp>
    <dsp:sp modelId="{D5992C6F-ECB2-4897-A647-5DA929CB52B1}">
      <dsp:nvSpPr>
        <dsp:cNvPr id="0" name=""/>
        <dsp:cNvSpPr/>
      </dsp:nvSpPr>
      <dsp:spPr>
        <a:xfrm>
          <a:off x="3076990" y="43093"/>
          <a:ext cx="882783" cy="882783"/>
        </a:xfrm>
        <a:prstGeom prst="ellipse">
          <a:avLst/>
        </a:prstGeom>
        <a:solidFill>
          <a:schemeClr val="accent3">
            <a:hueOff val="11250264"/>
            <a:satOff val="-16880"/>
            <a:lumOff val="-274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 dirty="0"/>
        </a:p>
      </dsp:txBody>
      <dsp:txXfrm>
        <a:off x="3076990" y="43093"/>
        <a:ext cx="882783" cy="882783"/>
      </dsp:txXfrm>
    </dsp:sp>
  </dsp:spTree>
</dsp:drawing>
</file>

<file path=ppt/diagrams/drawing9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2DE6252-AF3E-42B1-ADDD-2487DD0C4767}">
      <dsp:nvSpPr>
        <dsp:cNvPr id="0" name=""/>
        <dsp:cNvSpPr/>
      </dsp:nvSpPr>
      <dsp:spPr>
        <a:xfrm>
          <a:off x="679" y="33915"/>
          <a:ext cx="901139" cy="90113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6</a:t>
          </a:r>
          <a:endParaRPr lang="cs-CZ" sz="3800" kern="1200" dirty="0"/>
        </a:p>
      </dsp:txBody>
      <dsp:txXfrm>
        <a:off x="679" y="33915"/>
        <a:ext cx="901139" cy="901139"/>
      </dsp:txXfrm>
    </dsp:sp>
    <dsp:sp modelId="{581E01A2-656E-49AB-B475-0E271C9D3BB6}">
      <dsp:nvSpPr>
        <dsp:cNvPr id="0" name=""/>
        <dsp:cNvSpPr/>
      </dsp:nvSpPr>
      <dsp:spPr>
        <a:xfrm>
          <a:off x="974992" y="223154"/>
          <a:ext cx="522661" cy="522661"/>
        </a:xfrm>
        <a:prstGeom prst="mathPlus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>
        <a:off x="974992" y="223154"/>
        <a:ext cx="522661" cy="522661"/>
      </dsp:txXfrm>
    </dsp:sp>
    <dsp:sp modelId="{938B0DFA-1AA1-4071-B43E-266630DB124C}">
      <dsp:nvSpPr>
        <dsp:cNvPr id="0" name=""/>
        <dsp:cNvSpPr/>
      </dsp:nvSpPr>
      <dsp:spPr>
        <a:xfrm>
          <a:off x="1570826" y="33915"/>
          <a:ext cx="901139" cy="90113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3</a:t>
          </a:r>
          <a:endParaRPr lang="cs-CZ" sz="3800" kern="1200" dirty="0"/>
        </a:p>
      </dsp:txBody>
      <dsp:txXfrm>
        <a:off x="1570826" y="33915"/>
        <a:ext cx="901139" cy="901139"/>
      </dsp:txXfrm>
    </dsp:sp>
    <dsp:sp modelId="{C92B52C6-B47D-418D-9923-E0F04B85E464}">
      <dsp:nvSpPr>
        <dsp:cNvPr id="0" name=""/>
        <dsp:cNvSpPr/>
      </dsp:nvSpPr>
      <dsp:spPr>
        <a:xfrm>
          <a:off x="2545138" y="223154"/>
          <a:ext cx="522661" cy="522661"/>
        </a:xfrm>
        <a:prstGeom prst="mathEqual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/>
        </a:p>
      </dsp:txBody>
      <dsp:txXfrm>
        <a:off x="2545138" y="223154"/>
        <a:ext cx="522661" cy="522661"/>
      </dsp:txXfrm>
    </dsp:sp>
    <dsp:sp modelId="{D6D97205-7E57-44C6-8938-EE8E2CEF5A40}">
      <dsp:nvSpPr>
        <dsp:cNvPr id="0" name=""/>
        <dsp:cNvSpPr/>
      </dsp:nvSpPr>
      <dsp:spPr>
        <a:xfrm>
          <a:off x="3140972" y="33915"/>
          <a:ext cx="901139" cy="90113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/>
        </a:p>
      </dsp:txBody>
      <dsp:txXfrm>
        <a:off x="3140972" y="33915"/>
        <a:ext cx="901139" cy="901139"/>
      </dsp:txXfrm>
    </dsp:sp>
  </dsp:spTree>
</dsp:drawing>
</file>

<file path=ppt/diagrams/drawing10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2DE6252-AF3E-42B1-ADDD-2487DD0C4767}">
      <dsp:nvSpPr>
        <dsp:cNvPr id="0" name=""/>
        <dsp:cNvSpPr/>
      </dsp:nvSpPr>
      <dsp:spPr>
        <a:xfrm>
          <a:off x="679" y="33915"/>
          <a:ext cx="901139" cy="90113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4</a:t>
          </a:r>
          <a:endParaRPr lang="cs-CZ" sz="3800" kern="1200" dirty="0"/>
        </a:p>
      </dsp:txBody>
      <dsp:txXfrm>
        <a:off x="679" y="33915"/>
        <a:ext cx="901139" cy="901139"/>
      </dsp:txXfrm>
    </dsp:sp>
    <dsp:sp modelId="{581E01A2-656E-49AB-B475-0E271C9D3BB6}">
      <dsp:nvSpPr>
        <dsp:cNvPr id="0" name=""/>
        <dsp:cNvSpPr/>
      </dsp:nvSpPr>
      <dsp:spPr>
        <a:xfrm>
          <a:off x="974992" y="223154"/>
          <a:ext cx="522661" cy="522661"/>
        </a:xfrm>
        <a:prstGeom prst="mathPlus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>
        <a:off x="974992" y="223154"/>
        <a:ext cx="522661" cy="522661"/>
      </dsp:txXfrm>
    </dsp:sp>
    <dsp:sp modelId="{938B0DFA-1AA1-4071-B43E-266630DB124C}">
      <dsp:nvSpPr>
        <dsp:cNvPr id="0" name=""/>
        <dsp:cNvSpPr/>
      </dsp:nvSpPr>
      <dsp:spPr>
        <a:xfrm>
          <a:off x="1575792" y="63626"/>
          <a:ext cx="901139" cy="901139"/>
        </a:xfrm>
        <a:prstGeom prst="ellipse">
          <a:avLst/>
        </a:prstGeom>
        <a:solidFill>
          <a:schemeClr val="accent3">
            <a:hueOff val="5625132"/>
            <a:satOff val="-8440"/>
            <a:lumOff val="-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5</a:t>
          </a:r>
          <a:endParaRPr lang="cs-CZ" sz="3800" kern="1200" dirty="0"/>
        </a:p>
      </dsp:txBody>
      <dsp:txXfrm>
        <a:off x="1575792" y="63626"/>
        <a:ext cx="901139" cy="901139"/>
      </dsp:txXfrm>
    </dsp:sp>
    <dsp:sp modelId="{C92B52C6-B47D-418D-9923-E0F04B85E464}">
      <dsp:nvSpPr>
        <dsp:cNvPr id="0" name=""/>
        <dsp:cNvSpPr/>
      </dsp:nvSpPr>
      <dsp:spPr>
        <a:xfrm>
          <a:off x="2545138" y="223154"/>
          <a:ext cx="522661" cy="522661"/>
        </a:xfrm>
        <a:prstGeom prst="mathEqual">
          <a:avLst/>
        </a:prstGeom>
        <a:solidFill>
          <a:schemeClr val="accent3">
            <a:hueOff val="11250264"/>
            <a:satOff val="-16880"/>
            <a:lumOff val="-274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/>
        </a:p>
      </dsp:txBody>
      <dsp:txXfrm>
        <a:off x="2545138" y="223154"/>
        <a:ext cx="522661" cy="522661"/>
      </dsp:txXfrm>
    </dsp:sp>
    <dsp:sp modelId="{D6D97205-7E57-44C6-8938-EE8E2CEF5A40}">
      <dsp:nvSpPr>
        <dsp:cNvPr id="0" name=""/>
        <dsp:cNvSpPr/>
      </dsp:nvSpPr>
      <dsp:spPr>
        <a:xfrm>
          <a:off x="3140972" y="33915"/>
          <a:ext cx="901139" cy="901139"/>
        </a:xfrm>
        <a:prstGeom prst="ellipse">
          <a:avLst/>
        </a:prstGeom>
        <a:solidFill>
          <a:schemeClr val="accent3">
            <a:hueOff val="11250264"/>
            <a:satOff val="-16880"/>
            <a:lumOff val="-274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3140972" y="33915"/>
        <a:ext cx="901139" cy="901139"/>
      </dsp:txXfrm>
    </dsp:sp>
  </dsp:spTree>
</dsp:drawing>
</file>

<file path=ppt/diagrams/drawing1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2DE6252-AF3E-42B1-ADDD-2487DD0C4767}">
      <dsp:nvSpPr>
        <dsp:cNvPr id="0" name=""/>
        <dsp:cNvSpPr/>
      </dsp:nvSpPr>
      <dsp:spPr>
        <a:xfrm>
          <a:off x="679" y="33915"/>
          <a:ext cx="901139" cy="901139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2</a:t>
          </a:r>
          <a:endParaRPr lang="cs-CZ" sz="3800" kern="1200" dirty="0"/>
        </a:p>
      </dsp:txBody>
      <dsp:txXfrm>
        <a:off x="679" y="33915"/>
        <a:ext cx="901139" cy="901139"/>
      </dsp:txXfrm>
    </dsp:sp>
    <dsp:sp modelId="{581E01A2-656E-49AB-B475-0E271C9D3BB6}">
      <dsp:nvSpPr>
        <dsp:cNvPr id="0" name=""/>
        <dsp:cNvSpPr/>
      </dsp:nvSpPr>
      <dsp:spPr>
        <a:xfrm>
          <a:off x="974992" y="223154"/>
          <a:ext cx="522661" cy="522661"/>
        </a:xfrm>
        <a:prstGeom prst="mathPlus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>
        <a:off x="974992" y="223154"/>
        <a:ext cx="522661" cy="522661"/>
      </dsp:txXfrm>
    </dsp:sp>
    <dsp:sp modelId="{938B0DFA-1AA1-4071-B43E-266630DB124C}">
      <dsp:nvSpPr>
        <dsp:cNvPr id="0" name=""/>
        <dsp:cNvSpPr/>
      </dsp:nvSpPr>
      <dsp:spPr>
        <a:xfrm>
          <a:off x="1567408" y="55236"/>
          <a:ext cx="901139" cy="901139"/>
        </a:xfrm>
        <a:prstGeom prst="ellipse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4</a:t>
          </a:r>
          <a:endParaRPr lang="cs-CZ" sz="3800" kern="1200" dirty="0"/>
        </a:p>
      </dsp:txBody>
      <dsp:txXfrm>
        <a:off x="1567408" y="55236"/>
        <a:ext cx="901139" cy="901139"/>
      </dsp:txXfrm>
    </dsp:sp>
    <dsp:sp modelId="{C92B52C6-B47D-418D-9923-E0F04B85E464}">
      <dsp:nvSpPr>
        <dsp:cNvPr id="0" name=""/>
        <dsp:cNvSpPr/>
      </dsp:nvSpPr>
      <dsp:spPr>
        <a:xfrm>
          <a:off x="2545138" y="223154"/>
          <a:ext cx="522661" cy="522661"/>
        </a:xfrm>
        <a:prstGeom prst="mathEqual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/>
        </a:p>
      </dsp:txBody>
      <dsp:txXfrm>
        <a:off x="2545138" y="223154"/>
        <a:ext cx="522661" cy="522661"/>
      </dsp:txXfrm>
    </dsp:sp>
    <dsp:sp modelId="{D6D97205-7E57-44C6-8938-EE8E2CEF5A40}">
      <dsp:nvSpPr>
        <dsp:cNvPr id="0" name=""/>
        <dsp:cNvSpPr/>
      </dsp:nvSpPr>
      <dsp:spPr>
        <a:xfrm>
          <a:off x="3140972" y="33915"/>
          <a:ext cx="901139" cy="901139"/>
        </a:xfrm>
        <a:prstGeom prst="ellipse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3140972" y="33915"/>
        <a:ext cx="901139" cy="901139"/>
      </dsp:txXfrm>
    </dsp:sp>
  </dsp:spTree>
</dsp:drawing>
</file>

<file path=ppt/diagrams/drawing1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2DE6252-AF3E-42B1-ADDD-2487DD0C4767}">
      <dsp:nvSpPr>
        <dsp:cNvPr id="0" name=""/>
        <dsp:cNvSpPr/>
      </dsp:nvSpPr>
      <dsp:spPr>
        <a:xfrm>
          <a:off x="679" y="33915"/>
          <a:ext cx="901139" cy="90113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3</a:t>
          </a:r>
          <a:endParaRPr lang="cs-CZ" sz="3800" kern="1200" dirty="0"/>
        </a:p>
      </dsp:txBody>
      <dsp:txXfrm>
        <a:off x="679" y="33915"/>
        <a:ext cx="901139" cy="901139"/>
      </dsp:txXfrm>
    </dsp:sp>
    <dsp:sp modelId="{581E01A2-656E-49AB-B475-0E271C9D3BB6}">
      <dsp:nvSpPr>
        <dsp:cNvPr id="0" name=""/>
        <dsp:cNvSpPr/>
      </dsp:nvSpPr>
      <dsp:spPr>
        <a:xfrm>
          <a:off x="974992" y="223154"/>
          <a:ext cx="522661" cy="522661"/>
        </a:xfrm>
        <a:prstGeom prst="mathPlus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>
        <a:off x="974992" y="223154"/>
        <a:ext cx="522661" cy="522661"/>
      </dsp:txXfrm>
    </dsp:sp>
    <dsp:sp modelId="{938B0DFA-1AA1-4071-B43E-266630DB124C}">
      <dsp:nvSpPr>
        <dsp:cNvPr id="0" name=""/>
        <dsp:cNvSpPr/>
      </dsp:nvSpPr>
      <dsp:spPr>
        <a:xfrm>
          <a:off x="1631031" y="46855"/>
          <a:ext cx="901139" cy="90113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6</a:t>
          </a:r>
          <a:endParaRPr lang="cs-CZ" sz="3800" kern="1200" dirty="0"/>
        </a:p>
      </dsp:txBody>
      <dsp:txXfrm>
        <a:off x="1631031" y="46855"/>
        <a:ext cx="901139" cy="901139"/>
      </dsp:txXfrm>
    </dsp:sp>
    <dsp:sp modelId="{C92B52C6-B47D-418D-9923-E0F04B85E464}">
      <dsp:nvSpPr>
        <dsp:cNvPr id="0" name=""/>
        <dsp:cNvSpPr/>
      </dsp:nvSpPr>
      <dsp:spPr>
        <a:xfrm>
          <a:off x="2545138" y="223154"/>
          <a:ext cx="522661" cy="522661"/>
        </a:xfrm>
        <a:prstGeom prst="mathEqual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/>
        </a:p>
      </dsp:txBody>
      <dsp:txXfrm>
        <a:off x="2545138" y="223154"/>
        <a:ext cx="522661" cy="522661"/>
      </dsp:txXfrm>
    </dsp:sp>
    <dsp:sp modelId="{D6D97205-7E57-44C6-8938-EE8E2CEF5A40}">
      <dsp:nvSpPr>
        <dsp:cNvPr id="0" name=""/>
        <dsp:cNvSpPr/>
      </dsp:nvSpPr>
      <dsp:spPr>
        <a:xfrm>
          <a:off x="3140972" y="33915"/>
          <a:ext cx="901139" cy="90113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3140972" y="33915"/>
        <a:ext cx="901139" cy="901139"/>
      </dsp:txXfrm>
    </dsp:sp>
  </dsp:spTree>
</dsp:drawing>
</file>

<file path=ppt/diagrams/drawing1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2DE6252-AF3E-42B1-ADDD-2487DD0C4767}">
      <dsp:nvSpPr>
        <dsp:cNvPr id="0" name=""/>
        <dsp:cNvSpPr/>
      </dsp:nvSpPr>
      <dsp:spPr>
        <a:xfrm>
          <a:off x="679" y="33915"/>
          <a:ext cx="901139" cy="90113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4</a:t>
          </a:r>
          <a:endParaRPr lang="cs-CZ" sz="3800" kern="1200" dirty="0"/>
        </a:p>
      </dsp:txBody>
      <dsp:txXfrm>
        <a:off x="679" y="33915"/>
        <a:ext cx="901139" cy="901139"/>
      </dsp:txXfrm>
    </dsp:sp>
    <dsp:sp modelId="{581E01A2-656E-49AB-B475-0E271C9D3BB6}">
      <dsp:nvSpPr>
        <dsp:cNvPr id="0" name=""/>
        <dsp:cNvSpPr/>
      </dsp:nvSpPr>
      <dsp:spPr>
        <a:xfrm>
          <a:off x="974992" y="223154"/>
          <a:ext cx="522661" cy="522661"/>
        </a:xfrm>
        <a:prstGeom prst="mathPlus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>
        <a:off x="974992" y="223154"/>
        <a:ext cx="522661" cy="522661"/>
      </dsp:txXfrm>
    </dsp:sp>
    <dsp:sp modelId="{938B0DFA-1AA1-4071-B43E-266630DB124C}">
      <dsp:nvSpPr>
        <dsp:cNvPr id="0" name=""/>
        <dsp:cNvSpPr/>
      </dsp:nvSpPr>
      <dsp:spPr>
        <a:xfrm>
          <a:off x="1570826" y="33915"/>
          <a:ext cx="901139" cy="90113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3</a:t>
          </a:r>
          <a:endParaRPr lang="cs-CZ" sz="3800" kern="1200" dirty="0"/>
        </a:p>
      </dsp:txBody>
      <dsp:txXfrm>
        <a:off x="1570826" y="33915"/>
        <a:ext cx="901139" cy="901139"/>
      </dsp:txXfrm>
    </dsp:sp>
    <dsp:sp modelId="{C92B52C6-B47D-418D-9923-E0F04B85E464}">
      <dsp:nvSpPr>
        <dsp:cNvPr id="0" name=""/>
        <dsp:cNvSpPr/>
      </dsp:nvSpPr>
      <dsp:spPr>
        <a:xfrm>
          <a:off x="2545138" y="223154"/>
          <a:ext cx="522661" cy="522661"/>
        </a:xfrm>
        <a:prstGeom prst="mathEqual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/>
        </a:p>
      </dsp:txBody>
      <dsp:txXfrm>
        <a:off x="2545138" y="223154"/>
        <a:ext cx="522661" cy="522661"/>
      </dsp:txXfrm>
    </dsp:sp>
    <dsp:sp modelId="{D6D97205-7E57-44C6-8938-EE8E2CEF5A40}">
      <dsp:nvSpPr>
        <dsp:cNvPr id="0" name=""/>
        <dsp:cNvSpPr/>
      </dsp:nvSpPr>
      <dsp:spPr>
        <a:xfrm>
          <a:off x="3140972" y="33915"/>
          <a:ext cx="901139" cy="90113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3140972" y="33915"/>
        <a:ext cx="901139" cy="901139"/>
      </dsp:txXfrm>
    </dsp:sp>
  </dsp:spTree>
</dsp:drawing>
</file>

<file path=ppt/diagrams/drawing1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2DE6252-AF3E-42B1-ADDD-2487DD0C4767}">
      <dsp:nvSpPr>
        <dsp:cNvPr id="0" name=""/>
        <dsp:cNvSpPr/>
      </dsp:nvSpPr>
      <dsp:spPr>
        <a:xfrm>
          <a:off x="0" y="0"/>
          <a:ext cx="901139" cy="901139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5</a:t>
          </a:r>
          <a:endParaRPr lang="cs-CZ" sz="3800" kern="1200" dirty="0"/>
        </a:p>
      </dsp:txBody>
      <dsp:txXfrm>
        <a:off x="0" y="0"/>
        <a:ext cx="901139" cy="901139"/>
      </dsp:txXfrm>
    </dsp:sp>
    <dsp:sp modelId="{581E01A2-656E-49AB-B475-0E271C9D3BB6}">
      <dsp:nvSpPr>
        <dsp:cNvPr id="0" name=""/>
        <dsp:cNvSpPr/>
      </dsp:nvSpPr>
      <dsp:spPr>
        <a:xfrm>
          <a:off x="974992" y="223154"/>
          <a:ext cx="522661" cy="522661"/>
        </a:xfrm>
        <a:prstGeom prst="mathPlus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>
        <a:off x="974992" y="223154"/>
        <a:ext cx="522661" cy="522661"/>
      </dsp:txXfrm>
    </dsp:sp>
    <dsp:sp modelId="{938B0DFA-1AA1-4071-B43E-266630DB124C}">
      <dsp:nvSpPr>
        <dsp:cNvPr id="0" name=""/>
        <dsp:cNvSpPr/>
      </dsp:nvSpPr>
      <dsp:spPr>
        <a:xfrm>
          <a:off x="1570826" y="33915"/>
          <a:ext cx="901139" cy="901139"/>
        </a:xfrm>
        <a:prstGeom prst="ellipse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2</a:t>
          </a:r>
          <a:endParaRPr lang="cs-CZ" sz="3800" kern="1200" dirty="0"/>
        </a:p>
      </dsp:txBody>
      <dsp:txXfrm>
        <a:off x="1570826" y="33915"/>
        <a:ext cx="901139" cy="901139"/>
      </dsp:txXfrm>
    </dsp:sp>
    <dsp:sp modelId="{C92B52C6-B47D-418D-9923-E0F04B85E464}">
      <dsp:nvSpPr>
        <dsp:cNvPr id="0" name=""/>
        <dsp:cNvSpPr/>
      </dsp:nvSpPr>
      <dsp:spPr>
        <a:xfrm>
          <a:off x="2545138" y="223154"/>
          <a:ext cx="522661" cy="522661"/>
        </a:xfrm>
        <a:prstGeom prst="mathEqual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/>
        </a:p>
      </dsp:txBody>
      <dsp:txXfrm>
        <a:off x="2545138" y="223154"/>
        <a:ext cx="522661" cy="522661"/>
      </dsp:txXfrm>
    </dsp:sp>
    <dsp:sp modelId="{D6D97205-7E57-44C6-8938-EE8E2CEF5A40}">
      <dsp:nvSpPr>
        <dsp:cNvPr id="0" name=""/>
        <dsp:cNvSpPr/>
      </dsp:nvSpPr>
      <dsp:spPr>
        <a:xfrm>
          <a:off x="3140972" y="33915"/>
          <a:ext cx="901139" cy="901139"/>
        </a:xfrm>
        <a:prstGeom prst="ellipse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3140972" y="33915"/>
        <a:ext cx="901139" cy="901139"/>
      </dsp:txXfrm>
    </dsp:sp>
  </dsp:spTree>
</dsp:drawing>
</file>

<file path=ppt/diagrams/drawing1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2DE6252-AF3E-42B1-ADDD-2487DD0C4767}">
      <dsp:nvSpPr>
        <dsp:cNvPr id="0" name=""/>
        <dsp:cNvSpPr/>
      </dsp:nvSpPr>
      <dsp:spPr>
        <a:xfrm>
          <a:off x="679" y="33915"/>
          <a:ext cx="901139" cy="901139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0</a:t>
          </a:r>
          <a:endParaRPr lang="cs-CZ" sz="3800" kern="1200" dirty="0"/>
        </a:p>
      </dsp:txBody>
      <dsp:txXfrm>
        <a:off x="679" y="33915"/>
        <a:ext cx="901139" cy="901139"/>
      </dsp:txXfrm>
    </dsp:sp>
    <dsp:sp modelId="{581E01A2-656E-49AB-B475-0E271C9D3BB6}">
      <dsp:nvSpPr>
        <dsp:cNvPr id="0" name=""/>
        <dsp:cNvSpPr/>
      </dsp:nvSpPr>
      <dsp:spPr>
        <a:xfrm>
          <a:off x="974992" y="223154"/>
          <a:ext cx="522661" cy="522661"/>
        </a:xfrm>
        <a:prstGeom prst="mathPlus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>
        <a:off x="974992" y="223154"/>
        <a:ext cx="522661" cy="522661"/>
      </dsp:txXfrm>
    </dsp:sp>
    <dsp:sp modelId="{938B0DFA-1AA1-4071-B43E-266630DB124C}">
      <dsp:nvSpPr>
        <dsp:cNvPr id="0" name=""/>
        <dsp:cNvSpPr/>
      </dsp:nvSpPr>
      <dsp:spPr>
        <a:xfrm>
          <a:off x="1570826" y="33915"/>
          <a:ext cx="901139" cy="901139"/>
        </a:xfrm>
        <a:prstGeom prst="ellipse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4</a:t>
          </a:r>
          <a:endParaRPr lang="cs-CZ" sz="3800" kern="1200" dirty="0"/>
        </a:p>
      </dsp:txBody>
      <dsp:txXfrm>
        <a:off x="1570826" y="33915"/>
        <a:ext cx="901139" cy="901139"/>
      </dsp:txXfrm>
    </dsp:sp>
    <dsp:sp modelId="{C92B52C6-B47D-418D-9923-E0F04B85E464}">
      <dsp:nvSpPr>
        <dsp:cNvPr id="0" name=""/>
        <dsp:cNvSpPr/>
      </dsp:nvSpPr>
      <dsp:spPr>
        <a:xfrm>
          <a:off x="2545138" y="223154"/>
          <a:ext cx="522661" cy="522661"/>
        </a:xfrm>
        <a:prstGeom prst="mathEqual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/>
        </a:p>
      </dsp:txBody>
      <dsp:txXfrm>
        <a:off x="2545138" y="223154"/>
        <a:ext cx="522661" cy="522661"/>
      </dsp:txXfrm>
    </dsp:sp>
    <dsp:sp modelId="{D6D97205-7E57-44C6-8938-EE8E2CEF5A40}">
      <dsp:nvSpPr>
        <dsp:cNvPr id="0" name=""/>
        <dsp:cNvSpPr/>
      </dsp:nvSpPr>
      <dsp:spPr>
        <a:xfrm>
          <a:off x="3140972" y="33915"/>
          <a:ext cx="901139" cy="901139"/>
        </a:xfrm>
        <a:prstGeom prst="ellipse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3140972" y="33915"/>
        <a:ext cx="901139" cy="901139"/>
      </dsp:txXfrm>
    </dsp:sp>
  </dsp:spTree>
</dsp:drawing>
</file>

<file path=ppt/diagrams/drawing1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2DE6252-AF3E-42B1-ADDD-2487DD0C4767}">
      <dsp:nvSpPr>
        <dsp:cNvPr id="0" name=""/>
        <dsp:cNvSpPr/>
      </dsp:nvSpPr>
      <dsp:spPr>
        <a:xfrm>
          <a:off x="679" y="33915"/>
          <a:ext cx="901139" cy="90113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5</a:t>
          </a:r>
          <a:endParaRPr lang="cs-CZ" sz="3800" kern="1200" dirty="0"/>
        </a:p>
      </dsp:txBody>
      <dsp:txXfrm>
        <a:off x="679" y="33915"/>
        <a:ext cx="901139" cy="901139"/>
      </dsp:txXfrm>
    </dsp:sp>
    <dsp:sp modelId="{581E01A2-656E-49AB-B475-0E271C9D3BB6}">
      <dsp:nvSpPr>
        <dsp:cNvPr id="0" name=""/>
        <dsp:cNvSpPr/>
      </dsp:nvSpPr>
      <dsp:spPr>
        <a:xfrm>
          <a:off x="974992" y="223154"/>
          <a:ext cx="522661" cy="522661"/>
        </a:xfrm>
        <a:prstGeom prst="mathPlus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>
        <a:off x="974992" y="223154"/>
        <a:ext cx="522661" cy="522661"/>
      </dsp:txXfrm>
    </dsp:sp>
    <dsp:sp modelId="{938B0DFA-1AA1-4071-B43E-266630DB124C}">
      <dsp:nvSpPr>
        <dsp:cNvPr id="0" name=""/>
        <dsp:cNvSpPr/>
      </dsp:nvSpPr>
      <dsp:spPr>
        <a:xfrm>
          <a:off x="1570826" y="33915"/>
          <a:ext cx="901139" cy="901139"/>
        </a:xfrm>
        <a:prstGeom prst="ellipse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1</a:t>
          </a:r>
          <a:endParaRPr lang="cs-CZ" sz="3800" kern="1200" dirty="0"/>
        </a:p>
      </dsp:txBody>
      <dsp:txXfrm>
        <a:off x="1570826" y="33915"/>
        <a:ext cx="901139" cy="901139"/>
      </dsp:txXfrm>
    </dsp:sp>
    <dsp:sp modelId="{C92B52C6-B47D-418D-9923-E0F04B85E464}">
      <dsp:nvSpPr>
        <dsp:cNvPr id="0" name=""/>
        <dsp:cNvSpPr/>
      </dsp:nvSpPr>
      <dsp:spPr>
        <a:xfrm>
          <a:off x="2545138" y="223154"/>
          <a:ext cx="522661" cy="522661"/>
        </a:xfrm>
        <a:prstGeom prst="mathEqual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/>
        </a:p>
      </dsp:txBody>
      <dsp:txXfrm>
        <a:off x="2545138" y="223154"/>
        <a:ext cx="522661" cy="522661"/>
      </dsp:txXfrm>
    </dsp:sp>
    <dsp:sp modelId="{D6D97205-7E57-44C6-8938-EE8E2CEF5A40}">
      <dsp:nvSpPr>
        <dsp:cNvPr id="0" name=""/>
        <dsp:cNvSpPr/>
      </dsp:nvSpPr>
      <dsp:spPr>
        <a:xfrm>
          <a:off x="3140972" y="33915"/>
          <a:ext cx="901139" cy="901139"/>
        </a:xfrm>
        <a:prstGeom prst="ellipse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3140972" y="33915"/>
        <a:ext cx="901139" cy="901139"/>
      </dsp:txXfrm>
    </dsp:sp>
  </dsp:spTree>
</dsp:drawing>
</file>

<file path=ppt/diagrams/drawing17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C6C68C7-605C-4FB0-9A57-E5A3DFDEB02B}">
      <dsp:nvSpPr>
        <dsp:cNvPr id="0" name=""/>
        <dsp:cNvSpPr/>
      </dsp:nvSpPr>
      <dsp:spPr>
        <a:xfrm>
          <a:off x="2156684" y="71066"/>
          <a:ext cx="3309217" cy="1149247"/>
        </a:xfrm>
        <a:prstGeom prst="ellipse">
          <a:avLst/>
        </a:prstGeom>
        <a:solidFill>
          <a:schemeClr val="accent2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2F7198-F59F-404C-99F2-3513EB0FCE7F}">
      <dsp:nvSpPr>
        <dsp:cNvPr id="0" name=""/>
        <dsp:cNvSpPr/>
      </dsp:nvSpPr>
      <dsp:spPr>
        <a:xfrm>
          <a:off x="3495763" y="2885184"/>
          <a:ext cx="641321" cy="410445"/>
        </a:xfrm>
        <a:prstGeom prst="downArrow">
          <a:avLst/>
        </a:prstGeom>
        <a:gradFill rotWithShape="0">
          <a:gsLst>
            <a:gs pos="0">
              <a:schemeClr val="accent2">
                <a:tint val="4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tint val="4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tint val="4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1DA5A66D-38D2-441E-A4E9-DDAB46807211}">
      <dsp:nvSpPr>
        <dsp:cNvPr id="0" name=""/>
        <dsp:cNvSpPr/>
      </dsp:nvSpPr>
      <dsp:spPr>
        <a:xfrm>
          <a:off x="1872204" y="3022187"/>
          <a:ext cx="3888438" cy="11522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Kolik  je to dohromady? Vyber</a:t>
          </a:r>
          <a:endParaRPr lang="cs-CZ" sz="2700" kern="1200" dirty="0"/>
        </a:p>
      </dsp:txBody>
      <dsp:txXfrm>
        <a:off x="1872204" y="3022187"/>
        <a:ext cx="3888438" cy="1152292"/>
      </dsp:txXfrm>
    </dsp:sp>
    <dsp:sp modelId="{52AC5FE7-9874-4BBC-AB6C-6B8BFB19A3C5}">
      <dsp:nvSpPr>
        <dsp:cNvPr id="0" name=""/>
        <dsp:cNvSpPr/>
      </dsp:nvSpPr>
      <dsp:spPr>
        <a:xfrm>
          <a:off x="3359803" y="1309073"/>
          <a:ext cx="1154378" cy="1154378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2230" tIns="62230" rIns="62230" bIns="62230" numCol="1" spcCol="1270" anchor="ctr" anchorCtr="0">
          <a:noAutofit/>
        </a:bodyPr>
        <a:lstStyle/>
        <a:p>
          <a:pPr lvl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900" kern="1200" dirty="0" smtClean="0"/>
            <a:t>5</a:t>
          </a:r>
          <a:endParaRPr lang="cs-CZ" sz="4900" kern="1200" dirty="0"/>
        </a:p>
      </dsp:txBody>
      <dsp:txXfrm>
        <a:off x="3359803" y="1309073"/>
        <a:ext cx="1154378" cy="1154378"/>
      </dsp:txXfrm>
    </dsp:sp>
    <dsp:sp modelId="{7854D18C-5F7B-459A-BBDC-B0F866CB0DB5}">
      <dsp:nvSpPr>
        <dsp:cNvPr id="0" name=""/>
        <dsp:cNvSpPr/>
      </dsp:nvSpPr>
      <dsp:spPr>
        <a:xfrm>
          <a:off x="2533781" y="443033"/>
          <a:ext cx="1154378" cy="1154378"/>
        </a:xfrm>
        <a:prstGeom prst="ellipse">
          <a:avLst/>
        </a:prstGeom>
        <a:gradFill rotWithShape="0">
          <a:gsLst>
            <a:gs pos="0">
              <a:schemeClr val="accent2">
                <a:hueOff val="2340759"/>
                <a:satOff val="-2919"/>
                <a:lumOff val="686"/>
                <a:alphaOff val="0"/>
                <a:shade val="51000"/>
                <a:satMod val="130000"/>
              </a:schemeClr>
            </a:gs>
            <a:gs pos="80000">
              <a:schemeClr val="accent2">
                <a:hueOff val="2340759"/>
                <a:satOff val="-2919"/>
                <a:lumOff val="686"/>
                <a:alphaOff val="0"/>
                <a:shade val="93000"/>
                <a:satMod val="130000"/>
              </a:schemeClr>
            </a:gs>
            <a:gs pos="100000">
              <a:schemeClr val="accent2">
                <a:hueOff val="2340759"/>
                <a:satOff val="-2919"/>
                <a:lumOff val="68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2230" tIns="62230" rIns="62230" bIns="62230" numCol="1" spcCol="1270" anchor="ctr" anchorCtr="0">
          <a:noAutofit/>
        </a:bodyPr>
        <a:lstStyle/>
        <a:p>
          <a:pPr lvl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900" kern="1200" dirty="0" smtClean="0"/>
            <a:t>3</a:t>
          </a:r>
          <a:endParaRPr lang="cs-CZ" sz="4900" kern="1200" dirty="0"/>
        </a:p>
      </dsp:txBody>
      <dsp:txXfrm>
        <a:off x="2533781" y="443033"/>
        <a:ext cx="1154378" cy="1154378"/>
      </dsp:txXfrm>
    </dsp:sp>
    <dsp:sp modelId="{06534C62-F81A-4D00-836E-4BD1879B67CC}">
      <dsp:nvSpPr>
        <dsp:cNvPr id="0" name=""/>
        <dsp:cNvSpPr/>
      </dsp:nvSpPr>
      <dsp:spPr>
        <a:xfrm>
          <a:off x="3713812" y="163930"/>
          <a:ext cx="1154378" cy="1154378"/>
        </a:xfrm>
        <a:prstGeom prst="ellipse">
          <a:avLst/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shade val="51000"/>
                <a:satMod val="130000"/>
              </a:schemeClr>
            </a:gs>
            <a:gs pos="80000">
              <a:schemeClr val="accent2">
                <a:hueOff val="4681519"/>
                <a:satOff val="-5839"/>
                <a:lumOff val="1373"/>
                <a:alphaOff val="0"/>
                <a:shade val="93000"/>
                <a:satMod val="13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2230" tIns="62230" rIns="62230" bIns="62230" numCol="1" spcCol="1270" anchor="ctr" anchorCtr="0">
          <a:noAutofit/>
        </a:bodyPr>
        <a:lstStyle/>
        <a:p>
          <a:pPr lvl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900" kern="1200" dirty="0" smtClean="0"/>
            <a:t>2</a:t>
          </a:r>
          <a:endParaRPr lang="cs-CZ" sz="4900" kern="1200" dirty="0"/>
        </a:p>
      </dsp:txBody>
      <dsp:txXfrm>
        <a:off x="3713812" y="163930"/>
        <a:ext cx="1154378" cy="1154378"/>
      </dsp:txXfrm>
    </dsp:sp>
    <dsp:sp modelId="{25C72FD9-B7DC-442D-8B9E-1948344A52B4}">
      <dsp:nvSpPr>
        <dsp:cNvPr id="0" name=""/>
        <dsp:cNvSpPr/>
      </dsp:nvSpPr>
      <dsp:spPr>
        <a:xfrm>
          <a:off x="1944227" y="10768"/>
          <a:ext cx="3591399" cy="2873119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8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D7277A3-C491-4F39-BF44-B79CD2623468}">
      <dsp:nvSpPr>
        <dsp:cNvPr id="0" name=""/>
        <dsp:cNvSpPr/>
      </dsp:nvSpPr>
      <dsp:spPr>
        <a:xfrm>
          <a:off x="1404619" y="37430"/>
          <a:ext cx="3276600" cy="1137920"/>
        </a:xfrm>
        <a:prstGeom prst="ellipse">
          <a:avLst/>
        </a:prstGeom>
        <a:solidFill>
          <a:schemeClr val="accent5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E23326-203C-4F5D-869D-5E737A12A440}">
      <dsp:nvSpPr>
        <dsp:cNvPr id="0" name=""/>
        <dsp:cNvSpPr/>
      </dsp:nvSpPr>
      <dsp:spPr>
        <a:xfrm>
          <a:off x="2730500" y="2823810"/>
          <a:ext cx="635000" cy="406400"/>
        </a:xfrm>
        <a:prstGeom prst="downArrow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534592-ADCD-4250-907C-185CEF8E31A1}">
      <dsp:nvSpPr>
        <dsp:cNvPr id="0" name=""/>
        <dsp:cNvSpPr/>
      </dsp:nvSpPr>
      <dsp:spPr>
        <a:xfrm>
          <a:off x="695401" y="2893592"/>
          <a:ext cx="4705197" cy="12726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Kolik ti po odečtení z 10 zůstane? Vyber</a:t>
          </a:r>
          <a:endParaRPr lang="cs-CZ" sz="3000" kern="1200" dirty="0"/>
        </a:p>
      </dsp:txBody>
      <dsp:txXfrm>
        <a:off x="695401" y="2893592"/>
        <a:ext cx="4705197" cy="1272677"/>
      </dsp:txXfrm>
    </dsp:sp>
    <dsp:sp modelId="{2661A841-69BD-46DC-A9DE-AC43389F64F4}">
      <dsp:nvSpPr>
        <dsp:cNvPr id="0" name=""/>
        <dsp:cNvSpPr/>
      </dsp:nvSpPr>
      <dsp:spPr>
        <a:xfrm>
          <a:off x="2595880" y="1263234"/>
          <a:ext cx="1143000" cy="1143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2230" tIns="62230" rIns="62230" bIns="62230" numCol="1" spcCol="1270" anchor="ctr" anchorCtr="0">
          <a:noAutofit/>
        </a:bodyPr>
        <a:lstStyle/>
        <a:p>
          <a:pPr lvl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900" kern="1200" dirty="0" smtClean="0"/>
            <a:t>2</a:t>
          </a:r>
          <a:endParaRPr lang="cs-CZ" sz="4900" kern="1200" dirty="0"/>
        </a:p>
      </dsp:txBody>
      <dsp:txXfrm>
        <a:off x="2595880" y="1263234"/>
        <a:ext cx="1143000" cy="1143000"/>
      </dsp:txXfrm>
    </dsp:sp>
    <dsp:sp modelId="{056C9D75-801E-45FD-9AC9-378393D64721}">
      <dsp:nvSpPr>
        <dsp:cNvPr id="0" name=""/>
        <dsp:cNvSpPr/>
      </dsp:nvSpPr>
      <dsp:spPr>
        <a:xfrm>
          <a:off x="1778000" y="405730"/>
          <a:ext cx="1143000" cy="1143000"/>
        </a:xfrm>
        <a:prstGeom prst="ellipse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2230" tIns="62230" rIns="62230" bIns="62230" numCol="1" spcCol="1270" anchor="ctr" anchorCtr="0">
          <a:noAutofit/>
        </a:bodyPr>
        <a:lstStyle/>
        <a:p>
          <a:pPr lvl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900" kern="1200" dirty="0" smtClean="0"/>
            <a:t>1</a:t>
          </a:r>
          <a:endParaRPr lang="cs-CZ" sz="4900" kern="1200" dirty="0"/>
        </a:p>
      </dsp:txBody>
      <dsp:txXfrm>
        <a:off x="1778000" y="405730"/>
        <a:ext cx="1143000" cy="1143000"/>
      </dsp:txXfrm>
    </dsp:sp>
    <dsp:sp modelId="{D4BD53A6-2132-43C7-ADE8-FB17023FB701}">
      <dsp:nvSpPr>
        <dsp:cNvPr id="0" name=""/>
        <dsp:cNvSpPr/>
      </dsp:nvSpPr>
      <dsp:spPr>
        <a:xfrm>
          <a:off x="2946400" y="129378"/>
          <a:ext cx="1143000" cy="1143000"/>
        </a:xfrm>
        <a:prstGeom prst="ellipse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2230" tIns="62230" rIns="62230" bIns="62230" numCol="1" spcCol="1270" anchor="ctr" anchorCtr="0">
          <a:noAutofit/>
        </a:bodyPr>
        <a:lstStyle/>
        <a:p>
          <a:pPr lvl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900" kern="1200" dirty="0" smtClean="0"/>
            <a:t>5</a:t>
          </a:r>
          <a:endParaRPr lang="cs-CZ" sz="4900" kern="1200" dirty="0"/>
        </a:p>
      </dsp:txBody>
      <dsp:txXfrm>
        <a:off x="2946400" y="129378"/>
        <a:ext cx="1143000" cy="1143000"/>
      </dsp:txXfrm>
    </dsp:sp>
    <dsp:sp modelId="{9540A323-977A-4F7A-9601-B6CD07454885}">
      <dsp:nvSpPr>
        <dsp:cNvPr id="0" name=""/>
        <dsp:cNvSpPr/>
      </dsp:nvSpPr>
      <dsp:spPr>
        <a:xfrm>
          <a:off x="1296136" y="-72000"/>
          <a:ext cx="3556000" cy="2844800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9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5A9EB3C-7A34-423B-8682-AC4D5D28EB64}">
      <dsp:nvSpPr>
        <dsp:cNvPr id="0" name=""/>
        <dsp:cNvSpPr/>
      </dsp:nvSpPr>
      <dsp:spPr>
        <a:xfrm>
          <a:off x="3309713" y="651"/>
          <a:ext cx="1301453" cy="130145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0" tIns="69850" rIns="69850" bIns="69850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500" kern="1200" dirty="0" smtClean="0"/>
            <a:t>2</a:t>
          </a:r>
          <a:endParaRPr lang="cs-CZ" sz="5500" kern="1200" dirty="0"/>
        </a:p>
      </dsp:txBody>
      <dsp:txXfrm>
        <a:off x="3309713" y="651"/>
        <a:ext cx="1301453" cy="1301453"/>
      </dsp:txXfrm>
    </dsp:sp>
    <dsp:sp modelId="{7DFCD373-751E-4E56-AB4B-13C1560DD578}">
      <dsp:nvSpPr>
        <dsp:cNvPr id="0" name=""/>
        <dsp:cNvSpPr/>
      </dsp:nvSpPr>
      <dsp:spPr>
        <a:xfrm rot="2160000">
          <a:off x="4570029" y="1000323"/>
          <a:ext cx="345948" cy="439240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 rot="2160000">
        <a:off x="4570029" y="1000323"/>
        <a:ext cx="345948" cy="439240"/>
      </dsp:txXfrm>
    </dsp:sp>
    <dsp:sp modelId="{E286F2C7-DD86-473B-963D-BADE75FE6F07}">
      <dsp:nvSpPr>
        <dsp:cNvPr id="0" name=""/>
        <dsp:cNvSpPr/>
      </dsp:nvSpPr>
      <dsp:spPr>
        <a:xfrm>
          <a:off x="4890682" y="1149293"/>
          <a:ext cx="1301453" cy="1301453"/>
        </a:xfrm>
        <a:prstGeom prst="ellipse">
          <a:avLst/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0" tIns="69850" rIns="69850" bIns="69850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500" kern="1200" dirty="0" smtClean="0"/>
            <a:t>2</a:t>
          </a:r>
          <a:endParaRPr lang="cs-CZ" sz="5500" kern="1200" dirty="0"/>
        </a:p>
      </dsp:txBody>
      <dsp:txXfrm>
        <a:off x="4890682" y="1149293"/>
        <a:ext cx="1301453" cy="1301453"/>
      </dsp:txXfrm>
    </dsp:sp>
    <dsp:sp modelId="{5D7D3DA4-5226-4A69-B84B-66E23A593147}">
      <dsp:nvSpPr>
        <dsp:cNvPr id="0" name=""/>
        <dsp:cNvSpPr/>
      </dsp:nvSpPr>
      <dsp:spPr>
        <a:xfrm rot="6480000">
          <a:off x="5069522" y="2500358"/>
          <a:ext cx="345948" cy="439240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 rot="6480000">
        <a:off x="5069522" y="2500358"/>
        <a:ext cx="345948" cy="439240"/>
      </dsp:txXfrm>
    </dsp:sp>
    <dsp:sp modelId="{641D3B42-98A6-4739-AD40-8DECA15ABE53}">
      <dsp:nvSpPr>
        <dsp:cNvPr id="0" name=""/>
        <dsp:cNvSpPr/>
      </dsp:nvSpPr>
      <dsp:spPr>
        <a:xfrm>
          <a:off x="4286806" y="3007834"/>
          <a:ext cx="1301453" cy="1301453"/>
        </a:xfrm>
        <a:prstGeom prst="ellipse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0" tIns="69850" rIns="69850" bIns="69850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500" kern="1200" dirty="0" smtClean="0"/>
            <a:t>3</a:t>
          </a:r>
          <a:endParaRPr lang="cs-CZ" sz="5500" kern="1200" dirty="0"/>
        </a:p>
      </dsp:txBody>
      <dsp:txXfrm>
        <a:off x="4286806" y="3007834"/>
        <a:ext cx="1301453" cy="1301453"/>
      </dsp:txXfrm>
    </dsp:sp>
    <dsp:sp modelId="{DECCC277-5179-4F75-A286-B9322D726424}">
      <dsp:nvSpPr>
        <dsp:cNvPr id="0" name=""/>
        <dsp:cNvSpPr/>
      </dsp:nvSpPr>
      <dsp:spPr>
        <a:xfrm rot="10800000">
          <a:off x="3797256" y="3438940"/>
          <a:ext cx="345948" cy="439240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 rot="10800000">
        <a:off x="3797256" y="3438940"/>
        <a:ext cx="345948" cy="439240"/>
      </dsp:txXfrm>
    </dsp:sp>
    <dsp:sp modelId="{D7CD9089-C905-4160-92CF-B4A483C38F8E}">
      <dsp:nvSpPr>
        <dsp:cNvPr id="0" name=""/>
        <dsp:cNvSpPr/>
      </dsp:nvSpPr>
      <dsp:spPr>
        <a:xfrm>
          <a:off x="2332620" y="3007834"/>
          <a:ext cx="1301453" cy="1301453"/>
        </a:xfrm>
        <a:prstGeom prst="ellipse">
          <a:avLst/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0" tIns="69850" rIns="69850" bIns="69850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500" kern="1200" dirty="0" smtClean="0"/>
            <a:t>2</a:t>
          </a:r>
          <a:endParaRPr lang="cs-CZ" sz="5500" kern="1200" dirty="0"/>
        </a:p>
      </dsp:txBody>
      <dsp:txXfrm>
        <a:off x="2332620" y="3007834"/>
        <a:ext cx="1301453" cy="1301453"/>
      </dsp:txXfrm>
    </dsp:sp>
    <dsp:sp modelId="{9105816F-B438-4984-9603-082F0DF00BD7}">
      <dsp:nvSpPr>
        <dsp:cNvPr id="0" name=""/>
        <dsp:cNvSpPr/>
      </dsp:nvSpPr>
      <dsp:spPr>
        <a:xfrm rot="15120000">
          <a:off x="2511460" y="2518981"/>
          <a:ext cx="345948" cy="439240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 rot="15120000">
        <a:off x="2511460" y="2518981"/>
        <a:ext cx="345948" cy="439240"/>
      </dsp:txXfrm>
    </dsp:sp>
    <dsp:sp modelId="{61DAD38A-3EA0-472D-8239-79985A4E170A}">
      <dsp:nvSpPr>
        <dsp:cNvPr id="0" name=""/>
        <dsp:cNvSpPr/>
      </dsp:nvSpPr>
      <dsp:spPr>
        <a:xfrm>
          <a:off x="1728744" y="1149293"/>
          <a:ext cx="1301453" cy="1301453"/>
        </a:xfrm>
        <a:prstGeom prst="ellipse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0" tIns="69850" rIns="69850" bIns="69850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500" kern="1200" dirty="0" smtClean="0"/>
            <a:t>1</a:t>
          </a:r>
          <a:endParaRPr lang="cs-CZ" sz="5500" kern="1200" dirty="0"/>
        </a:p>
      </dsp:txBody>
      <dsp:txXfrm>
        <a:off x="1728744" y="1149293"/>
        <a:ext cx="1301453" cy="1301453"/>
      </dsp:txXfrm>
    </dsp:sp>
    <dsp:sp modelId="{308C43B6-3A66-4313-90B2-807AFEFDF954}">
      <dsp:nvSpPr>
        <dsp:cNvPr id="0" name=""/>
        <dsp:cNvSpPr/>
      </dsp:nvSpPr>
      <dsp:spPr>
        <a:xfrm rot="19440000">
          <a:off x="2989060" y="1011833"/>
          <a:ext cx="345948" cy="439240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 rot="19440000">
        <a:off x="2989060" y="1011833"/>
        <a:ext cx="345948" cy="439240"/>
      </dsp:txXfrm>
    </dsp:sp>
  </dsp:spTree>
</dsp:drawing>
</file>

<file path=ppt/diagrams/drawing20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5A9EB3C-7A34-423B-8682-AC4D5D28EB64}">
      <dsp:nvSpPr>
        <dsp:cNvPr id="0" name=""/>
        <dsp:cNvSpPr/>
      </dsp:nvSpPr>
      <dsp:spPr>
        <a:xfrm>
          <a:off x="3068312" y="594"/>
          <a:ext cx="1280198" cy="128019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1</a:t>
          </a:r>
          <a:endParaRPr lang="cs-CZ" sz="5400" kern="1200" dirty="0"/>
        </a:p>
      </dsp:txBody>
      <dsp:txXfrm>
        <a:off x="3068312" y="594"/>
        <a:ext cx="1280198" cy="1280198"/>
      </dsp:txXfrm>
    </dsp:sp>
    <dsp:sp modelId="{7DFCD373-751E-4E56-AB4B-13C1560DD578}">
      <dsp:nvSpPr>
        <dsp:cNvPr id="0" name=""/>
        <dsp:cNvSpPr/>
      </dsp:nvSpPr>
      <dsp:spPr>
        <a:xfrm rot="2160000">
          <a:off x="4307919" y="983657"/>
          <a:ext cx="339771" cy="4320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 rot="2160000">
        <a:off x="4307919" y="983657"/>
        <a:ext cx="339771" cy="432067"/>
      </dsp:txXfrm>
    </dsp:sp>
    <dsp:sp modelId="{E286F2C7-DD86-473B-963D-BADE75FE6F07}">
      <dsp:nvSpPr>
        <dsp:cNvPr id="0" name=""/>
        <dsp:cNvSpPr/>
      </dsp:nvSpPr>
      <dsp:spPr>
        <a:xfrm>
          <a:off x="4622659" y="1129893"/>
          <a:ext cx="1280198" cy="1280198"/>
        </a:xfrm>
        <a:prstGeom prst="ellipse">
          <a:avLst/>
        </a:prstGeom>
        <a:solidFill>
          <a:schemeClr val="accent5">
            <a:hueOff val="-2483469"/>
            <a:satOff val="9953"/>
            <a:lumOff val="215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2</a:t>
          </a:r>
          <a:endParaRPr lang="cs-CZ" sz="5400" kern="1200" dirty="0"/>
        </a:p>
      </dsp:txBody>
      <dsp:txXfrm>
        <a:off x="4622659" y="1129893"/>
        <a:ext cx="1280198" cy="1280198"/>
      </dsp:txXfrm>
    </dsp:sp>
    <dsp:sp modelId="{5D7D3DA4-5226-4A69-B84B-66E23A593147}">
      <dsp:nvSpPr>
        <dsp:cNvPr id="0" name=""/>
        <dsp:cNvSpPr/>
      </dsp:nvSpPr>
      <dsp:spPr>
        <a:xfrm rot="6480000">
          <a:off x="4798990" y="2458435"/>
          <a:ext cx="339771" cy="4320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2483469"/>
            <a:satOff val="9953"/>
            <a:lumOff val="215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 rot="6480000">
        <a:off x="4798990" y="2458435"/>
        <a:ext cx="339771" cy="432067"/>
      </dsp:txXfrm>
    </dsp:sp>
    <dsp:sp modelId="{641D3B42-98A6-4739-AD40-8DECA15ABE53}">
      <dsp:nvSpPr>
        <dsp:cNvPr id="0" name=""/>
        <dsp:cNvSpPr/>
      </dsp:nvSpPr>
      <dsp:spPr>
        <a:xfrm>
          <a:off x="4028951" y="2957137"/>
          <a:ext cx="1280198" cy="1280198"/>
        </a:xfrm>
        <a:prstGeom prst="ellipse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3</a:t>
          </a:r>
          <a:endParaRPr lang="cs-CZ" sz="5400" kern="1200" dirty="0"/>
        </a:p>
      </dsp:txBody>
      <dsp:txXfrm>
        <a:off x="4028951" y="2957137"/>
        <a:ext cx="1280198" cy="1280198"/>
      </dsp:txXfrm>
    </dsp:sp>
    <dsp:sp modelId="{DECCC277-5179-4F75-A286-B9322D726424}">
      <dsp:nvSpPr>
        <dsp:cNvPr id="0" name=""/>
        <dsp:cNvSpPr/>
      </dsp:nvSpPr>
      <dsp:spPr>
        <a:xfrm rot="10800000">
          <a:off x="3548142" y="3381203"/>
          <a:ext cx="339771" cy="4320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 rot="10800000">
        <a:off x="3548142" y="3381203"/>
        <a:ext cx="339771" cy="432067"/>
      </dsp:txXfrm>
    </dsp:sp>
    <dsp:sp modelId="{D7CD9089-C905-4160-92CF-B4A483C38F8E}">
      <dsp:nvSpPr>
        <dsp:cNvPr id="0" name=""/>
        <dsp:cNvSpPr/>
      </dsp:nvSpPr>
      <dsp:spPr>
        <a:xfrm>
          <a:off x="2107673" y="2957137"/>
          <a:ext cx="1280198" cy="1280198"/>
        </a:xfrm>
        <a:prstGeom prst="ellipse">
          <a:avLst/>
        </a:prstGeom>
        <a:solidFill>
          <a:schemeClr val="accent5">
            <a:hueOff val="-7450407"/>
            <a:satOff val="29858"/>
            <a:lumOff val="647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2</a:t>
          </a:r>
          <a:endParaRPr lang="cs-CZ" sz="5400" kern="1200" dirty="0"/>
        </a:p>
      </dsp:txBody>
      <dsp:txXfrm>
        <a:off x="2107673" y="2957137"/>
        <a:ext cx="1280198" cy="1280198"/>
      </dsp:txXfrm>
    </dsp:sp>
    <dsp:sp modelId="{9105816F-B438-4984-9603-082F0DF00BD7}">
      <dsp:nvSpPr>
        <dsp:cNvPr id="0" name=""/>
        <dsp:cNvSpPr/>
      </dsp:nvSpPr>
      <dsp:spPr>
        <a:xfrm rot="15120000">
          <a:off x="2284004" y="2476726"/>
          <a:ext cx="339771" cy="4320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7450407"/>
            <a:satOff val="29858"/>
            <a:lumOff val="647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 rot="15120000">
        <a:off x="2284004" y="2476726"/>
        <a:ext cx="339771" cy="432067"/>
      </dsp:txXfrm>
    </dsp:sp>
    <dsp:sp modelId="{61DAD38A-3EA0-472D-8239-79985A4E170A}">
      <dsp:nvSpPr>
        <dsp:cNvPr id="0" name=""/>
        <dsp:cNvSpPr/>
      </dsp:nvSpPr>
      <dsp:spPr>
        <a:xfrm>
          <a:off x="1513966" y="1129893"/>
          <a:ext cx="1280198" cy="1280198"/>
        </a:xfrm>
        <a:prstGeom prst="ellipse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1</a:t>
          </a:r>
          <a:endParaRPr lang="cs-CZ" sz="5400" kern="1200" dirty="0"/>
        </a:p>
      </dsp:txBody>
      <dsp:txXfrm>
        <a:off x="1513966" y="1129893"/>
        <a:ext cx="1280198" cy="1280198"/>
      </dsp:txXfrm>
    </dsp:sp>
    <dsp:sp modelId="{308C43B6-3A66-4313-90B2-807AFEFDF954}">
      <dsp:nvSpPr>
        <dsp:cNvPr id="0" name=""/>
        <dsp:cNvSpPr/>
      </dsp:nvSpPr>
      <dsp:spPr>
        <a:xfrm rot="19440000">
          <a:off x="2753573" y="994962"/>
          <a:ext cx="339771" cy="4320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 rot="19440000">
        <a:off x="2753573" y="994962"/>
        <a:ext cx="339771" cy="4320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F5019-8AFE-41EC-A15A-9378B78B5645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5C4D7-2592-4559-936F-C5715BC9F5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F5019-8AFE-41EC-A15A-9378B78B5645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5C4D7-2592-4559-936F-C5715BC9F5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F5019-8AFE-41EC-A15A-9378B78B5645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5C4D7-2592-4559-936F-C5715BC9F5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F5019-8AFE-41EC-A15A-9378B78B5645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5C4D7-2592-4559-936F-C5715BC9F5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F5019-8AFE-41EC-A15A-9378B78B5645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5C4D7-2592-4559-936F-C5715BC9F5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F5019-8AFE-41EC-A15A-9378B78B5645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5C4D7-2592-4559-936F-C5715BC9F5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F5019-8AFE-41EC-A15A-9378B78B5645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5C4D7-2592-4559-936F-C5715BC9F5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F5019-8AFE-41EC-A15A-9378B78B5645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5C4D7-2592-4559-936F-C5715BC9F5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F5019-8AFE-41EC-A15A-9378B78B5645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5C4D7-2592-4559-936F-C5715BC9F5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F5019-8AFE-41EC-A15A-9378B78B5645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5C4D7-2592-4559-936F-C5715BC9F5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F5019-8AFE-41EC-A15A-9378B78B5645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5C4D7-2592-4559-936F-C5715BC9F5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6F5019-8AFE-41EC-A15A-9378B78B5645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D5C4D7-2592-4559-936F-C5715BC9F5A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diagramLayout" Target="../diagrams/layout3.xml"/><Relationship Id="rId18" Type="http://schemas.openxmlformats.org/officeDocument/2006/relationships/diagramLayout" Target="../diagrams/layout4.xml"/><Relationship Id="rId26" Type="http://schemas.microsoft.com/office/2007/relationships/diagramDrawing" Target="../diagrams/drawing5.xml"/><Relationship Id="rId39" Type="http://schemas.openxmlformats.org/officeDocument/2006/relationships/diagramQuickStyle" Target="../diagrams/quickStyle8.xml"/><Relationship Id="rId3" Type="http://schemas.openxmlformats.org/officeDocument/2006/relationships/diagramLayout" Target="../diagrams/layout1.xml"/><Relationship Id="rId21" Type="http://schemas.microsoft.com/office/2007/relationships/diagramDrawing" Target="../diagrams/drawing4.xml"/><Relationship Id="rId34" Type="http://schemas.openxmlformats.org/officeDocument/2006/relationships/diagramQuickStyle" Target="../diagrams/quickStyle7.xml"/><Relationship Id="rId7" Type="http://schemas.openxmlformats.org/officeDocument/2006/relationships/diagramData" Target="../diagrams/data2.xml"/><Relationship Id="rId12" Type="http://schemas.openxmlformats.org/officeDocument/2006/relationships/diagramData" Target="../diagrams/data3.xml"/><Relationship Id="rId17" Type="http://schemas.openxmlformats.org/officeDocument/2006/relationships/diagramData" Target="../diagrams/data4.xml"/><Relationship Id="rId25" Type="http://schemas.openxmlformats.org/officeDocument/2006/relationships/diagramColors" Target="../diagrams/colors5.xml"/><Relationship Id="rId33" Type="http://schemas.openxmlformats.org/officeDocument/2006/relationships/diagramLayout" Target="../diagrams/layout7.xml"/><Relationship Id="rId38" Type="http://schemas.openxmlformats.org/officeDocument/2006/relationships/diagramLayout" Target="../diagrams/layout8.xml"/><Relationship Id="rId2" Type="http://schemas.openxmlformats.org/officeDocument/2006/relationships/diagramData" Target="../diagrams/data1.xml"/><Relationship Id="rId16" Type="http://schemas.microsoft.com/office/2007/relationships/diagramDrawing" Target="../diagrams/drawing3.xml"/><Relationship Id="rId20" Type="http://schemas.openxmlformats.org/officeDocument/2006/relationships/diagramColors" Target="../diagrams/colors4.xml"/><Relationship Id="rId29" Type="http://schemas.openxmlformats.org/officeDocument/2006/relationships/diagramQuickStyle" Target="../diagrams/quickStyle6.xml"/><Relationship Id="rId41" Type="http://schemas.microsoft.com/office/2007/relationships/diagramDrawing" Target="../diagrams/drawing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24" Type="http://schemas.openxmlformats.org/officeDocument/2006/relationships/diagramQuickStyle" Target="../diagrams/quickStyle5.xml"/><Relationship Id="rId32" Type="http://schemas.openxmlformats.org/officeDocument/2006/relationships/diagramData" Target="../diagrams/data7.xml"/><Relationship Id="rId37" Type="http://schemas.openxmlformats.org/officeDocument/2006/relationships/diagramData" Target="../diagrams/data8.xml"/><Relationship Id="rId40" Type="http://schemas.openxmlformats.org/officeDocument/2006/relationships/diagramColors" Target="../diagrams/colors8.xml"/><Relationship Id="rId5" Type="http://schemas.openxmlformats.org/officeDocument/2006/relationships/diagramColors" Target="../diagrams/colors1.xml"/><Relationship Id="rId15" Type="http://schemas.openxmlformats.org/officeDocument/2006/relationships/diagramColors" Target="../diagrams/colors3.xml"/><Relationship Id="rId23" Type="http://schemas.openxmlformats.org/officeDocument/2006/relationships/diagramLayout" Target="../diagrams/layout5.xml"/><Relationship Id="rId28" Type="http://schemas.openxmlformats.org/officeDocument/2006/relationships/diagramLayout" Target="../diagrams/layout6.xml"/><Relationship Id="rId36" Type="http://schemas.microsoft.com/office/2007/relationships/diagramDrawing" Target="../diagrams/drawing7.xml"/><Relationship Id="rId10" Type="http://schemas.openxmlformats.org/officeDocument/2006/relationships/diagramColors" Target="../diagrams/colors2.xml"/><Relationship Id="rId19" Type="http://schemas.openxmlformats.org/officeDocument/2006/relationships/diagramQuickStyle" Target="../diagrams/quickStyle4.xml"/><Relationship Id="rId31" Type="http://schemas.microsoft.com/office/2007/relationships/diagramDrawing" Target="../diagrams/drawing6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diagramQuickStyle" Target="../diagrams/quickStyle3.xml"/><Relationship Id="rId22" Type="http://schemas.openxmlformats.org/officeDocument/2006/relationships/diagramData" Target="../diagrams/data5.xml"/><Relationship Id="rId27" Type="http://schemas.openxmlformats.org/officeDocument/2006/relationships/diagramData" Target="../diagrams/data6.xml"/><Relationship Id="rId30" Type="http://schemas.openxmlformats.org/officeDocument/2006/relationships/diagramColors" Target="../diagrams/colors6.xml"/><Relationship Id="rId35" Type="http://schemas.openxmlformats.org/officeDocument/2006/relationships/diagramColors" Target="../diagrams/colors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0.xml"/><Relationship Id="rId13" Type="http://schemas.openxmlformats.org/officeDocument/2006/relationships/diagramLayout" Target="../diagrams/layout11.xml"/><Relationship Id="rId18" Type="http://schemas.openxmlformats.org/officeDocument/2006/relationships/diagramLayout" Target="../diagrams/layout12.xml"/><Relationship Id="rId26" Type="http://schemas.microsoft.com/office/2007/relationships/diagramDrawing" Target="../diagrams/drawing13.xml"/><Relationship Id="rId39" Type="http://schemas.openxmlformats.org/officeDocument/2006/relationships/diagramQuickStyle" Target="../diagrams/quickStyle16.xml"/><Relationship Id="rId3" Type="http://schemas.openxmlformats.org/officeDocument/2006/relationships/diagramLayout" Target="../diagrams/layout9.xml"/><Relationship Id="rId21" Type="http://schemas.microsoft.com/office/2007/relationships/diagramDrawing" Target="../diagrams/drawing12.xml"/><Relationship Id="rId34" Type="http://schemas.openxmlformats.org/officeDocument/2006/relationships/diagramQuickStyle" Target="../diagrams/quickStyle15.xml"/><Relationship Id="rId7" Type="http://schemas.openxmlformats.org/officeDocument/2006/relationships/diagramData" Target="../diagrams/data10.xml"/><Relationship Id="rId12" Type="http://schemas.openxmlformats.org/officeDocument/2006/relationships/diagramData" Target="../diagrams/data11.xml"/><Relationship Id="rId17" Type="http://schemas.openxmlformats.org/officeDocument/2006/relationships/diagramData" Target="../diagrams/data12.xml"/><Relationship Id="rId25" Type="http://schemas.openxmlformats.org/officeDocument/2006/relationships/diagramColors" Target="../diagrams/colors13.xml"/><Relationship Id="rId33" Type="http://schemas.openxmlformats.org/officeDocument/2006/relationships/diagramLayout" Target="../diagrams/layout15.xml"/><Relationship Id="rId38" Type="http://schemas.openxmlformats.org/officeDocument/2006/relationships/diagramLayout" Target="../diagrams/layout16.xml"/><Relationship Id="rId2" Type="http://schemas.openxmlformats.org/officeDocument/2006/relationships/diagramData" Target="../diagrams/data9.xml"/><Relationship Id="rId16" Type="http://schemas.microsoft.com/office/2007/relationships/diagramDrawing" Target="../diagrams/drawing11.xml"/><Relationship Id="rId20" Type="http://schemas.openxmlformats.org/officeDocument/2006/relationships/diagramColors" Target="../diagrams/colors12.xml"/><Relationship Id="rId29" Type="http://schemas.openxmlformats.org/officeDocument/2006/relationships/diagramQuickStyle" Target="../diagrams/quickStyle14.xml"/><Relationship Id="rId41" Type="http://schemas.microsoft.com/office/2007/relationships/diagramDrawing" Target="../diagrams/drawing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11" Type="http://schemas.microsoft.com/office/2007/relationships/diagramDrawing" Target="../diagrams/drawing10.xml"/><Relationship Id="rId24" Type="http://schemas.openxmlformats.org/officeDocument/2006/relationships/diagramQuickStyle" Target="../diagrams/quickStyle13.xml"/><Relationship Id="rId32" Type="http://schemas.openxmlformats.org/officeDocument/2006/relationships/diagramData" Target="../diagrams/data15.xml"/><Relationship Id="rId37" Type="http://schemas.openxmlformats.org/officeDocument/2006/relationships/diagramData" Target="../diagrams/data16.xml"/><Relationship Id="rId40" Type="http://schemas.openxmlformats.org/officeDocument/2006/relationships/diagramColors" Target="../diagrams/colors16.xml"/><Relationship Id="rId5" Type="http://schemas.openxmlformats.org/officeDocument/2006/relationships/diagramColors" Target="../diagrams/colors9.xml"/><Relationship Id="rId15" Type="http://schemas.openxmlformats.org/officeDocument/2006/relationships/diagramColors" Target="../diagrams/colors11.xml"/><Relationship Id="rId23" Type="http://schemas.openxmlformats.org/officeDocument/2006/relationships/diagramLayout" Target="../diagrams/layout13.xml"/><Relationship Id="rId28" Type="http://schemas.openxmlformats.org/officeDocument/2006/relationships/diagramLayout" Target="../diagrams/layout14.xml"/><Relationship Id="rId36" Type="http://schemas.microsoft.com/office/2007/relationships/diagramDrawing" Target="../diagrams/drawing15.xml"/><Relationship Id="rId10" Type="http://schemas.openxmlformats.org/officeDocument/2006/relationships/diagramColors" Target="../diagrams/colors10.xml"/><Relationship Id="rId19" Type="http://schemas.openxmlformats.org/officeDocument/2006/relationships/diagramQuickStyle" Target="../diagrams/quickStyle12.xml"/><Relationship Id="rId31" Type="http://schemas.microsoft.com/office/2007/relationships/diagramDrawing" Target="../diagrams/drawing14.xml"/><Relationship Id="rId4" Type="http://schemas.openxmlformats.org/officeDocument/2006/relationships/diagramQuickStyle" Target="../diagrams/quickStyle9.xml"/><Relationship Id="rId9" Type="http://schemas.openxmlformats.org/officeDocument/2006/relationships/diagramQuickStyle" Target="../diagrams/quickStyle10.xml"/><Relationship Id="rId14" Type="http://schemas.openxmlformats.org/officeDocument/2006/relationships/diagramQuickStyle" Target="../diagrams/quickStyle11.xml"/><Relationship Id="rId22" Type="http://schemas.openxmlformats.org/officeDocument/2006/relationships/diagramData" Target="../diagrams/data13.xml"/><Relationship Id="rId27" Type="http://schemas.openxmlformats.org/officeDocument/2006/relationships/diagramData" Target="../diagrams/data14.xml"/><Relationship Id="rId30" Type="http://schemas.openxmlformats.org/officeDocument/2006/relationships/diagramColors" Target="../diagrams/colors14.xml"/><Relationship Id="rId35" Type="http://schemas.openxmlformats.org/officeDocument/2006/relationships/diagramColors" Target="../diagrams/colors15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8.xml"/><Relationship Id="rId3" Type="http://schemas.openxmlformats.org/officeDocument/2006/relationships/diagramLayout" Target="../diagrams/layout17.xml"/><Relationship Id="rId7" Type="http://schemas.openxmlformats.org/officeDocument/2006/relationships/diagramData" Target="../diagrams/data18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11" Type="http://schemas.microsoft.com/office/2007/relationships/diagramDrawing" Target="../diagrams/drawing18.xml"/><Relationship Id="rId5" Type="http://schemas.openxmlformats.org/officeDocument/2006/relationships/diagramColors" Target="../diagrams/colors17.xml"/><Relationship Id="rId10" Type="http://schemas.openxmlformats.org/officeDocument/2006/relationships/diagramColors" Target="../diagrams/colors18.xml"/><Relationship Id="rId4" Type="http://schemas.openxmlformats.org/officeDocument/2006/relationships/diagramQuickStyle" Target="../diagrams/quickStyle17.xml"/><Relationship Id="rId9" Type="http://schemas.openxmlformats.org/officeDocument/2006/relationships/diagramQuickStyle" Target="../diagrams/quickStyle18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0.xml"/><Relationship Id="rId3" Type="http://schemas.openxmlformats.org/officeDocument/2006/relationships/diagramLayout" Target="../diagrams/layout19.xml"/><Relationship Id="rId7" Type="http://schemas.openxmlformats.org/officeDocument/2006/relationships/diagramData" Target="../diagrams/data20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11" Type="http://schemas.microsoft.com/office/2007/relationships/diagramDrawing" Target="../diagrams/drawing20.xml"/><Relationship Id="rId5" Type="http://schemas.openxmlformats.org/officeDocument/2006/relationships/diagramColors" Target="../diagrams/colors19.xml"/><Relationship Id="rId10" Type="http://schemas.openxmlformats.org/officeDocument/2006/relationships/diagramColors" Target="../diagrams/colors20.xml"/><Relationship Id="rId4" Type="http://schemas.openxmlformats.org/officeDocument/2006/relationships/diagramQuickStyle" Target="../diagrams/quickStyle19.xml"/><Relationship Id="rId9" Type="http://schemas.openxmlformats.org/officeDocument/2006/relationships/diagramQuickStyle" Target="../diagrams/quickStyle2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43608" y="548680"/>
            <a:ext cx="7642225" cy="1466850"/>
          </a:xfrm>
          <a:prstGeom prst="rect">
            <a:avLst/>
          </a:prstGeom>
          <a:noFill/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74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/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OZNAČENÍ MATERIÁLU</a:t>
            </a:r>
            <a:r>
              <a:rPr lang="cs-CZ" sz="1200" dirty="0" smtClean="0">
                <a:latin typeface="+mn-lt"/>
              </a:rPr>
              <a:t>:  VY_32_INOVACE_149_M1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NÁZEV VZDĚLÁVACÍHO MATERIÁLU</a:t>
            </a:r>
            <a:r>
              <a:rPr lang="cs-CZ" sz="1200" dirty="0" smtClean="0">
                <a:latin typeface="+mn-lt"/>
              </a:rPr>
              <a:t>: </a:t>
            </a:r>
            <a:r>
              <a:rPr lang="cs-CZ" sz="1200" dirty="0" smtClean="0"/>
              <a:t>Procvičování +,- do 10</a:t>
            </a: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dirty="0" smtClean="0">
                <a:latin typeface="+mn-lt"/>
              </a:rPr>
              <a:t>NÁZEV ŠKOLY: Základní škola a Mateřská škola, Hevlín, příspěvková organizace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ČÍSLO PROJEKTU</a:t>
            </a:r>
            <a:r>
              <a:rPr lang="cs-CZ" sz="1200" dirty="0" smtClean="0">
                <a:latin typeface="+mn-lt"/>
              </a:rPr>
              <a:t>: CZ.1.07/1.4.00/21.2193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KLÍČOVÁ AKTIVITA</a:t>
            </a:r>
            <a:r>
              <a:rPr lang="cs-CZ" sz="1200" dirty="0" smtClean="0">
                <a:latin typeface="+mn-lt"/>
              </a:rPr>
              <a:t>: III/2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TÉMA HODINY</a:t>
            </a:r>
            <a:r>
              <a:rPr lang="cs-CZ" sz="1200" dirty="0" smtClean="0">
                <a:latin typeface="+mn-lt"/>
              </a:rPr>
              <a:t>: </a:t>
            </a:r>
            <a:r>
              <a:rPr lang="cs-CZ" sz="1200" dirty="0" smtClean="0"/>
              <a:t>Procvičování +,- do 10</a:t>
            </a: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ROČNÍK</a:t>
            </a:r>
            <a:r>
              <a:rPr lang="cs-CZ" sz="1200" dirty="0" smtClean="0">
                <a:latin typeface="+mn-lt"/>
              </a:rPr>
              <a:t>: 1.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PŘEDMĚT</a:t>
            </a:r>
            <a:r>
              <a:rPr lang="cs-CZ" sz="1200" dirty="0" smtClean="0">
                <a:latin typeface="+mn-lt"/>
              </a:rPr>
              <a:t>: Matematika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AUTOR  MATERIÁLU</a:t>
            </a:r>
            <a:r>
              <a:rPr lang="cs-CZ" sz="1200" dirty="0" smtClean="0">
                <a:latin typeface="+mn-lt"/>
              </a:rPr>
              <a:t>: Petra Dohnalová</a:t>
            </a: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1200" i="1"/>
          </a:p>
          <a:p>
            <a:pPr>
              <a:spcBef>
                <a:spcPct val="50000"/>
              </a:spcBef>
            </a:pPr>
            <a:endParaRPr lang="cs-CZ" sz="12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charset="0"/>
                <a:cs typeface="Arial" charset="0"/>
              </a:rPr>
              <a:t>POPIS MATERIÁLU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8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18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800" dirty="0" smtClean="0">
                <a:latin typeface="Arial" charset="0"/>
                <a:cs typeface="Arial" charset="0"/>
              </a:rPr>
              <a:t>:  VV, PČ, ČJ</a:t>
            </a:r>
            <a:endParaRPr lang="cs-CZ" sz="18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18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800" dirty="0" smtClean="0">
                <a:latin typeface="Arial" charset="0"/>
                <a:cs typeface="Arial" charset="0"/>
              </a:rPr>
              <a:t>: Žáci pracují pod vedením učitelky, plní zadané úkoly, pracují v lavicích , u tabule, samostatně, ve skupinách.</a:t>
            </a:r>
            <a:endParaRPr lang="cs-CZ" sz="18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18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1800" dirty="0" smtClean="0">
                <a:latin typeface="Arial" charset="0"/>
                <a:cs typeface="Arial" charset="0"/>
              </a:rPr>
              <a:t>: Žáci si procvičí a zautomatizují </a:t>
            </a:r>
            <a:r>
              <a:rPr lang="cs-CZ" sz="1800" dirty="0" smtClean="0"/>
              <a:t>+,- do </a:t>
            </a:r>
            <a:r>
              <a:rPr lang="cs-CZ" sz="1800" dirty="0" smtClean="0">
                <a:latin typeface="Arial" charset="0"/>
                <a:cs typeface="Arial" charset="0"/>
              </a:rPr>
              <a:t>10.</a:t>
            </a:r>
          </a:p>
          <a:p>
            <a:r>
              <a:rPr lang="cs-CZ" sz="18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1800" dirty="0" smtClean="0">
                <a:latin typeface="Arial" charset="0"/>
                <a:cs typeface="Arial" charset="0"/>
              </a:rPr>
              <a:t>Snaha a aktivita převládala, pomoc slabším s vypracováním úkolů.</a:t>
            </a:r>
          </a:p>
          <a:p>
            <a:r>
              <a:rPr lang="cs-CZ" sz="1800" b="1" i="1" dirty="0" smtClean="0">
                <a:latin typeface="Arial" charset="0"/>
                <a:cs typeface="Arial" charset="0"/>
              </a:rPr>
              <a:t>ZDROJ</a:t>
            </a:r>
            <a:r>
              <a:rPr lang="cs-CZ" sz="1800" dirty="0" smtClean="0">
                <a:latin typeface="Arial" charset="0"/>
                <a:cs typeface="Arial" charset="0"/>
              </a:rPr>
              <a:t>:  </a:t>
            </a:r>
            <a:r>
              <a:rPr lang="cs-CZ" sz="1800" dirty="0" smtClean="0"/>
              <a:t>Ilustrace </a:t>
            </a:r>
            <a:r>
              <a:rPr lang="cs-CZ" sz="1800" u="sng" dirty="0" smtClean="0"/>
              <a:t>www.office.</a:t>
            </a:r>
            <a:r>
              <a:rPr lang="cs-CZ" sz="1800" u="sng" dirty="0" err="1" smtClean="0"/>
              <a:t>microsoft.com</a:t>
            </a:r>
            <a:endParaRPr lang="cs-CZ" sz="18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6" descr="C:\Users\Petra\AppData\Local\Microsoft\Windows\Temporary Internet Files\Content.IE5\MBXJO9SQ\MC90019226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4581128"/>
            <a:ext cx="1080120" cy="2021387"/>
          </a:xfrm>
          <a:prstGeom prst="rect">
            <a:avLst/>
          </a:prstGeom>
          <a:noFill/>
        </p:spPr>
      </p:pic>
      <p:pic>
        <p:nvPicPr>
          <p:cNvPr id="24" name="Picture 16" descr="C:\Users\Petra\AppData\Local\Microsoft\Windows\Temporary Internet Files\Content.IE5\MBXJO9SQ\MC90019226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4221088"/>
            <a:ext cx="1265425" cy="2368176"/>
          </a:xfrm>
          <a:prstGeom prst="rect">
            <a:avLst/>
          </a:prstGeom>
          <a:noFill/>
        </p:spPr>
      </p:pic>
      <p:pic>
        <p:nvPicPr>
          <p:cNvPr id="1040" name="Picture 16" descr="C:\Users\Petra\AppData\Local\Microsoft\Windows\Temporary Internet Files\Content.IE5\MBXJO9SQ\MC90019226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4509120"/>
            <a:ext cx="1080120" cy="2021387"/>
          </a:xfrm>
          <a:prstGeom prst="rect">
            <a:avLst/>
          </a:prstGeom>
          <a:noFill/>
        </p:spPr>
      </p:pic>
      <p:pic>
        <p:nvPicPr>
          <p:cNvPr id="21" name="Picture 16" descr="C:\Users\Petra\AppData\Local\Microsoft\Windows\Temporary Internet Files\Content.IE5\MBXJO9SQ\MC90019226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40352" y="4437112"/>
            <a:ext cx="1080120" cy="2021388"/>
          </a:xfrm>
          <a:prstGeom prst="rect">
            <a:avLst/>
          </a:prstGeom>
          <a:noFill/>
        </p:spPr>
      </p:pic>
      <p:pic>
        <p:nvPicPr>
          <p:cNvPr id="22" name="Picture 16" descr="C:\Users\Petra\AppData\Local\Microsoft\Windows\Temporary Internet Files\Content.IE5\MBXJO9SQ\MC90019226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66639" y="1628800"/>
            <a:ext cx="1077361" cy="2016224"/>
          </a:xfrm>
          <a:prstGeom prst="rect">
            <a:avLst/>
          </a:prstGeom>
          <a:noFill/>
        </p:spPr>
      </p:pic>
      <p:pic>
        <p:nvPicPr>
          <p:cNvPr id="1041" name="Picture 17" descr="C:\Users\Petra\AppData\Local\Microsoft\Windows\Temporary Internet Files\Content.IE5\S99K1W8Y\MC90019891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1124744"/>
            <a:ext cx="2067028" cy="3497798"/>
          </a:xfrm>
          <a:prstGeom prst="rect">
            <a:avLst/>
          </a:prstGeom>
          <a:noFill/>
        </p:spPr>
      </p:pic>
      <p:pic>
        <p:nvPicPr>
          <p:cNvPr id="1042" name="Picture 18" descr="C:\Users\Petra\AppData\Local\Microsoft\Windows\Temporary Internet Files\Content.IE5\S99K1W8Y\MC90019891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1484784"/>
            <a:ext cx="1800200" cy="3046275"/>
          </a:xfrm>
          <a:prstGeom prst="rect">
            <a:avLst/>
          </a:prstGeom>
          <a:noFill/>
        </p:spPr>
      </p:pic>
      <p:pic>
        <p:nvPicPr>
          <p:cNvPr id="1043" name="Picture 19" descr="C:\Users\Petra\AppData\Local\Microsoft\Windows\Temporary Internet Files\Content.IE5\S99K1W8Y\MC90019891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908720"/>
            <a:ext cx="1656184" cy="2802573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Spočítej papoušky a </a:t>
            </a:r>
            <a:r>
              <a:rPr lang="cs-CZ" dirty="0" smtClean="0"/>
              <a:t>řekni, </a:t>
            </a:r>
            <a:r>
              <a:rPr lang="cs-CZ" dirty="0" smtClean="0"/>
              <a:t>do které klece patří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                                                                                                                        </a:t>
            </a:r>
            <a:r>
              <a:rPr lang="cs-CZ" b="1" dirty="0" smtClean="0"/>
              <a:t>        </a:t>
            </a:r>
            <a:r>
              <a:rPr lang="cs-CZ" sz="4400" b="1" dirty="0" smtClean="0">
                <a:solidFill>
                  <a:srgbClr val="FF0000"/>
                </a:solidFill>
              </a:rPr>
              <a:t>6                           </a:t>
            </a:r>
          </a:p>
          <a:p>
            <a:pPr>
              <a:buNone/>
            </a:pPr>
            <a:r>
              <a:rPr lang="cs-CZ" sz="4400" b="1" dirty="0">
                <a:solidFill>
                  <a:srgbClr val="FF0000"/>
                </a:solidFill>
              </a:rPr>
              <a:t> </a:t>
            </a:r>
            <a:r>
              <a:rPr lang="cs-CZ" sz="4400" b="1" dirty="0" smtClean="0">
                <a:solidFill>
                  <a:srgbClr val="FF0000"/>
                </a:solidFill>
              </a:rPr>
              <a:t>                              5   </a:t>
            </a:r>
            <a:r>
              <a:rPr lang="cs-CZ" dirty="0" smtClean="0"/>
              <a:t>              </a:t>
            </a:r>
            <a:r>
              <a:rPr lang="cs-CZ" sz="4800" b="1" dirty="0" smtClean="0">
                <a:solidFill>
                  <a:srgbClr val="FF0000"/>
                </a:solidFill>
              </a:rPr>
              <a:t>8</a:t>
            </a:r>
            <a:endParaRPr lang="cs-CZ" sz="4800" b="1" dirty="0">
              <a:solidFill>
                <a:srgbClr val="FF0000"/>
              </a:solidFill>
            </a:endParaRPr>
          </a:p>
        </p:txBody>
      </p:sp>
      <p:pic>
        <p:nvPicPr>
          <p:cNvPr id="28" name="Picture 16" descr="C:\Users\Petra\AppData\Local\Microsoft\Windows\Temporary Internet Files\Content.IE5\MBXJO9SQ\MC90019226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4005064"/>
            <a:ext cx="1102093" cy="2062508"/>
          </a:xfrm>
          <a:prstGeom prst="rect">
            <a:avLst/>
          </a:prstGeom>
          <a:noFill/>
        </p:spPr>
      </p:pic>
      <p:pic>
        <p:nvPicPr>
          <p:cNvPr id="29" name="Picture 16" descr="C:\Users\Petra\AppData\Local\Microsoft\Windows\Temporary Internet Files\Content.IE5\MBXJO9SQ\MC90019226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581128"/>
            <a:ext cx="1102093" cy="2062508"/>
          </a:xfrm>
          <a:prstGeom prst="rect">
            <a:avLst/>
          </a:prstGeom>
          <a:noFill/>
        </p:spPr>
      </p:pic>
      <p:pic>
        <p:nvPicPr>
          <p:cNvPr id="23" name="Picture 16" descr="C:\Users\Petra\AppData\Local\Microsoft\Windows\Temporary Internet Files\Content.IE5\MBXJO9SQ\MC90019226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1988840"/>
            <a:ext cx="1102093" cy="20625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Spočítej, </a:t>
            </a:r>
            <a:r>
              <a:rPr lang="cs-CZ" dirty="0" smtClean="0"/>
              <a:t>kolik je myšek a kolik hadů. Porovnej</a:t>
            </a:r>
            <a:endParaRPr lang="cs-CZ" dirty="0"/>
          </a:p>
        </p:txBody>
      </p:sp>
      <p:pic>
        <p:nvPicPr>
          <p:cNvPr id="2050" name="Picture 2" descr="C:\Users\Petra\AppData\Local\Microsoft\Windows\Temporary Internet Files\Content.IE5\F738KGGL\MC90005721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1844824"/>
            <a:ext cx="1812925" cy="1724025"/>
          </a:xfrm>
          <a:prstGeom prst="rect">
            <a:avLst/>
          </a:prstGeom>
          <a:noFill/>
        </p:spPr>
      </p:pic>
      <p:pic>
        <p:nvPicPr>
          <p:cNvPr id="2051" name="Picture 3" descr="C:\Users\Petra\AppData\Local\Microsoft\Windows\Temporary Internet Files\Content.IE5\F738KGGL\MC90005721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4797152"/>
            <a:ext cx="1812341" cy="1724558"/>
          </a:xfrm>
          <a:prstGeom prst="rect">
            <a:avLst/>
          </a:prstGeom>
          <a:noFill/>
        </p:spPr>
      </p:pic>
      <p:pic>
        <p:nvPicPr>
          <p:cNvPr id="2052" name="Picture 4" descr="C:\Users\Petra\AppData\Local\Microsoft\Windows\Temporary Internet Files\Content.IE5\F738KGGL\MC90005721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3789040"/>
            <a:ext cx="1812341" cy="1724558"/>
          </a:xfrm>
          <a:prstGeom prst="rect">
            <a:avLst/>
          </a:prstGeom>
          <a:noFill/>
        </p:spPr>
      </p:pic>
      <p:pic>
        <p:nvPicPr>
          <p:cNvPr id="2053" name="Picture 5" descr="C:\Users\Petra\AppData\Local\Microsoft\Windows\Temporary Internet Files\Content.IE5\F738KGGL\MC90005721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2492896"/>
            <a:ext cx="1812341" cy="1724558"/>
          </a:xfrm>
          <a:prstGeom prst="rect">
            <a:avLst/>
          </a:prstGeom>
          <a:noFill/>
        </p:spPr>
      </p:pic>
      <p:pic>
        <p:nvPicPr>
          <p:cNvPr id="2054" name="Picture 6" descr="C:\Users\Petra\AppData\Local\Microsoft\Windows\Temporary Internet Files\Content.IE5\F738KGGL\MC90005721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420888"/>
            <a:ext cx="1812341" cy="1724558"/>
          </a:xfrm>
          <a:prstGeom prst="rect">
            <a:avLst/>
          </a:prstGeom>
          <a:noFill/>
        </p:spPr>
      </p:pic>
      <p:pic>
        <p:nvPicPr>
          <p:cNvPr id="2055" name="Picture 7" descr="C:\Users\Petra\AppData\Local\Microsoft\Windows\Temporary Internet Files\Content.IE5\F738KGGL\MC9003244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1484784"/>
            <a:ext cx="1854403" cy="1335938"/>
          </a:xfrm>
          <a:prstGeom prst="rect">
            <a:avLst/>
          </a:prstGeom>
          <a:noFill/>
        </p:spPr>
      </p:pic>
      <p:pic>
        <p:nvPicPr>
          <p:cNvPr id="2056" name="Picture 8" descr="C:\Users\Petra\AppData\Local\Microsoft\Windows\Temporary Internet Files\Content.IE5\F738KGGL\MC9003244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3573016"/>
            <a:ext cx="1854403" cy="1335938"/>
          </a:xfrm>
          <a:prstGeom prst="rect">
            <a:avLst/>
          </a:prstGeom>
          <a:noFill/>
        </p:spPr>
      </p:pic>
      <p:pic>
        <p:nvPicPr>
          <p:cNvPr id="2057" name="Picture 9" descr="C:\Users\Petra\AppData\Local\Microsoft\Windows\Temporary Internet Files\Content.IE5\F738KGGL\MC9003244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1628800"/>
            <a:ext cx="1854403" cy="1335938"/>
          </a:xfrm>
          <a:prstGeom prst="rect">
            <a:avLst/>
          </a:prstGeom>
          <a:noFill/>
        </p:spPr>
      </p:pic>
      <p:pic>
        <p:nvPicPr>
          <p:cNvPr id="2058" name="Picture 10" descr="C:\Users\Petra\AppData\Local\Microsoft\Windows\Temporary Internet Files\Content.IE5\F738KGGL\MC9003244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52320" y="3645024"/>
            <a:ext cx="1854403" cy="1335938"/>
          </a:xfrm>
          <a:prstGeom prst="rect">
            <a:avLst/>
          </a:prstGeom>
          <a:noFill/>
        </p:spPr>
      </p:pic>
      <p:pic>
        <p:nvPicPr>
          <p:cNvPr id="2059" name="Picture 11" descr="C:\Users\Petra\AppData\Local\Microsoft\Windows\Temporary Internet Files\Content.IE5\F738KGGL\MC9003244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5229200"/>
            <a:ext cx="1854403" cy="1335938"/>
          </a:xfrm>
          <a:prstGeom prst="rect">
            <a:avLst/>
          </a:prstGeom>
          <a:noFill/>
        </p:spPr>
      </p:pic>
      <p:pic>
        <p:nvPicPr>
          <p:cNvPr id="2060" name="Picture 12" descr="C:\Users\Petra\AppData\Local\Microsoft\Windows\Temporary Internet Files\Content.IE5\F738KGGL\MC9003244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4797152"/>
            <a:ext cx="1854403" cy="13359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Kolik je bílých a kolik červených rybiček</a:t>
            </a:r>
            <a:r>
              <a:rPr lang="cs-CZ" dirty="0" smtClean="0"/>
              <a:t>? Porovnej</a:t>
            </a:r>
            <a:endParaRPr lang="cs-CZ" dirty="0"/>
          </a:p>
        </p:txBody>
      </p:sp>
      <p:sp>
        <p:nvSpPr>
          <p:cNvPr id="4" name="Vývojový diagram: ruční operace 3"/>
          <p:cNvSpPr/>
          <p:nvPr/>
        </p:nvSpPr>
        <p:spPr>
          <a:xfrm>
            <a:off x="1763688" y="1772816"/>
            <a:ext cx="5832648" cy="5085184"/>
          </a:xfrm>
          <a:prstGeom prst="flowChartManualOpe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C:\Users\Petra\AppData\Local\Microsoft\Windows\Temporary Internet Files\Content.IE5\YGE3JGBY\MC90042838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5301208"/>
            <a:ext cx="1297328" cy="1556792"/>
          </a:xfrm>
          <a:prstGeom prst="rect">
            <a:avLst/>
          </a:prstGeom>
          <a:noFill/>
        </p:spPr>
      </p:pic>
      <p:pic>
        <p:nvPicPr>
          <p:cNvPr id="4099" name="Picture 3" descr="C:\Users\Petra\AppData\Local\Microsoft\Windows\Temporary Internet Files\Content.IE5\YGE3JGBY\MC90042838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2636912"/>
            <a:ext cx="1308757" cy="1641847"/>
          </a:xfrm>
          <a:prstGeom prst="rect">
            <a:avLst/>
          </a:prstGeom>
          <a:noFill/>
        </p:spPr>
      </p:pic>
      <p:pic>
        <p:nvPicPr>
          <p:cNvPr id="4100" name="Picture 4" descr="C:\Users\Petra\AppData\Local\Microsoft\Windows\Temporary Internet Files\Content.IE5\YGE3JGBY\MC90042838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1916832"/>
            <a:ext cx="1584325" cy="1987550"/>
          </a:xfrm>
          <a:prstGeom prst="rect">
            <a:avLst/>
          </a:prstGeom>
          <a:noFill/>
        </p:spPr>
      </p:pic>
      <p:pic>
        <p:nvPicPr>
          <p:cNvPr id="4101" name="Picture 5" descr="C:\Users\Petra\AppData\Local\Microsoft\Windows\Temporary Internet Files\Content.IE5\R6SIJTC7\MC9004125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4581128"/>
            <a:ext cx="1656184" cy="677084"/>
          </a:xfrm>
          <a:prstGeom prst="rect">
            <a:avLst/>
          </a:prstGeom>
          <a:noFill/>
        </p:spPr>
      </p:pic>
      <p:pic>
        <p:nvPicPr>
          <p:cNvPr id="4102" name="Picture 6" descr="C:\Users\Petra\AppData\Local\Microsoft\Windows\Temporary Internet Files\Content.IE5\R6SIJTC7\MC9004125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1988840"/>
            <a:ext cx="1585835" cy="648324"/>
          </a:xfrm>
          <a:prstGeom prst="rect">
            <a:avLst/>
          </a:prstGeom>
          <a:noFill/>
        </p:spPr>
      </p:pic>
      <p:pic>
        <p:nvPicPr>
          <p:cNvPr id="4103" name="Picture 7" descr="C:\Users\Petra\AppData\Local\Microsoft\Windows\Temporary Internet Files\Content.IE5\R6SIJTC7\MC9004125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5733256"/>
            <a:ext cx="1656184" cy="677084"/>
          </a:xfrm>
          <a:prstGeom prst="rect">
            <a:avLst/>
          </a:prstGeom>
          <a:noFill/>
        </p:spPr>
      </p:pic>
      <p:pic>
        <p:nvPicPr>
          <p:cNvPr id="4104" name="Picture 8" descr="C:\Users\Petra\AppData\Local\Microsoft\Windows\Temporary Internet Files\Content.IE5\YGE3JGBY\MC90042838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7" y="4077072"/>
            <a:ext cx="1182530" cy="1483494"/>
          </a:xfrm>
          <a:prstGeom prst="rect">
            <a:avLst/>
          </a:prstGeom>
          <a:noFill/>
        </p:spPr>
      </p:pic>
      <p:pic>
        <p:nvPicPr>
          <p:cNvPr id="4105" name="Picture 9" descr="C:\Users\Petra\AppData\Local\Microsoft\Windows\Temporary Internet Files\Content.IE5\YGE3JGBY\MC90042838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3284984"/>
            <a:ext cx="1080195" cy="1355114"/>
          </a:xfrm>
          <a:prstGeom prst="rect">
            <a:avLst/>
          </a:prstGeom>
          <a:noFill/>
        </p:spPr>
      </p:pic>
      <p:pic>
        <p:nvPicPr>
          <p:cNvPr id="4106" name="Picture 10" descr="C:\Users\Petra\AppData\Local\Microsoft\Windows\Temporary Internet Files\Content.IE5\R6SIJTC7\MC9004125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2564904"/>
            <a:ext cx="1656184" cy="6770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Sčítání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23528" y="1772816"/>
          <a:ext cx="3888432" cy="11129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/>
        </p:nvGraphicFramePr>
        <p:xfrm>
          <a:off x="4716016" y="1844824"/>
          <a:ext cx="3960440" cy="10409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6" name="Zástupný symbol pro obsah 3"/>
          <p:cNvGraphicFramePr>
            <a:graphicFrameLocks/>
          </p:cNvGraphicFramePr>
          <p:nvPr/>
        </p:nvGraphicFramePr>
        <p:xfrm>
          <a:off x="4716016" y="3140968"/>
          <a:ext cx="4032448" cy="9689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7" name="Zástupný symbol pro obsah 3"/>
          <p:cNvGraphicFramePr>
            <a:graphicFrameLocks/>
          </p:cNvGraphicFramePr>
          <p:nvPr/>
        </p:nvGraphicFramePr>
        <p:xfrm>
          <a:off x="4716016" y="4221088"/>
          <a:ext cx="4032448" cy="9689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  <p:graphicFrame>
        <p:nvGraphicFramePr>
          <p:cNvPr id="8" name="Zástupný symbol pro obsah 3"/>
          <p:cNvGraphicFramePr>
            <a:graphicFrameLocks/>
          </p:cNvGraphicFramePr>
          <p:nvPr/>
        </p:nvGraphicFramePr>
        <p:xfrm>
          <a:off x="323528" y="2996952"/>
          <a:ext cx="3816424" cy="10409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2" r:lo="rId23" r:qs="rId24" r:cs="rId25"/>
          </a:graphicData>
        </a:graphic>
      </p:graphicFrame>
      <p:graphicFrame>
        <p:nvGraphicFramePr>
          <p:cNvPr id="9" name="Zástupný symbol pro obsah 3"/>
          <p:cNvGraphicFramePr>
            <a:graphicFrameLocks/>
          </p:cNvGraphicFramePr>
          <p:nvPr/>
        </p:nvGraphicFramePr>
        <p:xfrm>
          <a:off x="323528" y="4149080"/>
          <a:ext cx="3888432" cy="11129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7" r:lo="rId28" r:qs="rId29" r:cs="rId30"/>
          </a:graphicData>
        </a:graphic>
      </p:graphicFrame>
      <p:graphicFrame>
        <p:nvGraphicFramePr>
          <p:cNvPr id="10" name="Zástupný symbol pro obsah 3"/>
          <p:cNvGraphicFramePr>
            <a:graphicFrameLocks/>
          </p:cNvGraphicFramePr>
          <p:nvPr/>
        </p:nvGraphicFramePr>
        <p:xfrm>
          <a:off x="251520" y="5517232"/>
          <a:ext cx="3960440" cy="9689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2" r:lo="rId33" r:qs="rId34" r:cs="rId35"/>
          </a:graphicData>
        </a:graphic>
      </p:graphicFrame>
      <p:graphicFrame>
        <p:nvGraphicFramePr>
          <p:cNvPr id="11" name="Zástupný symbol pro obsah 3"/>
          <p:cNvGraphicFramePr>
            <a:graphicFrameLocks/>
          </p:cNvGraphicFramePr>
          <p:nvPr/>
        </p:nvGraphicFramePr>
        <p:xfrm>
          <a:off x="4788024" y="5589240"/>
          <a:ext cx="3960440" cy="9689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7" r:lo="rId38" r:qs="rId39" r:cs="rId40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0" y="1556792"/>
            <a:ext cx="9144000" cy="5301208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Kolik svítí na obloze hvězdiček a kolik je  zhaslých?Porovnej</a:t>
            </a:r>
            <a:endParaRPr lang="cs-CZ" dirty="0"/>
          </a:p>
        </p:txBody>
      </p:sp>
      <p:sp>
        <p:nvSpPr>
          <p:cNvPr id="4" name="Pěticípá hvězda 3"/>
          <p:cNvSpPr/>
          <p:nvPr/>
        </p:nvSpPr>
        <p:spPr>
          <a:xfrm>
            <a:off x="323528" y="1772816"/>
            <a:ext cx="1944216" cy="1584176"/>
          </a:xfrm>
          <a:prstGeom prst="star5">
            <a:avLst/>
          </a:prstGeom>
          <a:solidFill>
            <a:srgbClr val="FFFF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ěticípá hvězda 4"/>
          <p:cNvSpPr/>
          <p:nvPr/>
        </p:nvSpPr>
        <p:spPr>
          <a:xfrm>
            <a:off x="2555776" y="1772816"/>
            <a:ext cx="1944216" cy="1584176"/>
          </a:xfrm>
          <a:prstGeom prst="star5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ěticípá hvězda 5"/>
          <p:cNvSpPr/>
          <p:nvPr/>
        </p:nvSpPr>
        <p:spPr>
          <a:xfrm>
            <a:off x="7199784" y="3573016"/>
            <a:ext cx="1944216" cy="1584176"/>
          </a:xfrm>
          <a:prstGeom prst="star5">
            <a:avLst/>
          </a:prstGeom>
          <a:solidFill>
            <a:srgbClr val="FFFF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ěticípá hvězda 6"/>
          <p:cNvSpPr/>
          <p:nvPr/>
        </p:nvSpPr>
        <p:spPr>
          <a:xfrm>
            <a:off x="1547664" y="3501008"/>
            <a:ext cx="1944216" cy="1584176"/>
          </a:xfrm>
          <a:prstGeom prst="star5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ěticípá hvězda 7"/>
          <p:cNvSpPr/>
          <p:nvPr/>
        </p:nvSpPr>
        <p:spPr>
          <a:xfrm>
            <a:off x="251520" y="5013176"/>
            <a:ext cx="1944216" cy="1584176"/>
          </a:xfrm>
          <a:prstGeom prst="star5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ěticípá hvězda 8"/>
          <p:cNvSpPr/>
          <p:nvPr/>
        </p:nvSpPr>
        <p:spPr>
          <a:xfrm>
            <a:off x="4716016" y="2780928"/>
            <a:ext cx="1944216" cy="1584176"/>
          </a:xfrm>
          <a:prstGeom prst="star5">
            <a:avLst/>
          </a:prstGeom>
          <a:solidFill>
            <a:schemeClr val="tx1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ěticípá hvězda 9"/>
          <p:cNvSpPr/>
          <p:nvPr/>
        </p:nvSpPr>
        <p:spPr>
          <a:xfrm>
            <a:off x="3347864" y="4869160"/>
            <a:ext cx="1944216" cy="1584176"/>
          </a:xfrm>
          <a:prstGeom prst="star5">
            <a:avLst/>
          </a:prstGeom>
          <a:solidFill>
            <a:srgbClr val="FFFF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ěticípá hvězda 10"/>
          <p:cNvSpPr/>
          <p:nvPr/>
        </p:nvSpPr>
        <p:spPr>
          <a:xfrm>
            <a:off x="5724128" y="4869160"/>
            <a:ext cx="1944216" cy="1584176"/>
          </a:xfrm>
          <a:prstGeom prst="star5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ěticípá hvězda 11"/>
          <p:cNvSpPr/>
          <p:nvPr/>
        </p:nvSpPr>
        <p:spPr>
          <a:xfrm>
            <a:off x="6588224" y="1556792"/>
            <a:ext cx="1944216" cy="1584176"/>
          </a:xfrm>
          <a:prstGeom prst="star5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Sečti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51520" y="1916832"/>
          <a:ext cx="4042792" cy="9689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/>
        </p:nvGraphicFramePr>
        <p:xfrm>
          <a:off x="179512" y="2996952"/>
          <a:ext cx="4042792" cy="9689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6" name="Zástupný symbol pro obsah 3"/>
          <p:cNvGraphicFramePr>
            <a:graphicFrameLocks/>
          </p:cNvGraphicFramePr>
          <p:nvPr/>
        </p:nvGraphicFramePr>
        <p:xfrm>
          <a:off x="251520" y="4221088"/>
          <a:ext cx="4042792" cy="9689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7" name="Zástupný symbol pro obsah 3"/>
          <p:cNvGraphicFramePr>
            <a:graphicFrameLocks/>
          </p:cNvGraphicFramePr>
          <p:nvPr/>
        </p:nvGraphicFramePr>
        <p:xfrm>
          <a:off x="179512" y="5445224"/>
          <a:ext cx="4042792" cy="9689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  <p:graphicFrame>
        <p:nvGraphicFramePr>
          <p:cNvPr id="8" name="Zástupný symbol pro obsah 3"/>
          <p:cNvGraphicFramePr>
            <a:graphicFrameLocks/>
          </p:cNvGraphicFramePr>
          <p:nvPr/>
        </p:nvGraphicFramePr>
        <p:xfrm>
          <a:off x="4572000" y="4221088"/>
          <a:ext cx="4042792" cy="9689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2" r:lo="rId23" r:qs="rId24" r:cs="rId25"/>
          </a:graphicData>
        </a:graphic>
      </p:graphicFrame>
      <p:graphicFrame>
        <p:nvGraphicFramePr>
          <p:cNvPr id="9" name="Zástupný symbol pro obsah 3"/>
          <p:cNvGraphicFramePr>
            <a:graphicFrameLocks/>
          </p:cNvGraphicFramePr>
          <p:nvPr/>
        </p:nvGraphicFramePr>
        <p:xfrm>
          <a:off x="4644008" y="5445224"/>
          <a:ext cx="4042792" cy="9689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7" r:lo="rId28" r:qs="rId29" r:cs="rId30"/>
          </a:graphicData>
        </a:graphic>
      </p:graphicFrame>
      <p:graphicFrame>
        <p:nvGraphicFramePr>
          <p:cNvPr id="10" name="Zástupný symbol pro obsah 3"/>
          <p:cNvGraphicFramePr>
            <a:graphicFrameLocks/>
          </p:cNvGraphicFramePr>
          <p:nvPr/>
        </p:nvGraphicFramePr>
        <p:xfrm>
          <a:off x="4572000" y="2996952"/>
          <a:ext cx="4042792" cy="9689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2" r:lo="rId33" r:qs="rId34" r:cs="rId35"/>
          </a:graphicData>
        </a:graphic>
      </p:graphicFrame>
      <p:graphicFrame>
        <p:nvGraphicFramePr>
          <p:cNvPr id="11" name="Zástupný symbol pro obsah 3"/>
          <p:cNvGraphicFramePr>
            <a:graphicFrameLocks/>
          </p:cNvGraphicFramePr>
          <p:nvPr/>
        </p:nvGraphicFramePr>
        <p:xfrm>
          <a:off x="4572000" y="1916832"/>
          <a:ext cx="4042792" cy="9689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7" r:lo="rId38" r:qs="rId39" r:cs="rId40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-1116632" y="836712"/>
          <a:ext cx="7632848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iagram 5"/>
          <p:cNvGraphicFramePr/>
          <p:nvPr/>
        </p:nvGraphicFramePr>
        <p:xfrm>
          <a:off x="3491880" y="1052736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7" name="Elipsa 6"/>
          <p:cNvSpPr/>
          <p:nvPr/>
        </p:nvSpPr>
        <p:spPr>
          <a:xfrm>
            <a:off x="467544" y="5085184"/>
            <a:ext cx="1008112" cy="792088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9</a:t>
            </a:r>
            <a:endParaRPr lang="cs-CZ" sz="4400" dirty="0"/>
          </a:p>
        </p:txBody>
      </p:sp>
      <p:sp>
        <p:nvSpPr>
          <p:cNvPr id="8" name="Elipsa 7"/>
          <p:cNvSpPr/>
          <p:nvPr/>
        </p:nvSpPr>
        <p:spPr>
          <a:xfrm>
            <a:off x="2051720" y="5589240"/>
            <a:ext cx="1008112" cy="792088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8</a:t>
            </a:r>
            <a:endParaRPr lang="cs-CZ" sz="4400" dirty="0"/>
          </a:p>
        </p:txBody>
      </p:sp>
      <p:sp>
        <p:nvSpPr>
          <p:cNvPr id="9" name="Elipsa 8"/>
          <p:cNvSpPr/>
          <p:nvPr/>
        </p:nvSpPr>
        <p:spPr>
          <a:xfrm>
            <a:off x="3275856" y="4941168"/>
            <a:ext cx="1008112" cy="792088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10</a:t>
            </a:r>
            <a:endParaRPr lang="cs-CZ" sz="3600" dirty="0"/>
          </a:p>
        </p:txBody>
      </p:sp>
      <p:sp>
        <p:nvSpPr>
          <p:cNvPr id="10" name="Elipsa 9"/>
          <p:cNvSpPr/>
          <p:nvPr/>
        </p:nvSpPr>
        <p:spPr>
          <a:xfrm>
            <a:off x="4788024" y="5733256"/>
            <a:ext cx="1008112" cy="79208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3</a:t>
            </a:r>
            <a:endParaRPr lang="cs-CZ" sz="4400" dirty="0"/>
          </a:p>
        </p:txBody>
      </p:sp>
      <p:sp>
        <p:nvSpPr>
          <p:cNvPr id="11" name="Elipsa 10"/>
          <p:cNvSpPr/>
          <p:nvPr/>
        </p:nvSpPr>
        <p:spPr>
          <a:xfrm>
            <a:off x="6156176" y="5229200"/>
            <a:ext cx="1008112" cy="79208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5</a:t>
            </a:r>
            <a:endParaRPr lang="cs-CZ" sz="4400" dirty="0"/>
          </a:p>
        </p:txBody>
      </p:sp>
      <p:sp>
        <p:nvSpPr>
          <p:cNvPr id="12" name="Elipsa 11"/>
          <p:cNvSpPr/>
          <p:nvPr/>
        </p:nvSpPr>
        <p:spPr>
          <a:xfrm>
            <a:off x="7596336" y="5661248"/>
            <a:ext cx="1008112" cy="79208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2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Sečti kolečka dohromady a </a:t>
            </a:r>
            <a:r>
              <a:rPr lang="cs-CZ" dirty="0" smtClean="0"/>
              <a:t>řekni, </a:t>
            </a:r>
            <a:r>
              <a:rPr lang="cs-CZ" dirty="0" smtClean="0"/>
              <a:t>jaké číslo vyjde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-1692696" y="1844824"/>
          <a:ext cx="7920880" cy="43099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/>
        </p:nvGraphicFramePr>
        <p:xfrm>
          <a:off x="3275856" y="1916832"/>
          <a:ext cx="7416824" cy="42379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úloha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Jana koupila 6 jablek a 4 hrušky. Kolik jich koupila dohromady?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…………………………………………………………………………</a:t>
            </a:r>
          </a:p>
          <a:p>
            <a:pPr>
              <a:buNone/>
            </a:pPr>
            <a:r>
              <a:rPr lang="cs-CZ" dirty="0" smtClean="0"/>
              <a:t>.............................................................................</a:t>
            </a:r>
          </a:p>
          <a:p>
            <a:endParaRPr lang="cs-CZ" dirty="0"/>
          </a:p>
        </p:txBody>
      </p:sp>
      <p:pic>
        <p:nvPicPr>
          <p:cNvPr id="1026" name="Picture 2" descr="C:\Users\Petra\AppData\Local\Microsoft\Windows\Temporary Internet Files\Content.IE5\MBXJO9SQ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276872"/>
            <a:ext cx="792088" cy="792088"/>
          </a:xfrm>
          <a:prstGeom prst="rect">
            <a:avLst/>
          </a:prstGeom>
          <a:noFill/>
        </p:spPr>
      </p:pic>
      <p:pic>
        <p:nvPicPr>
          <p:cNvPr id="1027" name="Picture 3" descr="C:\Users\Petra\AppData\Local\Microsoft\Windows\Temporary Internet Files\Content.IE5\MBXJO9SQ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2276872"/>
            <a:ext cx="792088" cy="792088"/>
          </a:xfrm>
          <a:prstGeom prst="rect">
            <a:avLst/>
          </a:prstGeom>
          <a:noFill/>
        </p:spPr>
      </p:pic>
      <p:pic>
        <p:nvPicPr>
          <p:cNvPr id="1028" name="Picture 4" descr="C:\Users\Petra\AppData\Local\Microsoft\Windows\Temporary Internet Files\Content.IE5\MBXJO9SQ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2276872"/>
            <a:ext cx="792088" cy="792088"/>
          </a:xfrm>
          <a:prstGeom prst="rect">
            <a:avLst/>
          </a:prstGeom>
          <a:noFill/>
        </p:spPr>
      </p:pic>
      <p:pic>
        <p:nvPicPr>
          <p:cNvPr id="1029" name="Picture 5" descr="C:\Users\Petra\AppData\Local\Microsoft\Windows\Temporary Internet Files\Content.IE5\MBXJO9SQ\MC90044170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52320" y="2276872"/>
            <a:ext cx="864096" cy="864096"/>
          </a:xfrm>
          <a:prstGeom prst="rect">
            <a:avLst/>
          </a:prstGeom>
          <a:noFill/>
        </p:spPr>
      </p:pic>
      <p:pic>
        <p:nvPicPr>
          <p:cNvPr id="1030" name="Picture 6" descr="C:\Users\Petra\AppData\Local\Microsoft\Windows\Temporary Internet Files\Content.IE5\MBXJO9SQ\MC90044170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00392" y="2204864"/>
            <a:ext cx="867544" cy="867544"/>
          </a:xfrm>
          <a:prstGeom prst="rect">
            <a:avLst/>
          </a:prstGeom>
          <a:noFill/>
        </p:spPr>
      </p:pic>
      <p:pic>
        <p:nvPicPr>
          <p:cNvPr id="1031" name="Picture 7" descr="C:\Users\Petra\AppData\Local\Microsoft\Windows\Temporary Internet Files\Content.IE5\MBXJO9SQ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2276872"/>
            <a:ext cx="795536" cy="795536"/>
          </a:xfrm>
          <a:prstGeom prst="rect">
            <a:avLst/>
          </a:prstGeom>
          <a:noFill/>
        </p:spPr>
      </p:pic>
      <p:pic>
        <p:nvPicPr>
          <p:cNvPr id="1032" name="Picture 8" descr="C:\Users\Petra\AppData\Local\Microsoft\Windows\Temporary Internet Files\Content.IE5\S99K1W8Y\MC90021536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0152" y="3140968"/>
            <a:ext cx="1160923" cy="1526513"/>
          </a:xfrm>
          <a:prstGeom prst="rect">
            <a:avLst/>
          </a:prstGeom>
          <a:noFill/>
        </p:spPr>
      </p:pic>
      <p:pic>
        <p:nvPicPr>
          <p:cNvPr id="1033" name="Picture 9" descr="C:\Users\Petra\AppData\Local\Microsoft\Windows\Temporary Internet Files\Content.IE5\S99K1W8Y\MC90021536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76256" y="3140968"/>
            <a:ext cx="1157897" cy="1522534"/>
          </a:xfrm>
          <a:prstGeom prst="rect">
            <a:avLst/>
          </a:prstGeom>
          <a:noFill/>
        </p:spPr>
      </p:pic>
      <p:pic>
        <p:nvPicPr>
          <p:cNvPr id="1034" name="Picture 10" descr="C:\Users\Petra\AppData\Local\Microsoft\Windows\Temporary Internet Files\Content.IE5\S99K1W8Y\MC90021536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2360" y="3212976"/>
            <a:ext cx="1068644" cy="1405174"/>
          </a:xfrm>
          <a:prstGeom prst="rect">
            <a:avLst/>
          </a:prstGeom>
          <a:noFill/>
        </p:spPr>
      </p:pic>
      <p:pic>
        <p:nvPicPr>
          <p:cNvPr id="1035" name="Picture 11" descr="C:\Users\Petra\AppData\Local\Microsoft\Windows\Temporary Internet Files\Content.IE5\S99K1W8Y\MC90021536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040" y="3140968"/>
            <a:ext cx="1160923" cy="15265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270</Words>
  <Application>Microsoft Office PowerPoint</Application>
  <PresentationFormat>Předvádění na obrazovce (4:3)</PresentationFormat>
  <Paragraphs>93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POPIS MATERIÁLU</vt:lpstr>
      <vt:lpstr>Spočítej papoušky a řekni, do které klece patří</vt:lpstr>
      <vt:lpstr>Spočítej, kolik je myšek a kolik hadů. Porovnej</vt:lpstr>
      <vt:lpstr>Kolik je bílých a kolik červených rybiček? Porovnej</vt:lpstr>
      <vt:lpstr>Sčítání</vt:lpstr>
      <vt:lpstr>Kolik svítí na obloze hvězdiček a kolik je  zhaslých?Porovnej</vt:lpstr>
      <vt:lpstr>Sečti</vt:lpstr>
      <vt:lpstr>Snímek 9</vt:lpstr>
      <vt:lpstr>Sečti kolečka dohromady a řekni, jaké číslo vyjde</vt:lpstr>
      <vt:lpstr>Slovní úloha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Petra</dc:creator>
  <cp:lastModifiedBy>Dum</cp:lastModifiedBy>
  <cp:revision>15</cp:revision>
  <dcterms:created xsi:type="dcterms:W3CDTF">2012-04-19T14:42:05Z</dcterms:created>
  <dcterms:modified xsi:type="dcterms:W3CDTF">2014-01-13T11:13:31Z</dcterms:modified>
</cp:coreProperties>
</file>