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458E0-CD1F-4750-80D9-6A3B7488AF13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0D633-43C8-41FD-8139-C01E194EB7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VY_32_INOVACE_150_M1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Čísla 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Čísla do 20 , procvičování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čísla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Kolik má maminka vajíček?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XDBZP54Y\MP9004491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276872"/>
            <a:ext cx="1916832" cy="1916832"/>
          </a:xfrm>
          <a:prstGeom prst="rect">
            <a:avLst/>
          </a:prstGeom>
          <a:noFill/>
        </p:spPr>
      </p:pic>
      <p:pic>
        <p:nvPicPr>
          <p:cNvPr id="1027" name="Picture 3" descr="C:\Users\Peťa\AppData\Local\Microsoft\Windows\Temporary Internet Files\Content.IE5\XDBZP54Y\MP90044913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55160" y="2204864"/>
            <a:ext cx="1988840" cy="1988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Kolik má Pavla rybiček?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endParaRPr lang="cs-CZ" dirty="0"/>
          </a:p>
        </p:txBody>
      </p:sp>
      <p:pic>
        <p:nvPicPr>
          <p:cNvPr id="2053" name="Picture 5" descr="C:\Users\Peťa\AppData\Local\Microsoft\Windows\Temporary Internet Files\Content.IE5\6D4I962E\MC9000576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2060848"/>
            <a:ext cx="1662379" cy="1467612"/>
          </a:xfrm>
          <a:prstGeom prst="rect">
            <a:avLst/>
          </a:prstGeom>
          <a:noFill/>
        </p:spPr>
      </p:pic>
      <p:pic>
        <p:nvPicPr>
          <p:cNvPr id="2055" name="Picture 7" descr="C:\Users\Peťa\AppData\Local\Microsoft\Windows\Temporary Internet Files\Content.IE5\KVE04L1E\MC9003914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844824"/>
            <a:ext cx="1778508" cy="1822399"/>
          </a:xfrm>
          <a:prstGeom prst="rect">
            <a:avLst/>
          </a:prstGeom>
          <a:noFill/>
        </p:spPr>
      </p:pic>
      <p:pic>
        <p:nvPicPr>
          <p:cNvPr id="2058" name="Picture 10" descr="C:\Users\Peťa\AppData\Local\Microsoft\Windows\Temporary Internet Files\Content.IE5\XDBZP54Y\MC9004300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717032"/>
            <a:ext cx="1930400" cy="12795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Evička napekla s maminkou 9 perníčku. Z toho jich 5 snědli.Kolik jich zbylo?</a:t>
            </a:r>
          </a:p>
          <a:p>
            <a:pPr>
              <a:buNone/>
            </a:pPr>
            <a:r>
              <a:rPr lang="cs-CZ" dirty="0" smtClean="0"/>
              <a:t>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……………………………………………………..</a:t>
            </a:r>
          </a:p>
          <a:p>
            <a:endParaRPr lang="cs-CZ" dirty="0"/>
          </a:p>
        </p:txBody>
      </p:sp>
      <p:pic>
        <p:nvPicPr>
          <p:cNvPr id="3074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0032" y="2420888"/>
            <a:ext cx="1008112" cy="1008112"/>
          </a:xfrm>
          <a:prstGeom prst="rect">
            <a:avLst/>
          </a:prstGeom>
          <a:noFill/>
        </p:spPr>
      </p:pic>
      <p:pic>
        <p:nvPicPr>
          <p:cNvPr id="7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420888"/>
            <a:ext cx="1008112" cy="1008112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348880"/>
            <a:ext cx="1008112" cy="1008112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429000"/>
            <a:ext cx="1008112" cy="1008112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3429000"/>
            <a:ext cx="1008112" cy="1008112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3356992"/>
            <a:ext cx="1008112" cy="1008112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276872"/>
            <a:ext cx="1008112" cy="1008112"/>
          </a:xfrm>
          <a:prstGeom prst="rect">
            <a:avLst/>
          </a:prstGeom>
          <a:noFill/>
        </p:spPr>
      </p:pic>
      <p:pic>
        <p:nvPicPr>
          <p:cNvPr id="16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3284984"/>
            <a:ext cx="1008112" cy="1008112"/>
          </a:xfrm>
          <a:prstGeom prst="rect">
            <a:avLst/>
          </a:prstGeom>
          <a:noFill/>
        </p:spPr>
      </p:pic>
      <p:pic>
        <p:nvPicPr>
          <p:cNvPr id="17" name="Picture 2" descr="C:\Users\Peťa\AppData\Local\Microsoft\Windows\Temporary Internet Files\Content.IE5\KVE04L1E\MC90043976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35888" y="2276872"/>
            <a:ext cx="1008112" cy="10081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Nakresli správný 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499715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sz="3400" b="1" dirty="0" smtClean="0"/>
              <a:t>12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18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11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19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20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14</a:t>
            </a:r>
          </a:p>
          <a:p>
            <a:pPr>
              <a:buNone/>
            </a:pPr>
            <a:endParaRPr lang="cs-CZ" sz="3400" b="1" dirty="0" smtClean="0"/>
          </a:p>
          <a:p>
            <a:pPr>
              <a:buNone/>
            </a:pPr>
            <a:r>
              <a:rPr lang="cs-CZ" sz="3400" b="1" dirty="0" smtClean="0"/>
              <a:t>16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Elipsa 3"/>
          <p:cNvSpPr/>
          <p:nvPr/>
        </p:nvSpPr>
        <p:spPr>
          <a:xfrm>
            <a:off x="755576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331640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907704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483768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059832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635896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516216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940152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364088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788024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7092280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211960" y="1628800"/>
            <a:ext cx="504056" cy="41034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správný 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Zakroužkuj 18 švestek.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 Zakroužkuj 13 hrušek.</a:t>
            </a:r>
            <a:endParaRPr lang="cs-CZ" dirty="0"/>
          </a:p>
        </p:txBody>
      </p:sp>
      <p:pic>
        <p:nvPicPr>
          <p:cNvPr id="4099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509120"/>
            <a:ext cx="751618" cy="1037845"/>
          </a:xfrm>
          <a:prstGeom prst="rect">
            <a:avLst/>
          </a:prstGeom>
          <a:noFill/>
        </p:spPr>
      </p:pic>
      <p:pic>
        <p:nvPicPr>
          <p:cNvPr id="6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509120"/>
            <a:ext cx="751618" cy="1037845"/>
          </a:xfrm>
          <a:prstGeom prst="rect">
            <a:avLst/>
          </a:prstGeom>
          <a:noFill/>
        </p:spPr>
      </p:pic>
      <p:pic>
        <p:nvPicPr>
          <p:cNvPr id="7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509120"/>
            <a:ext cx="751618" cy="1037845"/>
          </a:xfrm>
          <a:prstGeom prst="rect">
            <a:avLst/>
          </a:prstGeom>
          <a:noFill/>
        </p:spPr>
      </p:pic>
      <p:pic>
        <p:nvPicPr>
          <p:cNvPr id="8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4509120"/>
            <a:ext cx="751618" cy="1037845"/>
          </a:xfrm>
          <a:prstGeom prst="rect">
            <a:avLst/>
          </a:prstGeom>
          <a:noFill/>
        </p:spPr>
      </p:pic>
      <p:pic>
        <p:nvPicPr>
          <p:cNvPr id="9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4509120"/>
            <a:ext cx="751618" cy="1037845"/>
          </a:xfrm>
          <a:prstGeom prst="rect">
            <a:avLst/>
          </a:prstGeom>
          <a:noFill/>
        </p:spPr>
      </p:pic>
      <p:pic>
        <p:nvPicPr>
          <p:cNvPr id="10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4509120"/>
            <a:ext cx="751618" cy="1037845"/>
          </a:xfrm>
          <a:prstGeom prst="rect">
            <a:avLst/>
          </a:prstGeom>
          <a:noFill/>
        </p:spPr>
      </p:pic>
      <p:pic>
        <p:nvPicPr>
          <p:cNvPr id="11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4509120"/>
            <a:ext cx="751618" cy="1037845"/>
          </a:xfrm>
          <a:prstGeom prst="rect">
            <a:avLst/>
          </a:prstGeom>
          <a:noFill/>
        </p:spPr>
      </p:pic>
      <p:pic>
        <p:nvPicPr>
          <p:cNvPr id="12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509120"/>
            <a:ext cx="751618" cy="1037845"/>
          </a:xfrm>
          <a:prstGeom prst="rect">
            <a:avLst/>
          </a:prstGeom>
          <a:noFill/>
        </p:spPr>
      </p:pic>
      <p:pic>
        <p:nvPicPr>
          <p:cNvPr id="13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509120"/>
            <a:ext cx="751618" cy="1037845"/>
          </a:xfrm>
          <a:prstGeom prst="rect">
            <a:avLst/>
          </a:prstGeom>
          <a:noFill/>
        </p:spPr>
      </p:pic>
      <p:pic>
        <p:nvPicPr>
          <p:cNvPr id="14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509120"/>
            <a:ext cx="751618" cy="1037845"/>
          </a:xfrm>
          <a:prstGeom prst="rect">
            <a:avLst/>
          </a:prstGeom>
          <a:noFill/>
        </p:spPr>
      </p:pic>
      <p:pic>
        <p:nvPicPr>
          <p:cNvPr id="15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589240"/>
            <a:ext cx="751618" cy="1037845"/>
          </a:xfrm>
          <a:prstGeom prst="rect">
            <a:avLst/>
          </a:prstGeom>
          <a:noFill/>
        </p:spPr>
      </p:pic>
      <p:pic>
        <p:nvPicPr>
          <p:cNvPr id="16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589240"/>
            <a:ext cx="751618" cy="1037845"/>
          </a:xfrm>
          <a:prstGeom prst="rect">
            <a:avLst/>
          </a:prstGeom>
          <a:noFill/>
        </p:spPr>
      </p:pic>
      <p:pic>
        <p:nvPicPr>
          <p:cNvPr id="17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5589240"/>
            <a:ext cx="751618" cy="1037845"/>
          </a:xfrm>
          <a:prstGeom prst="rect">
            <a:avLst/>
          </a:prstGeom>
          <a:noFill/>
        </p:spPr>
      </p:pic>
      <p:pic>
        <p:nvPicPr>
          <p:cNvPr id="18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5589240"/>
            <a:ext cx="751618" cy="1037845"/>
          </a:xfrm>
          <a:prstGeom prst="rect">
            <a:avLst/>
          </a:prstGeom>
          <a:noFill/>
        </p:spPr>
      </p:pic>
      <p:pic>
        <p:nvPicPr>
          <p:cNvPr id="19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5589240"/>
            <a:ext cx="751618" cy="1037845"/>
          </a:xfrm>
          <a:prstGeom prst="rect">
            <a:avLst/>
          </a:prstGeom>
          <a:noFill/>
        </p:spPr>
      </p:pic>
      <p:pic>
        <p:nvPicPr>
          <p:cNvPr id="20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589240"/>
            <a:ext cx="751618" cy="1037845"/>
          </a:xfrm>
          <a:prstGeom prst="rect">
            <a:avLst/>
          </a:prstGeom>
          <a:noFill/>
        </p:spPr>
      </p:pic>
      <p:pic>
        <p:nvPicPr>
          <p:cNvPr id="21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589240"/>
            <a:ext cx="751618" cy="1037845"/>
          </a:xfrm>
          <a:prstGeom prst="rect">
            <a:avLst/>
          </a:prstGeom>
          <a:noFill/>
        </p:spPr>
      </p:pic>
      <p:pic>
        <p:nvPicPr>
          <p:cNvPr id="22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5589240"/>
            <a:ext cx="751618" cy="1037845"/>
          </a:xfrm>
          <a:prstGeom prst="rect">
            <a:avLst/>
          </a:prstGeom>
          <a:noFill/>
        </p:spPr>
      </p:pic>
      <p:pic>
        <p:nvPicPr>
          <p:cNvPr id="23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589240"/>
            <a:ext cx="751618" cy="1037845"/>
          </a:xfrm>
          <a:prstGeom prst="rect">
            <a:avLst/>
          </a:prstGeom>
          <a:noFill/>
        </p:spPr>
      </p:pic>
      <p:pic>
        <p:nvPicPr>
          <p:cNvPr id="24" name="Picture 3" descr="C:\Users\Peťa\AppData\Local\Microsoft\Windows\Temporary Internet Files\Content.IE5\6D4I962E\MC90019351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52320" y="5517232"/>
            <a:ext cx="751618" cy="1037845"/>
          </a:xfrm>
          <a:prstGeom prst="rect">
            <a:avLst/>
          </a:prstGeom>
          <a:noFill/>
        </p:spPr>
      </p:pic>
      <p:pic>
        <p:nvPicPr>
          <p:cNvPr id="4100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2852936"/>
            <a:ext cx="1001266" cy="1001266"/>
          </a:xfrm>
          <a:prstGeom prst="rect">
            <a:avLst/>
          </a:prstGeom>
          <a:noFill/>
        </p:spPr>
      </p:pic>
      <p:pic>
        <p:nvPicPr>
          <p:cNvPr id="26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2852936"/>
            <a:ext cx="1001266" cy="1001266"/>
          </a:xfrm>
          <a:prstGeom prst="rect">
            <a:avLst/>
          </a:prstGeom>
          <a:noFill/>
        </p:spPr>
      </p:pic>
      <p:pic>
        <p:nvPicPr>
          <p:cNvPr id="27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852936"/>
            <a:ext cx="1001266" cy="1001266"/>
          </a:xfrm>
          <a:prstGeom prst="rect">
            <a:avLst/>
          </a:prstGeom>
          <a:noFill/>
        </p:spPr>
      </p:pic>
      <p:pic>
        <p:nvPicPr>
          <p:cNvPr id="28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2852936"/>
            <a:ext cx="1001266" cy="1001266"/>
          </a:xfrm>
          <a:prstGeom prst="rect">
            <a:avLst/>
          </a:prstGeom>
          <a:noFill/>
        </p:spPr>
      </p:pic>
      <p:pic>
        <p:nvPicPr>
          <p:cNvPr id="29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852936"/>
            <a:ext cx="1001266" cy="1001266"/>
          </a:xfrm>
          <a:prstGeom prst="rect">
            <a:avLst/>
          </a:prstGeom>
          <a:noFill/>
        </p:spPr>
      </p:pic>
      <p:pic>
        <p:nvPicPr>
          <p:cNvPr id="30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2852936"/>
            <a:ext cx="1001266" cy="1001266"/>
          </a:xfrm>
          <a:prstGeom prst="rect">
            <a:avLst/>
          </a:prstGeom>
          <a:noFill/>
        </p:spPr>
      </p:pic>
      <p:pic>
        <p:nvPicPr>
          <p:cNvPr id="31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852936"/>
            <a:ext cx="1001266" cy="1001266"/>
          </a:xfrm>
          <a:prstGeom prst="rect">
            <a:avLst/>
          </a:prstGeom>
          <a:noFill/>
        </p:spPr>
      </p:pic>
      <p:pic>
        <p:nvPicPr>
          <p:cNvPr id="32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060848"/>
            <a:ext cx="1001266" cy="1001266"/>
          </a:xfrm>
          <a:prstGeom prst="rect">
            <a:avLst/>
          </a:prstGeom>
          <a:noFill/>
        </p:spPr>
      </p:pic>
      <p:pic>
        <p:nvPicPr>
          <p:cNvPr id="33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060848"/>
            <a:ext cx="1001266" cy="1001266"/>
          </a:xfrm>
          <a:prstGeom prst="rect">
            <a:avLst/>
          </a:prstGeom>
          <a:noFill/>
        </p:spPr>
      </p:pic>
      <p:pic>
        <p:nvPicPr>
          <p:cNvPr id="34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852936"/>
            <a:ext cx="1001266" cy="1001266"/>
          </a:xfrm>
          <a:prstGeom prst="rect">
            <a:avLst/>
          </a:prstGeom>
          <a:noFill/>
        </p:spPr>
      </p:pic>
      <p:pic>
        <p:nvPicPr>
          <p:cNvPr id="35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852936"/>
            <a:ext cx="1001266" cy="1001266"/>
          </a:xfrm>
          <a:prstGeom prst="rect">
            <a:avLst/>
          </a:prstGeom>
          <a:noFill/>
        </p:spPr>
      </p:pic>
      <p:pic>
        <p:nvPicPr>
          <p:cNvPr id="36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2852936"/>
            <a:ext cx="1001266" cy="1001266"/>
          </a:xfrm>
          <a:prstGeom prst="rect">
            <a:avLst/>
          </a:prstGeom>
          <a:noFill/>
        </p:spPr>
      </p:pic>
      <p:pic>
        <p:nvPicPr>
          <p:cNvPr id="37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2132856"/>
            <a:ext cx="1001266" cy="1001266"/>
          </a:xfrm>
          <a:prstGeom prst="rect">
            <a:avLst/>
          </a:prstGeom>
          <a:noFill/>
        </p:spPr>
      </p:pic>
      <p:pic>
        <p:nvPicPr>
          <p:cNvPr id="38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5976" y="2132856"/>
            <a:ext cx="1001266" cy="1001266"/>
          </a:xfrm>
          <a:prstGeom prst="rect">
            <a:avLst/>
          </a:prstGeom>
          <a:noFill/>
        </p:spPr>
      </p:pic>
      <p:pic>
        <p:nvPicPr>
          <p:cNvPr id="39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2132856"/>
            <a:ext cx="1001266" cy="1001266"/>
          </a:xfrm>
          <a:prstGeom prst="rect">
            <a:avLst/>
          </a:prstGeom>
          <a:noFill/>
        </p:spPr>
      </p:pic>
      <p:pic>
        <p:nvPicPr>
          <p:cNvPr id="40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132856"/>
            <a:ext cx="1001266" cy="1001266"/>
          </a:xfrm>
          <a:prstGeom prst="rect">
            <a:avLst/>
          </a:prstGeom>
          <a:noFill/>
        </p:spPr>
      </p:pic>
      <p:pic>
        <p:nvPicPr>
          <p:cNvPr id="41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132856"/>
            <a:ext cx="1001266" cy="1001266"/>
          </a:xfrm>
          <a:prstGeom prst="rect">
            <a:avLst/>
          </a:prstGeom>
          <a:noFill/>
        </p:spPr>
      </p:pic>
      <p:pic>
        <p:nvPicPr>
          <p:cNvPr id="42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132856"/>
            <a:ext cx="1001266" cy="1001266"/>
          </a:xfrm>
          <a:prstGeom prst="rect">
            <a:avLst/>
          </a:prstGeom>
          <a:noFill/>
        </p:spPr>
      </p:pic>
      <p:pic>
        <p:nvPicPr>
          <p:cNvPr id="43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2132856"/>
            <a:ext cx="1001266" cy="1001266"/>
          </a:xfrm>
          <a:prstGeom prst="rect">
            <a:avLst/>
          </a:prstGeom>
          <a:noFill/>
        </p:spPr>
      </p:pic>
      <p:pic>
        <p:nvPicPr>
          <p:cNvPr id="44" name="Picture 4" descr="C:\Users\Peťa\AppData\Local\Microsoft\Windows\Temporary Internet Files\Content.IE5\XDBZP54Y\MC90043691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132856"/>
            <a:ext cx="1001266" cy="1001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212976"/>
            <a:ext cx="1301893" cy="952593"/>
          </a:xfrm>
          <a:prstGeom prst="rect">
            <a:avLst/>
          </a:prstGeom>
          <a:noFill/>
        </p:spPr>
      </p:pic>
      <p:pic>
        <p:nvPicPr>
          <p:cNvPr id="23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140968"/>
            <a:ext cx="1301893" cy="952593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204864"/>
            <a:ext cx="1301893" cy="952593"/>
          </a:xfrm>
          <a:prstGeom prst="rect">
            <a:avLst/>
          </a:prstGeom>
          <a:noFill/>
        </p:spPr>
      </p:pic>
      <p:pic>
        <p:nvPicPr>
          <p:cNvPr id="18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204864"/>
            <a:ext cx="1301893" cy="952593"/>
          </a:xfrm>
          <a:prstGeom prst="rect">
            <a:avLst/>
          </a:prstGeom>
          <a:noFill/>
        </p:spPr>
      </p:pic>
      <p:pic>
        <p:nvPicPr>
          <p:cNvPr id="10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2132856"/>
            <a:ext cx="1301893" cy="952593"/>
          </a:xfrm>
          <a:prstGeom prst="rect">
            <a:avLst/>
          </a:prstGeom>
          <a:noFill/>
        </p:spPr>
      </p:pic>
      <p:pic>
        <p:nvPicPr>
          <p:cNvPr id="5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060848"/>
            <a:ext cx="1301893" cy="952593"/>
          </a:xfrm>
          <a:prstGeom prst="rect">
            <a:avLst/>
          </a:prstGeom>
          <a:noFill/>
        </p:spPr>
      </p:pic>
      <p:pic>
        <p:nvPicPr>
          <p:cNvPr id="6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060848"/>
            <a:ext cx="1301893" cy="95259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Zakroužkuj správný počet</a:t>
            </a:r>
            <a:endParaRPr lang="cs-CZ" dirty="0"/>
          </a:p>
        </p:txBody>
      </p:sp>
      <p:pic>
        <p:nvPicPr>
          <p:cNvPr id="7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2204864"/>
            <a:ext cx="1301893" cy="952593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132856"/>
            <a:ext cx="1301893" cy="952593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132856"/>
            <a:ext cx="1301893" cy="952593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96952"/>
            <a:ext cx="1301893" cy="952593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996952"/>
            <a:ext cx="1301893" cy="952593"/>
          </a:xfrm>
          <a:prstGeom prst="rect">
            <a:avLst/>
          </a:prstGeom>
          <a:noFill/>
        </p:spPr>
      </p:pic>
      <p:pic>
        <p:nvPicPr>
          <p:cNvPr id="14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068960"/>
            <a:ext cx="1301893" cy="952593"/>
          </a:xfrm>
          <a:prstGeom prst="rect">
            <a:avLst/>
          </a:prstGeom>
          <a:noFill/>
        </p:spPr>
      </p:pic>
      <p:pic>
        <p:nvPicPr>
          <p:cNvPr id="15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068960"/>
            <a:ext cx="1301893" cy="952593"/>
          </a:xfrm>
          <a:prstGeom prst="rect">
            <a:avLst/>
          </a:prstGeom>
          <a:noFill/>
        </p:spPr>
      </p:pic>
      <p:pic>
        <p:nvPicPr>
          <p:cNvPr id="16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068960"/>
            <a:ext cx="1301893" cy="952593"/>
          </a:xfrm>
          <a:prstGeom prst="rect">
            <a:avLst/>
          </a:prstGeom>
          <a:noFill/>
        </p:spPr>
      </p:pic>
      <p:pic>
        <p:nvPicPr>
          <p:cNvPr id="17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2204864"/>
            <a:ext cx="1301893" cy="952593"/>
          </a:xfrm>
          <a:prstGeom prst="rect">
            <a:avLst/>
          </a:prstGeom>
          <a:noFill/>
        </p:spPr>
      </p:pic>
      <p:pic>
        <p:nvPicPr>
          <p:cNvPr id="19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3140968"/>
            <a:ext cx="1301893" cy="952593"/>
          </a:xfrm>
          <a:prstGeom prst="rect">
            <a:avLst/>
          </a:prstGeom>
          <a:noFill/>
        </p:spPr>
      </p:pic>
      <p:pic>
        <p:nvPicPr>
          <p:cNvPr id="20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212976"/>
            <a:ext cx="1301893" cy="952593"/>
          </a:xfrm>
          <a:prstGeom prst="rect">
            <a:avLst/>
          </a:prstGeom>
          <a:noFill/>
        </p:spPr>
      </p:pic>
      <p:pic>
        <p:nvPicPr>
          <p:cNvPr id="21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212976"/>
            <a:ext cx="1301893" cy="952593"/>
          </a:xfrm>
          <a:prstGeom prst="rect">
            <a:avLst/>
          </a:prstGeom>
          <a:noFill/>
        </p:spPr>
      </p:pic>
      <p:sp>
        <p:nvSpPr>
          <p:cNvPr id="24" name="Zástupný symbol pro obsah 2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Zakroužkuj 13 banánů.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Zakroužkuj 15 pomerančů.</a:t>
            </a:r>
            <a:endParaRPr lang="cs-CZ" dirty="0"/>
          </a:p>
        </p:txBody>
      </p:sp>
      <p:pic>
        <p:nvPicPr>
          <p:cNvPr id="25" name="Picture 2" descr="C:\Users\Peťa\AppData\Local\Microsoft\Windows\Temporary Internet Files\Content.IE5\6D4I962E\MC90041188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132856"/>
            <a:ext cx="1301893" cy="952593"/>
          </a:xfrm>
          <a:prstGeom prst="rect">
            <a:avLst/>
          </a:prstGeom>
          <a:noFill/>
        </p:spPr>
      </p:pic>
      <p:pic>
        <p:nvPicPr>
          <p:cNvPr id="31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157192"/>
            <a:ext cx="795536" cy="795536"/>
          </a:xfrm>
          <a:prstGeom prst="rect">
            <a:avLst/>
          </a:prstGeom>
          <a:noFill/>
        </p:spPr>
      </p:pic>
      <p:pic>
        <p:nvPicPr>
          <p:cNvPr id="32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157192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5877272"/>
            <a:ext cx="792088" cy="792088"/>
          </a:xfrm>
          <a:prstGeom prst="rect">
            <a:avLst/>
          </a:prstGeom>
          <a:noFill/>
        </p:spPr>
      </p:pic>
      <p:pic>
        <p:nvPicPr>
          <p:cNvPr id="40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5877272"/>
            <a:ext cx="792088" cy="792088"/>
          </a:xfrm>
          <a:prstGeom prst="rect">
            <a:avLst/>
          </a:prstGeom>
          <a:noFill/>
        </p:spPr>
      </p:pic>
      <p:pic>
        <p:nvPicPr>
          <p:cNvPr id="41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157192"/>
            <a:ext cx="795536" cy="795536"/>
          </a:xfrm>
          <a:prstGeom prst="rect">
            <a:avLst/>
          </a:prstGeom>
          <a:noFill/>
        </p:spPr>
      </p:pic>
      <p:pic>
        <p:nvPicPr>
          <p:cNvPr id="42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157192"/>
            <a:ext cx="795536" cy="795536"/>
          </a:xfrm>
          <a:prstGeom prst="rect">
            <a:avLst/>
          </a:prstGeom>
          <a:noFill/>
        </p:spPr>
      </p:pic>
      <p:pic>
        <p:nvPicPr>
          <p:cNvPr id="43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877272"/>
            <a:ext cx="795536" cy="795536"/>
          </a:xfrm>
          <a:prstGeom prst="rect">
            <a:avLst/>
          </a:prstGeom>
          <a:noFill/>
        </p:spPr>
      </p:pic>
      <p:pic>
        <p:nvPicPr>
          <p:cNvPr id="44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5877272"/>
            <a:ext cx="795536" cy="795536"/>
          </a:xfrm>
          <a:prstGeom prst="rect">
            <a:avLst/>
          </a:prstGeom>
          <a:noFill/>
        </p:spPr>
      </p:pic>
      <p:pic>
        <p:nvPicPr>
          <p:cNvPr id="45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157192"/>
            <a:ext cx="795536" cy="795536"/>
          </a:xfrm>
          <a:prstGeom prst="rect">
            <a:avLst/>
          </a:prstGeom>
          <a:noFill/>
        </p:spPr>
      </p:pic>
      <p:pic>
        <p:nvPicPr>
          <p:cNvPr id="46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157192"/>
            <a:ext cx="795536" cy="795536"/>
          </a:xfrm>
          <a:prstGeom prst="rect">
            <a:avLst/>
          </a:prstGeom>
          <a:noFill/>
        </p:spPr>
      </p:pic>
      <p:pic>
        <p:nvPicPr>
          <p:cNvPr id="47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157192"/>
            <a:ext cx="795536" cy="795536"/>
          </a:xfrm>
          <a:prstGeom prst="rect">
            <a:avLst/>
          </a:prstGeom>
          <a:noFill/>
        </p:spPr>
      </p:pic>
      <p:pic>
        <p:nvPicPr>
          <p:cNvPr id="48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157192"/>
            <a:ext cx="795536" cy="795536"/>
          </a:xfrm>
          <a:prstGeom prst="rect">
            <a:avLst/>
          </a:prstGeom>
          <a:noFill/>
        </p:spPr>
      </p:pic>
      <p:pic>
        <p:nvPicPr>
          <p:cNvPr id="49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157192"/>
            <a:ext cx="795536" cy="795536"/>
          </a:xfrm>
          <a:prstGeom prst="rect">
            <a:avLst/>
          </a:prstGeom>
          <a:noFill/>
        </p:spPr>
      </p:pic>
      <p:pic>
        <p:nvPicPr>
          <p:cNvPr id="50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157192"/>
            <a:ext cx="795536" cy="795536"/>
          </a:xfrm>
          <a:prstGeom prst="rect">
            <a:avLst/>
          </a:prstGeom>
          <a:noFill/>
        </p:spPr>
      </p:pic>
      <p:pic>
        <p:nvPicPr>
          <p:cNvPr id="51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32240" y="5877272"/>
            <a:ext cx="795536" cy="795536"/>
          </a:xfrm>
          <a:prstGeom prst="rect">
            <a:avLst/>
          </a:prstGeom>
          <a:noFill/>
        </p:spPr>
      </p:pic>
      <p:pic>
        <p:nvPicPr>
          <p:cNvPr id="52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877272"/>
            <a:ext cx="795536" cy="795536"/>
          </a:xfrm>
          <a:prstGeom prst="rect">
            <a:avLst/>
          </a:prstGeom>
          <a:noFill/>
        </p:spPr>
      </p:pic>
      <p:pic>
        <p:nvPicPr>
          <p:cNvPr id="53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5877272"/>
            <a:ext cx="795536" cy="795536"/>
          </a:xfrm>
          <a:prstGeom prst="rect">
            <a:avLst/>
          </a:prstGeom>
          <a:noFill/>
        </p:spPr>
      </p:pic>
      <p:pic>
        <p:nvPicPr>
          <p:cNvPr id="54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877272"/>
            <a:ext cx="795536" cy="795536"/>
          </a:xfrm>
          <a:prstGeom prst="rect">
            <a:avLst/>
          </a:prstGeom>
          <a:noFill/>
        </p:spPr>
      </p:pic>
      <p:pic>
        <p:nvPicPr>
          <p:cNvPr id="55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5877272"/>
            <a:ext cx="795536" cy="795536"/>
          </a:xfrm>
          <a:prstGeom prst="rect">
            <a:avLst/>
          </a:prstGeom>
          <a:noFill/>
        </p:spPr>
      </p:pic>
      <p:pic>
        <p:nvPicPr>
          <p:cNvPr id="56" name="Picture 3" descr="C:\Users\Peťa\AppData\Local\Microsoft\Windows\Temporary Internet Files\Content.IE5\K3RO5LSN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877272"/>
            <a:ext cx="795536" cy="795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Domaluj korálky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Evička navlékla 10 korálků.Navleč ještě 6.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Celkem je to     korálků.</a:t>
            </a:r>
            <a:endParaRPr lang="cs-CZ" dirty="0"/>
          </a:p>
        </p:txBody>
      </p:sp>
      <p:sp>
        <p:nvSpPr>
          <p:cNvPr id="4" name="Oblouk 3"/>
          <p:cNvSpPr/>
          <p:nvPr/>
        </p:nvSpPr>
        <p:spPr>
          <a:xfrm rot="9503932">
            <a:off x="473569" y="-2092490"/>
            <a:ext cx="15254660" cy="5482890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5292080" y="3933056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788024" y="4005064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211960" y="4077072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635896" y="4077072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131840" y="4149080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699792" y="4149080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2195736" y="4077072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91680" y="3861048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259632" y="3573016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899592" y="3212976"/>
            <a:ext cx="576064" cy="576064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lain" startAt="12"/>
            </a:pPr>
            <a:r>
              <a:rPr lang="cs-CZ" dirty="0" smtClean="0"/>
              <a:t>    14	17	18	19	20	12	13	17</a:t>
            </a:r>
          </a:p>
          <a:p>
            <a:pPr marL="514350" indent="-514350">
              <a:buAutoNum type="arabicPlain" startAt="12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  <a:p>
            <a:pPr marL="514350" indent="-514350">
              <a:buNone/>
            </a:pPr>
            <a:r>
              <a:rPr lang="cs-CZ" dirty="0" smtClean="0"/>
              <a:t>16		13	15	11	16	10	14	20	19</a:t>
            </a:r>
          </a:p>
          <a:p>
            <a:pPr marL="514350" indent="-514350">
              <a:buAutoNum type="arabicPlain" startAt="12"/>
            </a:pPr>
            <a:endParaRPr lang="cs-CZ" dirty="0"/>
          </a:p>
          <a:p>
            <a:pPr marL="514350" indent="-514350">
              <a:buAutoNum type="arabicPlain" startAt="12"/>
            </a:pPr>
            <a:endParaRPr lang="cs-CZ" dirty="0" smtClean="0"/>
          </a:p>
          <a:p>
            <a:pPr marL="514350" indent="-514350">
              <a:buAutoNum type="arabicPlain" startAt="12"/>
            </a:pPr>
            <a:endParaRPr lang="cs-CZ" dirty="0"/>
          </a:p>
          <a:p>
            <a:pPr marL="514350" indent="-514350">
              <a:buNone/>
            </a:pP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323528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H="1">
            <a:off x="7740352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6804248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flipH="1">
            <a:off x="3995936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H="1">
            <a:off x="1259632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5796136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2987824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323528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2123728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4932040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H="1">
            <a:off x="2123728" y="4437112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1259632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7668344" y="220486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>
            <a:off x="6732240" y="220486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5868144" y="2204864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4932040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3995936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3059832" y="2132856"/>
            <a:ext cx="360040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755576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5364088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1691680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4427984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3491880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2555776" y="213285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8100392" y="220486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/>
          <p:nvPr/>
        </p:nvCxnSpPr>
        <p:spPr>
          <a:xfrm>
            <a:off x="7164288" y="220486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6300192" y="2204864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>
            <a:off x="4427984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>
            <a:off x="3419872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>
            <a:off x="2555776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1691680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755576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šipka 43"/>
          <p:cNvCxnSpPr/>
          <p:nvPr/>
        </p:nvCxnSpPr>
        <p:spPr>
          <a:xfrm>
            <a:off x="8172400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7236296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6" name="Přímá spojovací šipka 45"/>
          <p:cNvCxnSpPr/>
          <p:nvPr/>
        </p:nvCxnSpPr>
        <p:spPr>
          <a:xfrm>
            <a:off x="6228184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>
            <a:off x="5364088" y="4437112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Déšť smyl čísla. Umíš je doplnit?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251520" y="2060848"/>
          <a:ext cx="8424940" cy="272909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  <a:gridCol w="842494"/>
              </a:tblGrid>
              <a:tr h="4548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4849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48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48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 11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48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54849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266</Words>
  <Application>Microsoft Office PowerPoint</Application>
  <PresentationFormat>Předvádění na obrazovce (4:3)</PresentationFormat>
  <Paragraphs>121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Počítej </vt:lpstr>
      <vt:lpstr>Počítej</vt:lpstr>
      <vt:lpstr>Počítej</vt:lpstr>
      <vt:lpstr>Nakresli správný počet</vt:lpstr>
      <vt:lpstr>Zakroužkuj správný počet</vt:lpstr>
      <vt:lpstr>Zakroužkuj správný počet</vt:lpstr>
      <vt:lpstr>Domaluj korálky</vt:lpstr>
      <vt:lpstr>Rozděl</vt:lpstr>
      <vt:lpstr>Déšť smyl čísla. Umíš je doplnit?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Peťa</dc:creator>
  <cp:lastModifiedBy>Petra</cp:lastModifiedBy>
  <cp:revision>11</cp:revision>
  <dcterms:created xsi:type="dcterms:W3CDTF">2012-04-21T13:53:53Z</dcterms:created>
  <dcterms:modified xsi:type="dcterms:W3CDTF">2012-06-09T17:55:57Z</dcterms:modified>
</cp:coreProperties>
</file>