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diagrams/layout9.xml" ContentType="application/vnd.openxmlformats-officedocument.drawingml.diagramLayout+xml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347A14-C51D-497C-BB48-CE4EDFCF84B0}" type="doc">
      <dgm:prSet loTypeId="urn:microsoft.com/office/officeart/2005/8/layout/equation2" loCatId="process" qsTypeId="urn:microsoft.com/office/officeart/2005/8/quickstyle/simple1" qsCatId="simple" csTypeId="urn:microsoft.com/office/officeart/2005/8/colors/colorful5" csCatId="colorful" phldr="1"/>
      <dgm:spPr/>
    </dgm:pt>
    <dgm:pt modelId="{DB65A9B2-BA54-4074-A379-22AC42AC9016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36ECD780-6E20-4EBB-8FB7-DF189D5417E7}" type="parTrans" cxnId="{8F8BC671-9C15-4F87-909C-7BBF92E72A1A}">
      <dgm:prSet/>
      <dgm:spPr/>
      <dgm:t>
        <a:bodyPr/>
        <a:lstStyle/>
        <a:p>
          <a:endParaRPr lang="cs-CZ"/>
        </a:p>
      </dgm:t>
    </dgm:pt>
    <dgm:pt modelId="{51F51037-1899-46DF-AFB7-B3426176C8D2}" type="sibTrans" cxnId="{8F8BC671-9C15-4F87-909C-7BBF92E72A1A}">
      <dgm:prSet/>
      <dgm:spPr/>
      <dgm:t>
        <a:bodyPr/>
        <a:lstStyle/>
        <a:p>
          <a:endParaRPr lang="cs-CZ"/>
        </a:p>
      </dgm:t>
    </dgm:pt>
    <dgm:pt modelId="{B78A0834-A14E-4B54-B324-4B4C91B0522F}">
      <dgm:prSet phldrT="[Text]"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8102E1C8-B9C3-40D4-AA78-E4EC05330852}" type="parTrans" cxnId="{9E92B0FF-83D9-443E-9A3A-0EAA4A857CD1}">
      <dgm:prSet/>
      <dgm:spPr/>
      <dgm:t>
        <a:bodyPr/>
        <a:lstStyle/>
        <a:p>
          <a:endParaRPr lang="cs-CZ"/>
        </a:p>
      </dgm:t>
    </dgm:pt>
    <dgm:pt modelId="{39CFD6E7-06C9-4EC6-B618-56999122DE18}" type="sibTrans" cxnId="{9E92B0FF-83D9-443E-9A3A-0EAA4A857CD1}">
      <dgm:prSet/>
      <dgm:spPr/>
      <dgm:t>
        <a:bodyPr/>
        <a:lstStyle/>
        <a:p>
          <a:endParaRPr lang="cs-CZ"/>
        </a:p>
      </dgm:t>
    </dgm:pt>
    <dgm:pt modelId="{7356BAAA-D16F-427E-867B-BEDCDE5CF704}">
      <dgm:prSet phldrT="[Text]" phldr="1"/>
      <dgm:spPr/>
      <dgm:t>
        <a:bodyPr/>
        <a:lstStyle/>
        <a:p>
          <a:endParaRPr lang="cs-CZ" dirty="0"/>
        </a:p>
      </dgm:t>
    </dgm:pt>
    <dgm:pt modelId="{B81AC260-9C8C-4C62-AA69-150403E12BC0}" type="parTrans" cxnId="{44523557-3DC1-4EF7-95FB-380F8AA20E62}">
      <dgm:prSet/>
      <dgm:spPr/>
      <dgm:t>
        <a:bodyPr/>
        <a:lstStyle/>
        <a:p>
          <a:endParaRPr lang="cs-CZ"/>
        </a:p>
      </dgm:t>
    </dgm:pt>
    <dgm:pt modelId="{48CDA3F5-424C-41C0-8035-741A474B4BEC}" type="sibTrans" cxnId="{44523557-3DC1-4EF7-95FB-380F8AA20E62}">
      <dgm:prSet/>
      <dgm:spPr/>
      <dgm:t>
        <a:bodyPr/>
        <a:lstStyle/>
        <a:p>
          <a:endParaRPr lang="cs-CZ"/>
        </a:p>
      </dgm:t>
    </dgm:pt>
    <dgm:pt modelId="{20B2007D-0ACB-4C85-B390-9148E28966B1}" type="pres">
      <dgm:prSet presAssocID="{48347A14-C51D-497C-BB48-CE4EDFCF84B0}" presName="Name0" presStyleCnt="0">
        <dgm:presLayoutVars>
          <dgm:dir/>
          <dgm:resizeHandles val="exact"/>
        </dgm:presLayoutVars>
      </dgm:prSet>
      <dgm:spPr/>
    </dgm:pt>
    <dgm:pt modelId="{BA9872A6-7D28-4F4C-9ED9-7879A96CB552}" type="pres">
      <dgm:prSet presAssocID="{48347A14-C51D-497C-BB48-CE4EDFCF84B0}" presName="vNodes" presStyleCnt="0"/>
      <dgm:spPr/>
    </dgm:pt>
    <dgm:pt modelId="{915667D1-8FFD-419A-984D-AD8C3A0096C4}" type="pres">
      <dgm:prSet presAssocID="{DB65A9B2-BA54-4074-A379-22AC42AC901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04BFE6-63A4-47FE-A21F-550AD1EEC346}" type="pres">
      <dgm:prSet presAssocID="{51F51037-1899-46DF-AFB7-B3426176C8D2}" presName="spacerT" presStyleCnt="0"/>
      <dgm:spPr/>
    </dgm:pt>
    <dgm:pt modelId="{23308444-AE6C-48EE-8CEB-9380E60C7D22}" type="pres">
      <dgm:prSet presAssocID="{51F51037-1899-46DF-AFB7-B3426176C8D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0308FF44-EB62-4C0A-A104-D26EA3483701}" type="pres">
      <dgm:prSet presAssocID="{51F51037-1899-46DF-AFB7-B3426176C8D2}" presName="spacerB" presStyleCnt="0"/>
      <dgm:spPr/>
    </dgm:pt>
    <dgm:pt modelId="{411CF509-9487-45E5-A593-8D03DE5D88CA}" type="pres">
      <dgm:prSet presAssocID="{B78A0834-A14E-4B54-B324-4B4C91B0522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C33697-7A14-4D7C-B94E-5E90A534D07B}" type="pres">
      <dgm:prSet presAssocID="{48347A14-C51D-497C-BB48-CE4EDFCF84B0}" presName="sibTransLast" presStyleLbl="sibTrans2D1" presStyleIdx="1" presStyleCnt="2"/>
      <dgm:spPr/>
      <dgm:t>
        <a:bodyPr/>
        <a:lstStyle/>
        <a:p>
          <a:endParaRPr lang="cs-CZ"/>
        </a:p>
      </dgm:t>
    </dgm:pt>
    <dgm:pt modelId="{99F8C1EC-4635-4DB0-9F30-1468B0F1F69D}" type="pres">
      <dgm:prSet presAssocID="{48347A14-C51D-497C-BB48-CE4EDFCF84B0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AB7D155E-C6E8-40CA-9611-A674AC8D9BF0}" type="pres">
      <dgm:prSet presAssocID="{48347A14-C51D-497C-BB48-CE4EDFCF84B0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8BC671-9C15-4F87-909C-7BBF92E72A1A}" srcId="{48347A14-C51D-497C-BB48-CE4EDFCF84B0}" destId="{DB65A9B2-BA54-4074-A379-22AC42AC9016}" srcOrd="0" destOrd="0" parTransId="{36ECD780-6E20-4EBB-8FB7-DF189D5417E7}" sibTransId="{51F51037-1899-46DF-AFB7-B3426176C8D2}"/>
    <dgm:cxn modelId="{4E01E4F1-CA9D-46E8-989E-AFA4A9F3614A}" type="presOf" srcId="{39CFD6E7-06C9-4EC6-B618-56999122DE18}" destId="{99F8C1EC-4635-4DB0-9F30-1468B0F1F69D}" srcOrd="1" destOrd="0" presId="urn:microsoft.com/office/officeart/2005/8/layout/equation2"/>
    <dgm:cxn modelId="{CB41DE7E-7353-4052-A16F-97CE9DD00AD9}" type="presOf" srcId="{39CFD6E7-06C9-4EC6-B618-56999122DE18}" destId="{4AC33697-7A14-4D7C-B94E-5E90A534D07B}" srcOrd="0" destOrd="0" presId="urn:microsoft.com/office/officeart/2005/8/layout/equation2"/>
    <dgm:cxn modelId="{1D218FDE-79E2-4C3E-85A8-6A4ED2B71A9B}" type="presOf" srcId="{51F51037-1899-46DF-AFB7-B3426176C8D2}" destId="{23308444-AE6C-48EE-8CEB-9380E60C7D22}" srcOrd="0" destOrd="0" presId="urn:microsoft.com/office/officeart/2005/8/layout/equation2"/>
    <dgm:cxn modelId="{FF51DDD8-05B9-48FD-ABEF-777C3DB538BD}" type="presOf" srcId="{7356BAAA-D16F-427E-867B-BEDCDE5CF704}" destId="{AB7D155E-C6E8-40CA-9611-A674AC8D9BF0}" srcOrd="0" destOrd="0" presId="urn:microsoft.com/office/officeart/2005/8/layout/equation2"/>
    <dgm:cxn modelId="{0D4B009E-A06B-4D0F-B949-69E60B79DC6B}" type="presOf" srcId="{DB65A9B2-BA54-4074-A379-22AC42AC9016}" destId="{915667D1-8FFD-419A-984D-AD8C3A0096C4}" srcOrd="0" destOrd="0" presId="urn:microsoft.com/office/officeart/2005/8/layout/equation2"/>
    <dgm:cxn modelId="{44523557-3DC1-4EF7-95FB-380F8AA20E62}" srcId="{48347A14-C51D-497C-BB48-CE4EDFCF84B0}" destId="{7356BAAA-D16F-427E-867B-BEDCDE5CF704}" srcOrd="2" destOrd="0" parTransId="{B81AC260-9C8C-4C62-AA69-150403E12BC0}" sibTransId="{48CDA3F5-424C-41C0-8035-741A474B4BEC}"/>
    <dgm:cxn modelId="{9E92B0FF-83D9-443E-9A3A-0EAA4A857CD1}" srcId="{48347A14-C51D-497C-BB48-CE4EDFCF84B0}" destId="{B78A0834-A14E-4B54-B324-4B4C91B0522F}" srcOrd="1" destOrd="0" parTransId="{8102E1C8-B9C3-40D4-AA78-E4EC05330852}" sibTransId="{39CFD6E7-06C9-4EC6-B618-56999122DE18}"/>
    <dgm:cxn modelId="{1F0669D4-10D6-41A5-8963-F19B81D2874F}" type="presOf" srcId="{B78A0834-A14E-4B54-B324-4B4C91B0522F}" destId="{411CF509-9487-45E5-A593-8D03DE5D88CA}" srcOrd="0" destOrd="0" presId="urn:microsoft.com/office/officeart/2005/8/layout/equation2"/>
    <dgm:cxn modelId="{7E9FA888-2B53-47D8-BFA3-AFF7C288FD1A}" type="presOf" srcId="{48347A14-C51D-497C-BB48-CE4EDFCF84B0}" destId="{20B2007D-0ACB-4C85-B390-9148E28966B1}" srcOrd="0" destOrd="0" presId="urn:microsoft.com/office/officeart/2005/8/layout/equation2"/>
    <dgm:cxn modelId="{6E533D6F-0902-4E7A-BB38-B5E6EA11AC0B}" type="presParOf" srcId="{20B2007D-0ACB-4C85-B390-9148E28966B1}" destId="{BA9872A6-7D28-4F4C-9ED9-7879A96CB552}" srcOrd="0" destOrd="0" presId="urn:microsoft.com/office/officeart/2005/8/layout/equation2"/>
    <dgm:cxn modelId="{E971ED2E-30C6-4516-8060-731AB1A7D79C}" type="presParOf" srcId="{BA9872A6-7D28-4F4C-9ED9-7879A96CB552}" destId="{915667D1-8FFD-419A-984D-AD8C3A0096C4}" srcOrd="0" destOrd="0" presId="urn:microsoft.com/office/officeart/2005/8/layout/equation2"/>
    <dgm:cxn modelId="{DEA17AA2-436D-4078-A36F-7696921DF7FD}" type="presParOf" srcId="{BA9872A6-7D28-4F4C-9ED9-7879A96CB552}" destId="{7B04BFE6-63A4-47FE-A21F-550AD1EEC346}" srcOrd="1" destOrd="0" presId="urn:microsoft.com/office/officeart/2005/8/layout/equation2"/>
    <dgm:cxn modelId="{EE4A313A-835D-4E58-A9C7-482E7EE2A847}" type="presParOf" srcId="{BA9872A6-7D28-4F4C-9ED9-7879A96CB552}" destId="{23308444-AE6C-48EE-8CEB-9380E60C7D22}" srcOrd="2" destOrd="0" presId="urn:microsoft.com/office/officeart/2005/8/layout/equation2"/>
    <dgm:cxn modelId="{64530D13-0B68-4401-A481-877CEF57B61F}" type="presParOf" srcId="{BA9872A6-7D28-4F4C-9ED9-7879A96CB552}" destId="{0308FF44-EB62-4C0A-A104-D26EA3483701}" srcOrd="3" destOrd="0" presId="urn:microsoft.com/office/officeart/2005/8/layout/equation2"/>
    <dgm:cxn modelId="{BE4A0B4C-ACBB-47F5-A56E-8DE1CACF20AC}" type="presParOf" srcId="{BA9872A6-7D28-4F4C-9ED9-7879A96CB552}" destId="{411CF509-9487-45E5-A593-8D03DE5D88CA}" srcOrd="4" destOrd="0" presId="urn:microsoft.com/office/officeart/2005/8/layout/equation2"/>
    <dgm:cxn modelId="{8671EC5E-EDD5-4253-87C2-8477AF33D9AC}" type="presParOf" srcId="{20B2007D-0ACB-4C85-B390-9148E28966B1}" destId="{4AC33697-7A14-4D7C-B94E-5E90A534D07B}" srcOrd="1" destOrd="0" presId="urn:microsoft.com/office/officeart/2005/8/layout/equation2"/>
    <dgm:cxn modelId="{C0EBFBD2-DD6E-42B0-99D7-6150603C0B43}" type="presParOf" srcId="{4AC33697-7A14-4D7C-B94E-5E90A534D07B}" destId="{99F8C1EC-4635-4DB0-9F30-1468B0F1F69D}" srcOrd="0" destOrd="0" presId="urn:microsoft.com/office/officeart/2005/8/layout/equation2"/>
    <dgm:cxn modelId="{E155EEAD-9D48-4188-AE04-3203DFF5B1AF}" type="presParOf" srcId="{20B2007D-0ACB-4C85-B390-9148E28966B1}" destId="{AB7D155E-C6E8-40CA-9611-A674AC8D9BF0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347A14-C51D-497C-BB48-CE4EDFCF84B0}" type="doc">
      <dgm:prSet loTypeId="urn:microsoft.com/office/officeart/2005/8/layout/equation2" loCatId="process" qsTypeId="urn:microsoft.com/office/officeart/2005/8/quickstyle/simple1" qsCatId="simple" csTypeId="urn:microsoft.com/office/officeart/2005/8/colors/colorful2" csCatId="colorful" phldr="1"/>
      <dgm:spPr/>
    </dgm:pt>
    <dgm:pt modelId="{DB65A9B2-BA54-4074-A379-22AC42AC9016}">
      <dgm:prSet phldrT="[Text]"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36ECD780-6E20-4EBB-8FB7-DF189D5417E7}" type="parTrans" cxnId="{8F8BC671-9C15-4F87-909C-7BBF92E72A1A}">
      <dgm:prSet/>
      <dgm:spPr/>
      <dgm:t>
        <a:bodyPr/>
        <a:lstStyle/>
        <a:p>
          <a:endParaRPr lang="cs-CZ"/>
        </a:p>
      </dgm:t>
    </dgm:pt>
    <dgm:pt modelId="{51F51037-1899-46DF-AFB7-B3426176C8D2}" type="sibTrans" cxnId="{8F8BC671-9C15-4F87-909C-7BBF92E72A1A}">
      <dgm:prSet/>
      <dgm:spPr/>
      <dgm:t>
        <a:bodyPr/>
        <a:lstStyle/>
        <a:p>
          <a:endParaRPr lang="cs-CZ"/>
        </a:p>
      </dgm:t>
    </dgm:pt>
    <dgm:pt modelId="{B78A0834-A14E-4B54-B324-4B4C91B0522F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8102E1C8-B9C3-40D4-AA78-E4EC05330852}" type="parTrans" cxnId="{9E92B0FF-83D9-443E-9A3A-0EAA4A857CD1}">
      <dgm:prSet/>
      <dgm:spPr/>
      <dgm:t>
        <a:bodyPr/>
        <a:lstStyle/>
        <a:p>
          <a:endParaRPr lang="cs-CZ"/>
        </a:p>
      </dgm:t>
    </dgm:pt>
    <dgm:pt modelId="{39CFD6E7-06C9-4EC6-B618-56999122DE18}" type="sibTrans" cxnId="{9E92B0FF-83D9-443E-9A3A-0EAA4A857CD1}">
      <dgm:prSet/>
      <dgm:spPr/>
      <dgm:t>
        <a:bodyPr/>
        <a:lstStyle/>
        <a:p>
          <a:endParaRPr lang="cs-CZ"/>
        </a:p>
      </dgm:t>
    </dgm:pt>
    <dgm:pt modelId="{7356BAAA-D16F-427E-867B-BEDCDE5CF704}">
      <dgm:prSet phldrT="[Text]" phldr="1"/>
      <dgm:spPr/>
      <dgm:t>
        <a:bodyPr/>
        <a:lstStyle/>
        <a:p>
          <a:endParaRPr lang="cs-CZ" dirty="0"/>
        </a:p>
      </dgm:t>
    </dgm:pt>
    <dgm:pt modelId="{B81AC260-9C8C-4C62-AA69-150403E12BC0}" type="parTrans" cxnId="{44523557-3DC1-4EF7-95FB-380F8AA20E62}">
      <dgm:prSet/>
      <dgm:spPr/>
      <dgm:t>
        <a:bodyPr/>
        <a:lstStyle/>
        <a:p>
          <a:endParaRPr lang="cs-CZ"/>
        </a:p>
      </dgm:t>
    </dgm:pt>
    <dgm:pt modelId="{48CDA3F5-424C-41C0-8035-741A474B4BEC}" type="sibTrans" cxnId="{44523557-3DC1-4EF7-95FB-380F8AA20E62}">
      <dgm:prSet/>
      <dgm:spPr/>
      <dgm:t>
        <a:bodyPr/>
        <a:lstStyle/>
        <a:p>
          <a:endParaRPr lang="cs-CZ"/>
        </a:p>
      </dgm:t>
    </dgm:pt>
    <dgm:pt modelId="{20B2007D-0ACB-4C85-B390-9148E28966B1}" type="pres">
      <dgm:prSet presAssocID="{48347A14-C51D-497C-BB48-CE4EDFCF84B0}" presName="Name0" presStyleCnt="0">
        <dgm:presLayoutVars>
          <dgm:dir/>
          <dgm:resizeHandles val="exact"/>
        </dgm:presLayoutVars>
      </dgm:prSet>
      <dgm:spPr/>
    </dgm:pt>
    <dgm:pt modelId="{BA9872A6-7D28-4F4C-9ED9-7879A96CB552}" type="pres">
      <dgm:prSet presAssocID="{48347A14-C51D-497C-BB48-CE4EDFCF84B0}" presName="vNodes" presStyleCnt="0"/>
      <dgm:spPr/>
    </dgm:pt>
    <dgm:pt modelId="{915667D1-8FFD-419A-984D-AD8C3A0096C4}" type="pres">
      <dgm:prSet presAssocID="{DB65A9B2-BA54-4074-A379-22AC42AC901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04BFE6-63A4-47FE-A21F-550AD1EEC346}" type="pres">
      <dgm:prSet presAssocID="{51F51037-1899-46DF-AFB7-B3426176C8D2}" presName="spacerT" presStyleCnt="0"/>
      <dgm:spPr/>
    </dgm:pt>
    <dgm:pt modelId="{23308444-AE6C-48EE-8CEB-9380E60C7D22}" type="pres">
      <dgm:prSet presAssocID="{51F51037-1899-46DF-AFB7-B3426176C8D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0308FF44-EB62-4C0A-A104-D26EA3483701}" type="pres">
      <dgm:prSet presAssocID="{51F51037-1899-46DF-AFB7-B3426176C8D2}" presName="spacerB" presStyleCnt="0"/>
      <dgm:spPr/>
    </dgm:pt>
    <dgm:pt modelId="{411CF509-9487-45E5-A593-8D03DE5D88CA}" type="pres">
      <dgm:prSet presAssocID="{B78A0834-A14E-4B54-B324-4B4C91B0522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C33697-7A14-4D7C-B94E-5E90A534D07B}" type="pres">
      <dgm:prSet presAssocID="{48347A14-C51D-497C-BB48-CE4EDFCF84B0}" presName="sibTransLast" presStyleLbl="sibTrans2D1" presStyleIdx="1" presStyleCnt="2"/>
      <dgm:spPr/>
      <dgm:t>
        <a:bodyPr/>
        <a:lstStyle/>
        <a:p>
          <a:endParaRPr lang="cs-CZ"/>
        </a:p>
      </dgm:t>
    </dgm:pt>
    <dgm:pt modelId="{99F8C1EC-4635-4DB0-9F30-1468B0F1F69D}" type="pres">
      <dgm:prSet presAssocID="{48347A14-C51D-497C-BB48-CE4EDFCF84B0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AB7D155E-C6E8-40CA-9611-A674AC8D9BF0}" type="pres">
      <dgm:prSet presAssocID="{48347A14-C51D-497C-BB48-CE4EDFCF84B0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8BC671-9C15-4F87-909C-7BBF92E72A1A}" srcId="{48347A14-C51D-497C-BB48-CE4EDFCF84B0}" destId="{DB65A9B2-BA54-4074-A379-22AC42AC9016}" srcOrd="0" destOrd="0" parTransId="{36ECD780-6E20-4EBB-8FB7-DF189D5417E7}" sibTransId="{51F51037-1899-46DF-AFB7-B3426176C8D2}"/>
    <dgm:cxn modelId="{6C74BD1B-0579-43F7-A607-7A78D05FB807}" type="presOf" srcId="{39CFD6E7-06C9-4EC6-B618-56999122DE18}" destId="{4AC33697-7A14-4D7C-B94E-5E90A534D07B}" srcOrd="0" destOrd="0" presId="urn:microsoft.com/office/officeart/2005/8/layout/equation2"/>
    <dgm:cxn modelId="{A796CC6C-42F8-4FE8-89CD-861AB7B485C4}" type="presOf" srcId="{7356BAAA-D16F-427E-867B-BEDCDE5CF704}" destId="{AB7D155E-C6E8-40CA-9611-A674AC8D9BF0}" srcOrd="0" destOrd="0" presId="urn:microsoft.com/office/officeart/2005/8/layout/equation2"/>
    <dgm:cxn modelId="{F7C785E4-58B1-470D-B488-6F4428C06365}" type="presOf" srcId="{B78A0834-A14E-4B54-B324-4B4C91B0522F}" destId="{411CF509-9487-45E5-A593-8D03DE5D88CA}" srcOrd="0" destOrd="0" presId="urn:microsoft.com/office/officeart/2005/8/layout/equation2"/>
    <dgm:cxn modelId="{1E30B46C-EB15-4FF8-981F-247031414A41}" type="presOf" srcId="{DB65A9B2-BA54-4074-A379-22AC42AC9016}" destId="{915667D1-8FFD-419A-984D-AD8C3A0096C4}" srcOrd="0" destOrd="0" presId="urn:microsoft.com/office/officeart/2005/8/layout/equation2"/>
    <dgm:cxn modelId="{8D593C00-C9BB-4579-BA86-03E1B7FE06C3}" type="presOf" srcId="{51F51037-1899-46DF-AFB7-B3426176C8D2}" destId="{23308444-AE6C-48EE-8CEB-9380E60C7D22}" srcOrd="0" destOrd="0" presId="urn:microsoft.com/office/officeart/2005/8/layout/equation2"/>
    <dgm:cxn modelId="{BE7867B7-ED16-4D14-8507-4AB6842B3394}" type="presOf" srcId="{48347A14-C51D-497C-BB48-CE4EDFCF84B0}" destId="{20B2007D-0ACB-4C85-B390-9148E28966B1}" srcOrd="0" destOrd="0" presId="urn:microsoft.com/office/officeart/2005/8/layout/equation2"/>
    <dgm:cxn modelId="{44523557-3DC1-4EF7-95FB-380F8AA20E62}" srcId="{48347A14-C51D-497C-BB48-CE4EDFCF84B0}" destId="{7356BAAA-D16F-427E-867B-BEDCDE5CF704}" srcOrd="2" destOrd="0" parTransId="{B81AC260-9C8C-4C62-AA69-150403E12BC0}" sibTransId="{48CDA3F5-424C-41C0-8035-741A474B4BEC}"/>
    <dgm:cxn modelId="{9E92B0FF-83D9-443E-9A3A-0EAA4A857CD1}" srcId="{48347A14-C51D-497C-BB48-CE4EDFCF84B0}" destId="{B78A0834-A14E-4B54-B324-4B4C91B0522F}" srcOrd="1" destOrd="0" parTransId="{8102E1C8-B9C3-40D4-AA78-E4EC05330852}" sibTransId="{39CFD6E7-06C9-4EC6-B618-56999122DE18}"/>
    <dgm:cxn modelId="{DF439A11-6DE8-4543-9197-42665DFD72F6}" type="presOf" srcId="{39CFD6E7-06C9-4EC6-B618-56999122DE18}" destId="{99F8C1EC-4635-4DB0-9F30-1468B0F1F69D}" srcOrd="1" destOrd="0" presId="urn:microsoft.com/office/officeart/2005/8/layout/equation2"/>
    <dgm:cxn modelId="{BE6467E1-6958-4AF1-9DD3-6763A2A08780}" type="presParOf" srcId="{20B2007D-0ACB-4C85-B390-9148E28966B1}" destId="{BA9872A6-7D28-4F4C-9ED9-7879A96CB552}" srcOrd="0" destOrd="0" presId="urn:microsoft.com/office/officeart/2005/8/layout/equation2"/>
    <dgm:cxn modelId="{8211B10F-85E1-4D99-800B-8F53C967E1A0}" type="presParOf" srcId="{BA9872A6-7D28-4F4C-9ED9-7879A96CB552}" destId="{915667D1-8FFD-419A-984D-AD8C3A0096C4}" srcOrd="0" destOrd="0" presId="urn:microsoft.com/office/officeart/2005/8/layout/equation2"/>
    <dgm:cxn modelId="{74A196A9-2B1C-42A1-A088-5DE2541B82C5}" type="presParOf" srcId="{BA9872A6-7D28-4F4C-9ED9-7879A96CB552}" destId="{7B04BFE6-63A4-47FE-A21F-550AD1EEC346}" srcOrd="1" destOrd="0" presId="urn:microsoft.com/office/officeart/2005/8/layout/equation2"/>
    <dgm:cxn modelId="{F81CE772-9630-4A3A-BDFA-350E11D692D3}" type="presParOf" srcId="{BA9872A6-7D28-4F4C-9ED9-7879A96CB552}" destId="{23308444-AE6C-48EE-8CEB-9380E60C7D22}" srcOrd="2" destOrd="0" presId="urn:microsoft.com/office/officeart/2005/8/layout/equation2"/>
    <dgm:cxn modelId="{E148DB6F-5E5E-4B1A-AB48-8F8A8126B25F}" type="presParOf" srcId="{BA9872A6-7D28-4F4C-9ED9-7879A96CB552}" destId="{0308FF44-EB62-4C0A-A104-D26EA3483701}" srcOrd="3" destOrd="0" presId="urn:microsoft.com/office/officeart/2005/8/layout/equation2"/>
    <dgm:cxn modelId="{7F7EC8C0-97C5-40C5-909C-AA587C338016}" type="presParOf" srcId="{BA9872A6-7D28-4F4C-9ED9-7879A96CB552}" destId="{411CF509-9487-45E5-A593-8D03DE5D88CA}" srcOrd="4" destOrd="0" presId="urn:microsoft.com/office/officeart/2005/8/layout/equation2"/>
    <dgm:cxn modelId="{2E8E7248-88D8-4A71-AF57-E68D0581D60C}" type="presParOf" srcId="{20B2007D-0ACB-4C85-B390-9148E28966B1}" destId="{4AC33697-7A14-4D7C-B94E-5E90A534D07B}" srcOrd="1" destOrd="0" presId="urn:microsoft.com/office/officeart/2005/8/layout/equation2"/>
    <dgm:cxn modelId="{897BDE62-BC40-43F0-9C16-EFD12FF3A1E0}" type="presParOf" srcId="{4AC33697-7A14-4D7C-B94E-5E90A534D07B}" destId="{99F8C1EC-4635-4DB0-9F30-1468B0F1F69D}" srcOrd="0" destOrd="0" presId="urn:microsoft.com/office/officeart/2005/8/layout/equation2"/>
    <dgm:cxn modelId="{92AB0E4E-FB2F-47D7-A5E0-74130EC42044}" type="presParOf" srcId="{20B2007D-0ACB-4C85-B390-9148E28966B1}" destId="{AB7D155E-C6E8-40CA-9611-A674AC8D9BF0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347A14-C51D-497C-BB48-CE4EDFCF84B0}" type="doc">
      <dgm:prSet loTypeId="urn:microsoft.com/office/officeart/2005/8/layout/equation2" loCatId="process" qsTypeId="urn:microsoft.com/office/officeart/2005/8/quickstyle/simple1" qsCatId="simple" csTypeId="urn:microsoft.com/office/officeart/2005/8/colors/colorful1" csCatId="colorful" phldr="1"/>
      <dgm:spPr/>
    </dgm:pt>
    <dgm:pt modelId="{DB65A9B2-BA54-4074-A379-22AC42AC9016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36ECD780-6E20-4EBB-8FB7-DF189D5417E7}" type="parTrans" cxnId="{8F8BC671-9C15-4F87-909C-7BBF92E72A1A}">
      <dgm:prSet/>
      <dgm:spPr/>
      <dgm:t>
        <a:bodyPr/>
        <a:lstStyle/>
        <a:p>
          <a:endParaRPr lang="cs-CZ"/>
        </a:p>
      </dgm:t>
    </dgm:pt>
    <dgm:pt modelId="{51F51037-1899-46DF-AFB7-B3426176C8D2}" type="sibTrans" cxnId="{8F8BC671-9C15-4F87-909C-7BBF92E72A1A}">
      <dgm:prSet/>
      <dgm:spPr/>
      <dgm:t>
        <a:bodyPr/>
        <a:lstStyle/>
        <a:p>
          <a:endParaRPr lang="cs-CZ"/>
        </a:p>
      </dgm:t>
    </dgm:pt>
    <dgm:pt modelId="{B78A0834-A14E-4B54-B324-4B4C91B0522F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8102E1C8-B9C3-40D4-AA78-E4EC05330852}" type="parTrans" cxnId="{9E92B0FF-83D9-443E-9A3A-0EAA4A857CD1}">
      <dgm:prSet/>
      <dgm:spPr/>
      <dgm:t>
        <a:bodyPr/>
        <a:lstStyle/>
        <a:p>
          <a:endParaRPr lang="cs-CZ"/>
        </a:p>
      </dgm:t>
    </dgm:pt>
    <dgm:pt modelId="{39CFD6E7-06C9-4EC6-B618-56999122DE18}" type="sibTrans" cxnId="{9E92B0FF-83D9-443E-9A3A-0EAA4A857CD1}">
      <dgm:prSet/>
      <dgm:spPr/>
      <dgm:t>
        <a:bodyPr/>
        <a:lstStyle/>
        <a:p>
          <a:endParaRPr lang="cs-CZ"/>
        </a:p>
      </dgm:t>
    </dgm:pt>
    <dgm:pt modelId="{7356BAAA-D16F-427E-867B-BEDCDE5CF704}">
      <dgm:prSet phldrT="[Text]" phldr="1"/>
      <dgm:spPr/>
      <dgm:t>
        <a:bodyPr/>
        <a:lstStyle/>
        <a:p>
          <a:endParaRPr lang="cs-CZ" dirty="0"/>
        </a:p>
      </dgm:t>
    </dgm:pt>
    <dgm:pt modelId="{B81AC260-9C8C-4C62-AA69-150403E12BC0}" type="parTrans" cxnId="{44523557-3DC1-4EF7-95FB-380F8AA20E62}">
      <dgm:prSet/>
      <dgm:spPr/>
      <dgm:t>
        <a:bodyPr/>
        <a:lstStyle/>
        <a:p>
          <a:endParaRPr lang="cs-CZ"/>
        </a:p>
      </dgm:t>
    </dgm:pt>
    <dgm:pt modelId="{48CDA3F5-424C-41C0-8035-741A474B4BEC}" type="sibTrans" cxnId="{44523557-3DC1-4EF7-95FB-380F8AA20E62}">
      <dgm:prSet/>
      <dgm:spPr/>
      <dgm:t>
        <a:bodyPr/>
        <a:lstStyle/>
        <a:p>
          <a:endParaRPr lang="cs-CZ"/>
        </a:p>
      </dgm:t>
    </dgm:pt>
    <dgm:pt modelId="{20B2007D-0ACB-4C85-B390-9148E28966B1}" type="pres">
      <dgm:prSet presAssocID="{48347A14-C51D-497C-BB48-CE4EDFCF84B0}" presName="Name0" presStyleCnt="0">
        <dgm:presLayoutVars>
          <dgm:dir/>
          <dgm:resizeHandles val="exact"/>
        </dgm:presLayoutVars>
      </dgm:prSet>
      <dgm:spPr/>
    </dgm:pt>
    <dgm:pt modelId="{BA9872A6-7D28-4F4C-9ED9-7879A96CB552}" type="pres">
      <dgm:prSet presAssocID="{48347A14-C51D-497C-BB48-CE4EDFCF84B0}" presName="vNodes" presStyleCnt="0"/>
      <dgm:spPr/>
    </dgm:pt>
    <dgm:pt modelId="{915667D1-8FFD-419A-984D-AD8C3A0096C4}" type="pres">
      <dgm:prSet presAssocID="{DB65A9B2-BA54-4074-A379-22AC42AC901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04BFE6-63A4-47FE-A21F-550AD1EEC346}" type="pres">
      <dgm:prSet presAssocID="{51F51037-1899-46DF-AFB7-B3426176C8D2}" presName="spacerT" presStyleCnt="0"/>
      <dgm:spPr/>
    </dgm:pt>
    <dgm:pt modelId="{23308444-AE6C-48EE-8CEB-9380E60C7D22}" type="pres">
      <dgm:prSet presAssocID="{51F51037-1899-46DF-AFB7-B3426176C8D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0308FF44-EB62-4C0A-A104-D26EA3483701}" type="pres">
      <dgm:prSet presAssocID="{51F51037-1899-46DF-AFB7-B3426176C8D2}" presName="spacerB" presStyleCnt="0"/>
      <dgm:spPr/>
    </dgm:pt>
    <dgm:pt modelId="{411CF509-9487-45E5-A593-8D03DE5D88CA}" type="pres">
      <dgm:prSet presAssocID="{B78A0834-A14E-4B54-B324-4B4C91B0522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C33697-7A14-4D7C-B94E-5E90A534D07B}" type="pres">
      <dgm:prSet presAssocID="{48347A14-C51D-497C-BB48-CE4EDFCF84B0}" presName="sibTransLast" presStyleLbl="sibTrans2D1" presStyleIdx="1" presStyleCnt="2"/>
      <dgm:spPr/>
      <dgm:t>
        <a:bodyPr/>
        <a:lstStyle/>
        <a:p>
          <a:endParaRPr lang="cs-CZ"/>
        </a:p>
      </dgm:t>
    </dgm:pt>
    <dgm:pt modelId="{99F8C1EC-4635-4DB0-9F30-1468B0F1F69D}" type="pres">
      <dgm:prSet presAssocID="{48347A14-C51D-497C-BB48-CE4EDFCF84B0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AB7D155E-C6E8-40CA-9611-A674AC8D9BF0}" type="pres">
      <dgm:prSet presAssocID="{48347A14-C51D-497C-BB48-CE4EDFCF84B0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8BC671-9C15-4F87-909C-7BBF92E72A1A}" srcId="{48347A14-C51D-497C-BB48-CE4EDFCF84B0}" destId="{DB65A9B2-BA54-4074-A379-22AC42AC9016}" srcOrd="0" destOrd="0" parTransId="{36ECD780-6E20-4EBB-8FB7-DF189D5417E7}" sibTransId="{51F51037-1899-46DF-AFB7-B3426176C8D2}"/>
    <dgm:cxn modelId="{E13DAD22-4F37-4D38-8E7C-C4B148916F5C}" type="presOf" srcId="{B78A0834-A14E-4B54-B324-4B4C91B0522F}" destId="{411CF509-9487-45E5-A593-8D03DE5D88CA}" srcOrd="0" destOrd="0" presId="urn:microsoft.com/office/officeart/2005/8/layout/equation2"/>
    <dgm:cxn modelId="{322A594C-6175-47D5-90EA-1A3D0564DC38}" type="presOf" srcId="{7356BAAA-D16F-427E-867B-BEDCDE5CF704}" destId="{AB7D155E-C6E8-40CA-9611-A674AC8D9BF0}" srcOrd="0" destOrd="0" presId="urn:microsoft.com/office/officeart/2005/8/layout/equation2"/>
    <dgm:cxn modelId="{A27AF0F9-D157-4FA1-A6AC-12609415E85E}" type="presOf" srcId="{39CFD6E7-06C9-4EC6-B618-56999122DE18}" destId="{4AC33697-7A14-4D7C-B94E-5E90A534D07B}" srcOrd="0" destOrd="0" presId="urn:microsoft.com/office/officeart/2005/8/layout/equation2"/>
    <dgm:cxn modelId="{9B1A8569-D89C-4878-9958-48B48AAE7EBA}" type="presOf" srcId="{51F51037-1899-46DF-AFB7-B3426176C8D2}" destId="{23308444-AE6C-48EE-8CEB-9380E60C7D22}" srcOrd="0" destOrd="0" presId="urn:microsoft.com/office/officeart/2005/8/layout/equation2"/>
    <dgm:cxn modelId="{7015281B-2BCC-44A8-A2AA-C5AFF798F84A}" type="presOf" srcId="{48347A14-C51D-497C-BB48-CE4EDFCF84B0}" destId="{20B2007D-0ACB-4C85-B390-9148E28966B1}" srcOrd="0" destOrd="0" presId="urn:microsoft.com/office/officeart/2005/8/layout/equation2"/>
    <dgm:cxn modelId="{4A8072C1-5068-48A0-9ADF-29D086010504}" type="presOf" srcId="{39CFD6E7-06C9-4EC6-B618-56999122DE18}" destId="{99F8C1EC-4635-4DB0-9F30-1468B0F1F69D}" srcOrd="1" destOrd="0" presId="urn:microsoft.com/office/officeart/2005/8/layout/equation2"/>
    <dgm:cxn modelId="{44523557-3DC1-4EF7-95FB-380F8AA20E62}" srcId="{48347A14-C51D-497C-BB48-CE4EDFCF84B0}" destId="{7356BAAA-D16F-427E-867B-BEDCDE5CF704}" srcOrd="2" destOrd="0" parTransId="{B81AC260-9C8C-4C62-AA69-150403E12BC0}" sibTransId="{48CDA3F5-424C-41C0-8035-741A474B4BEC}"/>
    <dgm:cxn modelId="{9E92B0FF-83D9-443E-9A3A-0EAA4A857CD1}" srcId="{48347A14-C51D-497C-BB48-CE4EDFCF84B0}" destId="{B78A0834-A14E-4B54-B324-4B4C91B0522F}" srcOrd="1" destOrd="0" parTransId="{8102E1C8-B9C3-40D4-AA78-E4EC05330852}" sibTransId="{39CFD6E7-06C9-4EC6-B618-56999122DE18}"/>
    <dgm:cxn modelId="{D70E137C-4D7F-4EEF-87B9-EF632193BA25}" type="presOf" srcId="{DB65A9B2-BA54-4074-A379-22AC42AC9016}" destId="{915667D1-8FFD-419A-984D-AD8C3A0096C4}" srcOrd="0" destOrd="0" presId="urn:microsoft.com/office/officeart/2005/8/layout/equation2"/>
    <dgm:cxn modelId="{FC227964-E665-407E-8FD0-DD073EE40A2E}" type="presParOf" srcId="{20B2007D-0ACB-4C85-B390-9148E28966B1}" destId="{BA9872A6-7D28-4F4C-9ED9-7879A96CB552}" srcOrd="0" destOrd="0" presId="urn:microsoft.com/office/officeart/2005/8/layout/equation2"/>
    <dgm:cxn modelId="{483A79E3-9863-4F18-8F0E-D6203A8D3E42}" type="presParOf" srcId="{BA9872A6-7D28-4F4C-9ED9-7879A96CB552}" destId="{915667D1-8FFD-419A-984D-AD8C3A0096C4}" srcOrd="0" destOrd="0" presId="urn:microsoft.com/office/officeart/2005/8/layout/equation2"/>
    <dgm:cxn modelId="{E52CCB50-3DA6-403C-B699-DB8449D63C96}" type="presParOf" srcId="{BA9872A6-7D28-4F4C-9ED9-7879A96CB552}" destId="{7B04BFE6-63A4-47FE-A21F-550AD1EEC346}" srcOrd="1" destOrd="0" presId="urn:microsoft.com/office/officeart/2005/8/layout/equation2"/>
    <dgm:cxn modelId="{A2D80643-6B72-4273-BF33-639075855A28}" type="presParOf" srcId="{BA9872A6-7D28-4F4C-9ED9-7879A96CB552}" destId="{23308444-AE6C-48EE-8CEB-9380E60C7D22}" srcOrd="2" destOrd="0" presId="urn:microsoft.com/office/officeart/2005/8/layout/equation2"/>
    <dgm:cxn modelId="{431BE600-A2FE-4D01-A628-E935F123905F}" type="presParOf" srcId="{BA9872A6-7D28-4F4C-9ED9-7879A96CB552}" destId="{0308FF44-EB62-4C0A-A104-D26EA3483701}" srcOrd="3" destOrd="0" presId="urn:microsoft.com/office/officeart/2005/8/layout/equation2"/>
    <dgm:cxn modelId="{A0EBB128-794B-484B-A06F-E78AAE7ADCDA}" type="presParOf" srcId="{BA9872A6-7D28-4F4C-9ED9-7879A96CB552}" destId="{411CF509-9487-45E5-A593-8D03DE5D88CA}" srcOrd="4" destOrd="0" presId="urn:microsoft.com/office/officeart/2005/8/layout/equation2"/>
    <dgm:cxn modelId="{BFCCB657-A21E-452B-98B8-F7BCDCD87D9A}" type="presParOf" srcId="{20B2007D-0ACB-4C85-B390-9148E28966B1}" destId="{4AC33697-7A14-4D7C-B94E-5E90A534D07B}" srcOrd="1" destOrd="0" presId="urn:microsoft.com/office/officeart/2005/8/layout/equation2"/>
    <dgm:cxn modelId="{00F38F7D-A140-42C3-BF33-DEE64E22A9D5}" type="presParOf" srcId="{4AC33697-7A14-4D7C-B94E-5E90A534D07B}" destId="{99F8C1EC-4635-4DB0-9F30-1468B0F1F69D}" srcOrd="0" destOrd="0" presId="urn:microsoft.com/office/officeart/2005/8/layout/equation2"/>
    <dgm:cxn modelId="{306264FF-ABD7-43D6-A570-18A76947967A}" type="presParOf" srcId="{20B2007D-0ACB-4C85-B390-9148E28966B1}" destId="{AB7D155E-C6E8-40CA-9611-A674AC8D9BF0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347A14-C51D-497C-BB48-CE4EDFCF84B0}" type="doc">
      <dgm:prSet loTypeId="urn:microsoft.com/office/officeart/2005/8/layout/equation2" loCatId="process" qsTypeId="urn:microsoft.com/office/officeart/2005/8/quickstyle/simple1" qsCatId="simple" csTypeId="urn:microsoft.com/office/officeart/2005/8/colors/colorful3" csCatId="colorful" phldr="1"/>
      <dgm:spPr/>
    </dgm:pt>
    <dgm:pt modelId="{DB65A9B2-BA54-4074-A379-22AC42AC9016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36ECD780-6E20-4EBB-8FB7-DF189D5417E7}" type="parTrans" cxnId="{8F8BC671-9C15-4F87-909C-7BBF92E72A1A}">
      <dgm:prSet/>
      <dgm:spPr/>
      <dgm:t>
        <a:bodyPr/>
        <a:lstStyle/>
        <a:p>
          <a:endParaRPr lang="cs-CZ"/>
        </a:p>
      </dgm:t>
    </dgm:pt>
    <dgm:pt modelId="{51F51037-1899-46DF-AFB7-B3426176C8D2}" type="sibTrans" cxnId="{8F8BC671-9C15-4F87-909C-7BBF92E72A1A}">
      <dgm:prSet/>
      <dgm:spPr/>
      <dgm:t>
        <a:bodyPr/>
        <a:lstStyle/>
        <a:p>
          <a:endParaRPr lang="cs-CZ"/>
        </a:p>
      </dgm:t>
    </dgm:pt>
    <dgm:pt modelId="{B78A0834-A14E-4B54-B324-4B4C91B0522F}">
      <dgm:prSet phldrT="[Text]"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8102E1C8-B9C3-40D4-AA78-E4EC05330852}" type="parTrans" cxnId="{9E92B0FF-83D9-443E-9A3A-0EAA4A857CD1}">
      <dgm:prSet/>
      <dgm:spPr/>
      <dgm:t>
        <a:bodyPr/>
        <a:lstStyle/>
        <a:p>
          <a:endParaRPr lang="cs-CZ"/>
        </a:p>
      </dgm:t>
    </dgm:pt>
    <dgm:pt modelId="{39CFD6E7-06C9-4EC6-B618-56999122DE18}" type="sibTrans" cxnId="{9E92B0FF-83D9-443E-9A3A-0EAA4A857CD1}">
      <dgm:prSet/>
      <dgm:spPr/>
      <dgm:t>
        <a:bodyPr/>
        <a:lstStyle/>
        <a:p>
          <a:endParaRPr lang="cs-CZ"/>
        </a:p>
      </dgm:t>
    </dgm:pt>
    <dgm:pt modelId="{7356BAAA-D16F-427E-867B-BEDCDE5CF704}">
      <dgm:prSet phldrT="[Text]" phldr="1"/>
      <dgm:spPr/>
      <dgm:t>
        <a:bodyPr/>
        <a:lstStyle/>
        <a:p>
          <a:endParaRPr lang="cs-CZ" dirty="0"/>
        </a:p>
      </dgm:t>
    </dgm:pt>
    <dgm:pt modelId="{B81AC260-9C8C-4C62-AA69-150403E12BC0}" type="parTrans" cxnId="{44523557-3DC1-4EF7-95FB-380F8AA20E62}">
      <dgm:prSet/>
      <dgm:spPr/>
      <dgm:t>
        <a:bodyPr/>
        <a:lstStyle/>
        <a:p>
          <a:endParaRPr lang="cs-CZ"/>
        </a:p>
      </dgm:t>
    </dgm:pt>
    <dgm:pt modelId="{48CDA3F5-424C-41C0-8035-741A474B4BEC}" type="sibTrans" cxnId="{44523557-3DC1-4EF7-95FB-380F8AA20E62}">
      <dgm:prSet/>
      <dgm:spPr/>
      <dgm:t>
        <a:bodyPr/>
        <a:lstStyle/>
        <a:p>
          <a:endParaRPr lang="cs-CZ"/>
        </a:p>
      </dgm:t>
    </dgm:pt>
    <dgm:pt modelId="{20B2007D-0ACB-4C85-B390-9148E28966B1}" type="pres">
      <dgm:prSet presAssocID="{48347A14-C51D-497C-BB48-CE4EDFCF84B0}" presName="Name0" presStyleCnt="0">
        <dgm:presLayoutVars>
          <dgm:dir/>
          <dgm:resizeHandles val="exact"/>
        </dgm:presLayoutVars>
      </dgm:prSet>
      <dgm:spPr/>
    </dgm:pt>
    <dgm:pt modelId="{BA9872A6-7D28-4F4C-9ED9-7879A96CB552}" type="pres">
      <dgm:prSet presAssocID="{48347A14-C51D-497C-BB48-CE4EDFCF84B0}" presName="vNodes" presStyleCnt="0"/>
      <dgm:spPr/>
    </dgm:pt>
    <dgm:pt modelId="{915667D1-8FFD-419A-984D-AD8C3A0096C4}" type="pres">
      <dgm:prSet presAssocID="{DB65A9B2-BA54-4074-A379-22AC42AC901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04BFE6-63A4-47FE-A21F-550AD1EEC346}" type="pres">
      <dgm:prSet presAssocID="{51F51037-1899-46DF-AFB7-B3426176C8D2}" presName="spacerT" presStyleCnt="0"/>
      <dgm:spPr/>
    </dgm:pt>
    <dgm:pt modelId="{23308444-AE6C-48EE-8CEB-9380E60C7D22}" type="pres">
      <dgm:prSet presAssocID="{51F51037-1899-46DF-AFB7-B3426176C8D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0308FF44-EB62-4C0A-A104-D26EA3483701}" type="pres">
      <dgm:prSet presAssocID="{51F51037-1899-46DF-AFB7-B3426176C8D2}" presName="spacerB" presStyleCnt="0"/>
      <dgm:spPr/>
    </dgm:pt>
    <dgm:pt modelId="{411CF509-9487-45E5-A593-8D03DE5D88CA}" type="pres">
      <dgm:prSet presAssocID="{B78A0834-A14E-4B54-B324-4B4C91B0522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C33697-7A14-4D7C-B94E-5E90A534D07B}" type="pres">
      <dgm:prSet presAssocID="{48347A14-C51D-497C-BB48-CE4EDFCF84B0}" presName="sibTransLast" presStyleLbl="sibTrans2D1" presStyleIdx="1" presStyleCnt="2"/>
      <dgm:spPr/>
      <dgm:t>
        <a:bodyPr/>
        <a:lstStyle/>
        <a:p>
          <a:endParaRPr lang="cs-CZ"/>
        </a:p>
      </dgm:t>
    </dgm:pt>
    <dgm:pt modelId="{99F8C1EC-4635-4DB0-9F30-1468B0F1F69D}" type="pres">
      <dgm:prSet presAssocID="{48347A14-C51D-497C-BB48-CE4EDFCF84B0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AB7D155E-C6E8-40CA-9611-A674AC8D9BF0}" type="pres">
      <dgm:prSet presAssocID="{48347A14-C51D-497C-BB48-CE4EDFCF84B0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DFA0AC-3FC5-44B6-85B5-7D34C3C08C12}" type="presOf" srcId="{7356BAAA-D16F-427E-867B-BEDCDE5CF704}" destId="{AB7D155E-C6E8-40CA-9611-A674AC8D9BF0}" srcOrd="0" destOrd="0" presId="urn:microsoft.com/office/officeart/2005/8/layout/equation2"/>
    <dgm:cxn modelId="{8F8BC671-9C15-4F87-909C-7BBF92E72A1A}" srcId="{48347A14-C51D-497C-BB48-CE4EDFCF84B0}" destId="{DB65A9B2-BA54-4074-A379-22AC42AC9016}" srcOrd="0" destOrd="0" parTransId="{36ECD780-6E20-4EBB-8FB7-DF189D5417E7}" sibTransId="{51F51037-1899-46DF-AFB7-B3426176C8D2}"/>
    <dgm:cxn modelId="{1D93CAD2-1C74-4ECD-9A81-A0B91FB2A64E}" type="presOf" srcId="{B78A0834-A14E-4B54-B324-4B4C91B0522F}" destId="{411CF509-9487-45E5-A593-8D03DE5D88CA}" srcOrd="0" destOrd="0" presId="urn:microsoft.com/office/officeart/2005/8/layout/equation2"/>
    <dgm:cxn modelId="{6AD797ED-EFC3-4218-9A5A-D6D51661109E}" type="presOf" srcId="{39CFD6E7-06C9-4EC6-B618-56999122DE18}" destId="{99F8C1EC-4635-4DB0-9F30-1468B0F1F69D}" srcOrd="1" destOrd="0" presId="urn:microsoft.com/office/officeart/2005/8/layout/equation2"/>
    <dgm:cxn modelId="{44523557-3DC1-4EF7-95FB-380F8AA20E62}" srcId="{48347A14-C51D-497C-BB48-CE4EDFCF84B0}" destId="{7356BAAA-D16F-427E-867B-BEDCDE5CF704}" srcOrd="2" destOrd="0" parTransId="{B81AC260-9C8C-4C62-AA69-150403E12BC0}" sibTransId="{48CDA3F5-424C-41C0-8035-741A474B4BEC}"/>
    <dgm:cxn modelId="{9E92B0FF-83D9-443E-9A3A-0EAA4A857CD1}" srcId="{48347A14-C51D-497C-BB48-CE4EDFCF84B0}" destId="{B78A0834-A14E-4B54-B324-4B4C91B0522F}" srcOrd="1" destOrd="0" parTransId="{8102E1C8-B9C3-40D4-AA78-E4EC05330852}" sibTransId="{39CFD6E7-06C9-4EC6-B618-56999122DE18}"/>
    <dgm:cxn modelId="{49359039-9B7E-4084-8E75-FD0A695F60CB}" type="presOf" srcId="{48347A14-C51D-497C-BB48-CE4EDFCF84B0}" destId="{20B2007D-0ACB-4C85-B390-9148E28966B1}" srcOrd="0" destOrd="0" presId="urn:microsoft.com/office/officeart/2005/8/layout/equation2"/>
    <dgm:cxn modelId="{3CEA5148-440B-421B-A024-D757B314644A}" type="presOf" srcId="{51F51037-1899-46DF-AFB7-B3426176C8D2}" destId="{23308444-AE6C-48EE-8CEB-9380E60C7D22}" srcOrd="0" destOrd="0" presId="urn:microsoft.com/office/officeart/2005/8/layout/equation2"/>
    <dgm:cxn modelId="{65136079-047C-42E3-886B-1F9946AC2FFD}" type="presOf" srcId="{39CFD6E7-06C9-4EC6-B618-56999122DE18}" destId="{4AC33697-7A14-4D7C-B94E-5E90A534D07B}" srcOrd="0" destOrd="0" presId="urn:microsoft.com/office/officeart/2005/8/layout/equation2"/>
    <dgm:cxn modelId="{75DBD969-10D4-4A74-A93C-70248CC0170E}" type="presOf" srcId="{DB65A9B2-BA54-4074-A379-22AC42AC9016}" destId="{915667D1-8FFD-419A-984D-AD8C3A0096C4}" srcOrd="0" destOrd="0" presId="urn:microsoft.com/office/officeart/2005/8/layout/equation2"/>
    <dgm:cxn modelId="{96A18F83-C56A-4067-8955-BACF56A076CF}" type="presParOf" srcId="{20B2007D-0ACB-4C85-B390-9148E28966B1}" destId="{BA9872A6-7D28-4F4C-9ED9-7879A96CB552}" srcOrd="0" destOrd="0" presId="urn:microsoft.com/office/officeart/2005/8/layout/equation2"/>
    <dgm:cxn modelId="{BCBFD270-649E-4F9E-B2CA-55847B4880DD}" type="presParOf" srcId="{BA9872A6-7D28-4F4C-9ED9-7879A96CB552}" destId="{915667D1-8FFD-419A-984D-AD8C3A0096C4}" srcOrd="0" destOrd="0" presId="urn:microsoft.com/office/officeart/2005/8/layout/equation2"/>
    <dgm:cxn modelId="{71885D2E-94A6-4E03-910C-00D6140E65AE}" type="presParOf" srcId="{BA9872A6-7D28-4F4C-9ED9-7879A96CB552}" destId="{7B04BFE6-63A4-47FE-A21F-550AD1EEC346}" srcOrd="1" destOrd="0" presId="urn:microsoft.com/office/officeart/2005/8/layout/equation2"/>
    <dgm:cxn modelId="{4DC69B79-C8F6-427C-A271-220A6CB5BABC}" type="presParOf" srcId="{BA9872A6-7D28-4F4C-9ED9-7879A96CB552}" destId="{23308444-AE6C-48EE-8CEB-9380E60C7D22}" srcOrd="2" destOrd="0" presId="urn:microsoft.com/office/officeart/2005/8/layout/equation2"/>
    <dgm:cxn modelId="{0DE84641-11E1-4987-ACDD-B9E348DB1511}" type="presParOf" srcId="{BA9872A6-7D28-4F4C-9ED9-7879A96CB552}" destId="{0308FF44-EB62-4C0A-A104-D26EA3483701}" srcOrd="3" destOrd="0" presId="urn:microsoft.com/office/officeart/2005/8/layout/equation2"/>
    <dgm:cxn modelId="{DDB19E7A-F7CA-4419-AF4B-E1A1C4436236}" type="presParOf" srcId="{BA9872A6-7D28-4F4C-9ED9-7879A96CB552}" destId="{411CF509-9487-45E5-A593-8D03DE5D88CA}" srcOrd="4" destOrd="0" presId="urn:microsoft.com/office/officeart/2005/8/layout/equation2"/>
    <dgm:cxn modelId="{800B3EDD-91F1-4A29-8E17-8A85ED542D93}" type="presParOf" srcId="{20B2007D-0ACB-4C85-B390-9148E28966B1}" destId="{4AC33697-7A14-4D7C-B94E-5E90A534D07B}" srcOrd="1" destOrd="0" presId="urn:microsoft.com/office/officeart/2005/8/layout/equation2"/>
    <dgm:cxn modelId="{11EB31AF-F6A8-4247-9586-74026E84AC0C}" type="presParOf" srcId="{4AC33697-7A14-4D7C-B94E-5E90A534D07B}" destId="{99F8C1EC-4635-4DB0-9F30-1468B0F1F69D}" srcOrd="0" destOrd="0" presId="urn:microsoft.com/office/officeart/2005/8/layout/equation2"/>
    <dgm:cxn modelId="{4AC8CF6A-5F78-4222-803F-B17CDEBB7A40}" type="presParOf" srcId="{20B2007D-0ACB-4C85-B390-9148E28966B1}" destId="{AB7D155E-C6E8-40CA-9611-A674AC8D9BF0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8347A14-C51D-497C-BB48-CE4EDFCF84B0}" type="doc">
      <dgm:prSet loTypeId="urn:microsoft.com/office/officeart/2005/8/layout/equation2" loCatId="process" qsTypeId="urn:microsoft.com/office/officeart/2005/8/quickstyle/simple1" qsCatId="simple" csTypeId="urn:microsoft.com/office/officeart/2005/8/colors/colorful5" csCatId="colorful" phldr="1"/>
      <dgm:spPr/>
    </dgm:pt>
    <dgm:pt modelId="{B78A0834-A14E-4B54-B324-4B4C91B0522F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8102E1C8-B9C3-40D4-AA78-E4EC05330852}" type="parTrans" cxnId="{9E92B0FF-83D9-443E-9A3A-0EAA4A857CD1}">
      <dgm:prSet/>
      <dgm:spPr/>
      <dgm:t>
        <a:bodyPr/>
        <a:lstStyle/>
        <a:p>
          <a:endParaRPr lang="cs-CZ"/>
        </a:p>
      </dgm:t>
    </dgm:pt>
    <dgm:pt modelId="{39CFD6E7-06C9-4EC6-B618-56999122DE18}" type="sibTrans" cxnId="{9E92B0FF-83D9-443E-9A3A-0EAA4A857CD1}">
      <dgm:prSet/>
      <dgm:spPr/>
      <dgm:t>
        <a:bodyPr/>
        <a:lstStyle/>
        <a:p>
          <a:endParaRPr lang="cs-CZ"/>
        </a:p>
      </dgm:t>
    </dgm:pt>
    <dgm:pt modelId="{7356BAAA-D16F-427E-867B-BEDCDE5CF704}">
      <dgm:prSet phldrT="[Text]" phldr="1"/>
      <dgm:spPr/>
      <dgm:t>
        <a:bodyPr/>
        <a:lstStyle/>
        <a:p>
          <a:endParaRPr lang="cs-CZ" dirty="0"/>
        </a:p>
      </dgm:t>
    </dgm:pt>
    <dgm:pt modelId="{B81AC260-9C8C-4C62-AA69-150403E12BC0}" type="parTrans" cxnId="{44523557-3DC1-4EF7-95FB-380F8AA20E62}">
      <dgm:prSet/>
      <dgm:spPr/>
      <dgm:t>
        <a:bodyPr/>
        <a:lstStyle/>
        <a:p>
          <a:endParaRPr lang="cs-CZ"/>
        </a:p>
      </dgm:t>
    </dgm:pt>
    <dgm:pt modelId="{48CDA3F5-424C-41C0-8035-741A474B4BEC}" type="sibTrans" cxnId="{44523557-3DC1-4EF7-95FB-380F8AA20E62}">
      <dgm:prSet/>
      <dgm:spPr/>
      <dgm:t>
        <a:bodyPr/>
        <a:lstStyle/>
        <a:p>
          <a:endParaRPr lang="cs-CZ"/>
        </a:p>
      </dgm:t>
    </dgm:pt>
    <dgm:pt modelId="{DB65A9B2-BA54-4074-A379-22AC42AC9016}">
      <dgm:prSet phldrT="[Text]"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51F51037-1899-46DF-AFB7-B3426176C8D2}" type="sibTrans" cxnId="{8F8BC671-9C15-4F87-909C-7BBF92E72A1A}">
      <dgm:prSet/>
      <dgm:spPr/>
      <dgm:t>
        <a:bodyPr/>
        <a:lstStyle/>
        <a:p>
          <a:endParaRPr lang="cs-CZ"/>
        </a:p>
      </dgm:t>
    </dgm:pt>
    <dgm:pt modelId="{36ECD780-6E20-4EBB-8FB7-DF189D5417E7}" type="parTrans" cxnId="{8F8BC671-9C15-4F87-909C-7BBF92E72A1A}">
      <dgm:prSet/>
      <dgm:spPr/>
      <dgm:t>
        <a:bodyPr/>
        <a:lstStyle/>
        <a:p>
          <a:endParaRPr lang="cs-CZ"/>
        </a:p>
      </dgm:t>
    </dgm:pt>
    <dgm:pt modelId="{20B2007D-0ACB-4C85-B390-9148E28966B1}" type="pres">
      <dgm:prSet presAssocID="{48347A14-C51D-497C-BB48-CE4EDFCF84B0}" presName="Name0" presStyleCnt="0">
        <dgm:presLayoutVars>
          <dgm:dir/>
          <dgm:resizeHandles val="exact"/>
        </dgm:presLayoutVars>
      </dgm:prSet>
      <dgm:spPr/>
    </dgm:pt>
    <dgm:pt modelId="{BA9872A6-7D28-4F4C-9ED9-7879A96CB552}" type="pres">
      <dgm:prSet presAssocID="{48347A14-C51D-497C-BB48-CE4EDFCF84B0}" presName="vNodes" presStyleCnt="0"/>
      <dgm:spPr/>
    </dgm:pt>
    <dgm:pt modelId="{915667D1-8FFD-419A-984D-AD8C3A0096C4}" type="pres">
      <dgm:prSet presAssocID="{DB65A9B2-BA54-4074-A379-22AC42AC901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04BFE6-63A4-47FE-A21F-550AD1EEC346}" type="pres">
      <dgm:prSet presAssocID="{51F51037-1899-46DF-AFB7-B3426176C8D2}" presName="spacerT" presStyleCnt="0"/>
      <dgm:spPr/>
    </dgm:pt>
    <dgm:pt modelId="{23308444-AE6C-48EE-8CEB-9380E60C7D22}" type="pres">
      <dgm:prSet presAssocID="{51F51037-1899-46DF-AFB7-B3426176C8D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0308FF44-EB62-4C0A-A104-D26EA3483701}" type="pres">
      <dgm:prSet presAssocID="{51F51037-1899-46DF-AFB7-B3426176C8D2}" presName="spacerB" presStyleCnt="0"/>
      <dgm:spPr/>
    </dgm:pt>
    <dgm:pt modelId="{411CF509-9487-45E5-A593-8D03DE5D88CA}" type="pres">
      <dgm:prSet presAssocID="{B78A0834-A14E-4B54-B324-4B4C91B0522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C33697-7A14-4D7C-B94E-5E90A534D07B}" type="pres">
      <dgm:prSet presAssocID="{48347A14-C51D-497C-BB48-CE4EDFCF84B0}" presName="sibTransLast" presStyleLbl="sibTrans2D1" presStyleIdx="1" presStyleCnt="2"/>
      <dgm:spPr/>
      <dgm:t>
        <a:bodyPr/>
        <a:lstStyle/>
        <a:p>
          <a:endParaRPr lang="cs-CZ"/>
        </a:p>
      </dgm:t>
    </dgm:pt>
    <dgm:pt modelId="{99F8C1EC-4635-4DB0-9F30-1468B0F1F69D}" type="pres">
      <dgm:prSet presAssocID="{48347A14-C51D-497C-BB48-CE4EDFCF84B0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AB7D155E-C6E8-40CA-9611-A674AC8D9BF0}" type="pres">
      <dgm:prSet presAssocID="{48347A14-C51D-497C-BB48-CE4EDFCF84B0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8BC671-9C15-4F87-909C-7BBF92E72A1A}" srcId="{48347A14-C51D-497C-BB48-CE4EDFCF84B0}" destId="{DB65A9B2-BA54-4074-A379-22AC42AC9016}" srcOrd="0" destOrd="0" parTransId="{36ECD780-6E20-4EBB-8FB7-DF189D5417E7}" sibTransId="{51F51037-1899-46DF-AFB7-B3426176C8D2}"/>
    <dgm:cxn modelId="{511DBC5E-CBEA-424B-825A-0E9D27C971E4}" type="presOf" srcId="{48347A14-C51D-497C-BB48-CE4EDFCF84B0}" destId="{20B2007D-0ACB-4C85-B390-9148E28966B1}" srcOrd="0" destOrd="0" presId="urn:microsoft.com/office/officeart/2005/8/layout/equation2"/>
    <dgm:cxn modelId="{85CAA15A-CB31-4BE5-9DD8-FDBE4F0AC178}" type="presOf" srcId="{39CFD6E7-06C9-4EC6-B618-56999122DE18}" destId="{99F8C1EC-4635-4DB0-9F30-1468B0F1F69D}" srcOrd="1" destOrd="0" presId="urn:microsoft.com/office/officeart/2005/8/layout/equation2"/>
    <dgm:cxn modelId="{6B3D74C8-1AE5-4CB2-BF32-E7E42B9E9FA5}" type="presOf" srcId="{7356BAAA-D16F-427E-867B-BEDCDE5CF704}" destId="{AB7D155E-C6E8-40CA-9611-A674AC8D9BF0}" srcOrd="0" destOrd="0" presId="urn:microsoft.com/office/officeart/2005/8/layout/equation2"/>
    <dgm:cxn modelId="{41C1EDB1-93DA-429E-A570-F487FCAC84D2}" type="presOf" srcId="{B78A0834-A14E-4B54-B324-4B4C91B0522F}" destId="{411CF509-9487-45E5-A593-8D03DE5D88CA}" srcOrd="0" destOrd="0" presId="urn:microsoft.com/office/officeart/2005/8/layout/equation2"/>
    <dgm:cxn modelId="{66D855FF-C3C8-493F-8CEE-C34F18DDE10A}" type="presOf" srcId="{51F51037-1899-46DF-AFB7-B3426176C8D2}" destId="{23308444-AE6C-48EE-8CEB-9380E60C7D22}" srcOrd="0" destOrd="0" presId="urn:microsoft.com/office/officeart/2005/8/layout/equation2"/>
    <dgm:cxn modelId="{A16594E0-9428-4CA4-9CE2-B70B576D721C}" type="presOf" srcId="{DB65A9B2-BA54-4074-A379-22AC42AC9016}" destId="{915667D1-8FFD-419A-984D-AD8C3A0096C4}" srcOrd="0" destOrd="0" presId="urn:microsoft.com/office/officeart/2005/8/layout/equation2"/>
    <dgm:cxn modelId="{44523557-3DC1-4EF7-95FB-380F8AA20E62}" srcId="{48347A14-C51D-497C-BB48-CE4EDFCF84B0}" destId="{7356BAAA-D16F-427E-867B-BEDCDE5CF704}" srcOrd="2" destOrd="0" parTransId="{B81AC260-9C8C-4C62-AA69-150403E12BC0}" sibTransId="{48CDA3F5-424C-41C0-8035-741A474B4BEC}"/>
    <dgm:cxn modelId="{9E92B0FF-83D9-443E-9A3A-0EAA4A857CD1}" srcId="{48347A14-C51D-497C-BB48-CE4EDFCF84B0}" destId="{B78A0834-A14E-4B54-B324-4B4C91B0522F}" srcOrd="1" destOrd="0" parTransId="{8102E1C8-B9C3-40D4-AA78-E4EC05330852}" sibTransId="{39CFD6E7-06C9-4EC6-B618-56999122DE18}"/>
    <dgm:cxn modelId="{B49F9415-39C1-441C-A87F-12D9C6086E37}" type="presOf" srcId="{39CFD6E7-06C9-4EC6-B618-56999122DE18}" destId="{4AC33697-7A14-4D7C-B94E-5E90A534D07B}" srcOrd="0" destOrd="0" presId="urn:microsoft.com/office/officeart/2005/8/layout/equation2"/>
    <dgm:cxn modelId="{BD39F8FB-1AAD-4B56-8689-9D62419DD891}" type="presParOf" srcId="{20B2007D-0ACB-4C85-B390-9148E28966B1}" destId="{BA9872A6-7D28-4F4C-9ED9-7879A96CB552}" srcOrd="0" destOrd="0" presId="urn:microsoft.com/office/officeart/2005/8/layout/equation2"/>
    <dgm:cxn modelId="{F0AEF693-6968-440A-921D-4A993712633D}" type="presParOf" srcId="{BA9872A6-7D28-4F4C-9ED9-7879A96CB552}" destId="{915667D1-8FFD-419A-984D-AD8C3A0096C4}" srcOrd="0" destOrd="0" presId="urn:microsoft.com/office/officeart/2005/8/layout/equation2"/>
    <dgm:cxn modelId="{9DDF1ABF-02BB-4B9F-931D-3208D74D90A9}" type="presParOf" srcId="{BA9872A6-7D28-4F4C-9ED9-7879A96CB552}" destId="{7B04BFE6-63A4-47FE-A21F-550AD1EEC346}" srcOrd="1" destOrd="0" presId="urn:microsoft.com/office/officeart/2005/8/layout/equation2"/>
    <dgm:cxn modelId="{11AD8D83-C174-4010-8273-858077170224}" type="presParOf" srcId="{BA9872A6-7D28-4F4C-9ED9-7879A96CB552}" destId="{23308444-AE6C-48EE-8CEB-9380E60C7D22}" srcOrd="2" destOrd="0" presId="urn:microsoft.com/office/officeart/2005/8/layout/equation2"/>
    <dgm:cxn modelId="{8B16A35F-F241-4B66-AFC1-19B64760006C}" type="presParOf" srcId="{BA9872A6-7D28-4F4C-9ED9-7879A96CB552}" destId="{0308FF44-EB62-4C0A-A104-D26EA3483701}" srcOrd="3" destOrd="0" presId="urn:microsoft.com/office/officeart/2005/8/layout/equation2"/>
    <dgm:cxn modelId="{581EF152-424E-4D38-BB50-E855DC7D13A7}" type="presParOf" srcId="{BA9872A6-7D28-4F4C-9ED9-7879A96CB552}" destId="{411CF509-9487-45E5-A593-8D03DE5D88CA}" srcOrd="4" destOrd="0" presId="urn:microsoft.com/office/officeart/2005/8/layout/equation2"/>
    <dgm:cxn modelId="{9C79E173-2AA0-47A8-B1C3-9D0FB993DD8B}" type="presParOf" srcId="{20B2007D-0ACB-4C85-B390-9148E28966B1}" destId="{4AC33697-7A14-4D7C-B94E-5E90A534D07B}" srcOrd="1" destOrd="0" presId="urn:microsoft.com/office/officeart/2005/8/layout/equation2"/>
    <dgm:cxn modelId="{A1BA90D3-2E3E-4929-B068-C4A361A1CCF1}" type="presParOf" srcId="{4AC33697-7A14-4D7C-B94E-5E90A534D07B}" destId="{99F8C1EC-4635-4DB0-9F30-1468B0F1F69D}" srcOrd="0" destOrd="0" presId="urn:microsoft.com/office/officeart/2005/8/layout/equation2"/>
    <dgm:cxn modelId="{2C2E3144-D05D-4D40-80FA-228413366421}" type="presParOf" srcId="{20B2007D-0ACB-4C85-B390-9148E28966B1}" destId="{AB7D155E-C6E8-40CA-9611-A674AC8D9BF0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8347A14-C51D-497C-BB48-CE4EDFCF84B0}" type="doc">
      <dgm:prSet loTypeId="urn:microsoft.com/office/officeart/2005/8/layout/equation2" loCatId="process" qsTypeId="urn:microsoft.com/office/officeart/2005/8/quickstyle/simple1" qsCatId="simple" csTypeId="urn:microsoft.com/office/officeart/2005/8/colors/colorful3" csCatId="colorful" phldr="1"/>
      <dgm:spPr/>
    </dgm:pt>
    <dgm:pt modelId="{DB65A9B2-BA54-4074-A379-22AC42AC9016}">
      <dgm:prSet phldrT="[Text]"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36ECD780-6E20-4EBB-8FB7-DF189D5417E7}" type="parTrans" cxnId="{8F8BC671-9C15-4F87-909C-7BBF92E72A1A}">
      <dgm:prSet/>
      <dgm:spPr/>
      <dgm:t>
        <a:bodyPr/>
        <a:lstStyle/>
        <a:p>
          <a:endParaRPr lang="cs-CZ"/>
        </a:p>
      </dgm:t>
    </dgm:pt>
    <dgm:pt modelId="{51F51037-1899-46DF-AFB7-B3426176C8D2}" type="sibTrans" cxnId="{8F8BC671-9C15-4F87-909C-7BBF92E72A1A}">
      <dgm:prSet/>
      <dgm:spPr/>
      <dgm:t>
        <a:bodyPr/>
        <a:lstStyle/>
        <a:p>
          <a:endParaRPr lang="cs-CZ"/>
        </a:p>
      </dgm:t>
    </dgm:pt>
    <dgm:pt modelId="{B78A0834-A14E-4B54-B324-4B4C91B0522F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8102E1C8-B9C3-40D4-AA78-E4EC05330852}" type="parTrans" cxnId="{9E92B0FF-83D9-443E-9A3A-0EAA4A857CD1}">
      <dgm:prSet/>
      <dgm:spPr/>
      <dgm:t>
        <a:bodyPr/>
        <a:lstStyle/>
        <a:p>
          <a:endParaRPr lang="cs-CZ"/>
        </a:p>
      </dgm:t>
    </dgm:pt>
    <dgm:pt modelId="{39CFD6E7-06C9-4EC6-B618-56999122DE18}" type="sibTrans" cxnId="{9E92B0FF-83D9-443E-9A3A-0EAA4A857CD1}">
      <dgm:prSet/>
      <dgm:spPr/>
      <dgm:t>
        <a:bodyPr/>
        <a:lstStyle/>
        <a:p>
          <a:endParaRPr lang="cs-CZ"/>
        </a:p>
      </dgm:t>
    </dgm:pt>
    <dgm:pt modelId="{7356BAAA-D16F-427E-867B-BEDCDE5CF704}">
      <dgm:prSet phldrT="[Text]" phldr="1"/>
      <dgm:spPr/>
      <dgm:t>
        <a:bodyPr/>
        <a:lstStyle/>
        <a:p>
          <a:endParaRPr lang="cs-CZ" dirty="0"/>
        </a:p>
      </dgm:t>
    </dgm:pt>
    <dgm:pt modelId="{B81AC260-9C8C-4C62-AA69-150403E12BC0}" type="parTrans" cxnId="{44523557-3DC1-4EF7-95FB-380F8AA20E62}">
      <dgm:prSet/>
      <dgm:spPr/>
      <dgm:t>
        <a:bodyPr/>
        <a:lstStyle/>
        <a:p>
          <a:endParaRPr lang="cs-CZ"/>
        </a:p>
      </dgm:t>
    </dgm:pt>
    <dgm:pt modelId="{48CDA3F5-424C-41C0-8035-741A474B4BEC}" type="sibTrans" cxnId="{44523557-3DC1-4EF7-95FB-380F8AA20E62}">
      <dgm:prSet/>
      <dgm:spPr/>
      <dgm:t>
        <a:bodyPr/>
        <a:lstStyle/>
        <a:p>
          <a:endParaRPr lang="cs-CZ"/>
        </a:p>
      </dgm:t>
    </dgm:pt>
    <dgm:pt modelId="{20B2007D-0ACB-4C85-B390-9148E28966B1}" type="pres">
      <dgm:prSet presAssocID="{48347A14-C51D-497C-BB48-CE4EDFCF84B0}" presName="Name0" presStyleCnt="0">
        <dgm:presLayoutVars>
          <dgm:dir/>
          <dgm:resizeHandles val="exact"/>
        </dgm:presLayoutVars>
      </dgm:prSet>
      <dgm:spPr/>
    </dgm:pt>
    <dgm:pt modelId="{BA9872A6-7D28-4F4C-9ED9-7879A96CB552}" type="pres">
      <dgm:prSet presAssocID="{48347A14-C51D-497C-BB48-CE4EDFCF84B0}" presName="vNodes" presStyleCnt="0"/>
      <dgm:spPr/>
    </dgm:pt>
    <dgm:pt modelId="{915667D1-8FFD-419A-984D-AD8C3A0096C4}" type="pres">
      <dgm:prSet presAssocID="{DB65A9B2-BA54-4074-A379-22AC42AC901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04BFE6-63A4-47FE-A21F-550AD1EEC346}" type="pres">
      <dgm:prSet presAssocID="{51F51037-1899-46DF-AFB7-B3426176C8D2}" presName="spacerT" presStyleCnt="0"/>
      <dgm:spPr/>
    </dgm:pt>
    <dgm:pt modelId="{23308444-AE6C-48EE-8CEB-9380E60C7D22}" type="pres">
      <dgm:prSet presAssocID="{51F51037-1899-46DF-AFB7-B3426176C8D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0308FF44-EB62-4C0A-A104-D26EA3483701}" type="pres">
      <dgm:prSet presAssocID="{51F51037-1899-46DF-AFB7-B3426176C8D2}" presName="spacerB" presStyleCnt="0"/>
      <dgm:spPr/>
    </dgm:pt>
    <dgm:pt modelId="{411CF509-9487-45E5-A593-8D03DE5D88CA}" type="pres">
      <dgm:prSet presAssocID="{B78A0834-A14E-4B54-B324-4B4C91B0522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C33697-7A14-4D7C-B94E-5E90A534D07B}" type="pres">
      <dgm:prSet presAssocID="{48347A14-C51D-497C-BB48-CE4EDFCF84B0}" presName="sibTransLast" presStyleLbl="sibTrans2D1" presStyleIdx="1" presStyleCnt="2"/>
      <dgm:spPr/>
      <dgm:t>
        <a:bodyPr/>
        <a:lstStyle/>
        <a:p>
          <a:endParaRPr lang="cs-CZ"/>
        </a:p>
      </dgm:t>
    </dgm:pt>
    <dgm:pt modelId="{99F8C1EC-4635-4DB0-9F30-1468B0F1F69D}" type="pres">
      <dgm:prSet presAssocID="{48347A14-C51D-497C-BB48-CE4EDFCF84B0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AB7D155E-C6E8-40CA-9611-A674AC8D9BF0}" type="pres">
      <dgm:prSet presAssocID="{48347A14-C51D-497C-BB48-CE4EDFCF84B0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8BC671-9C15-4F87-909C-7BBF92E72A1A}" srcId="{48347A14-C51D-497C-BB48-CE4EDFCF84B0}" destId="{DB65A9B2-BA54-4074-A379-22AC42AC9016}" srcOrd="0" destOrd="0" parTransId="{36ECD780-6E20-4EBB-8FB7-DF189D5417E7}" sibTransId="{51F51037-1899-46DF-AFB7-B3426176C8D2}"/>
    <dgm:cxn modelId="{67408ECC-9682-4AFD-BCC0-848A30068318}" type="presOf" srcId="{7356BAAA-D16F-427E-867B-BEDCDE5CF704}" destId="{AB7D155E-C6E8-40CA-9611-A674AC8D9BF0}" srcOrd="0" destOrd="0" presId="urn:microsoft.com/office/officeart/2005/8/layout/equation2"/>
    <dgm:cxn modelId="{B8ADDF25-3D58-47CE-A7C8-FC5A4D48FC8B}" type="presOf" srcId="{DB65A9B2-BA54-4074-A379-22AC42AC9016}" destId="{915667D1-8FFD-419A-984D-AD8C3A0096C4}" srcOrd="0" destOrd="0" presId="urn:microsoft.com/office/officeart/2005/8/layout/equation2"/>
    <dgm:cxn modelId="{ED2E0A70-A3ED-4847-861D-8CAC377C2459}" type="presOf" srcId="{48347A14-C51D-497C-BB48-CE4EDFCF84B0}" destId="{20B2007D-0ACB-4C85-B390-9148E28966B1}" srcOrd="0" destOrd="0" presId="urn:microsoft.com/office/officeart/2005/8/layout/equation2"/>
    <dgm:cxn modelId="{012BA10B-00D3-4891-9F1C-1580D476C19C}" type="presOf" srcId="{39CFD6E7-06C9-4EC6-B618-56999122DE18}" destId="{99F8C1EC-4635-4DB0-9F30-1468B0F1F69D}" srcOrd="1" destOrd="0" presId="urn:microsoft.com/office/officeart/2005/8/layout/equation2"/>
    <dgm:cxn modelId="{FDD028A0-7AFA-4EE9-A1BD-1D7BE32B5DE9}" type="presOf" srcId="{51F51037-1899-46DF-AFB7-B3426176C8D2}" destId="{23308444-AE6C-48EE-8CEB-9380E60C7D22}" srcOrd="0" destOrd="0" presId="urn:microsoft.com/office/officeart/2005/8/layout/equation2"/>
    <dgm:cxn modelId="{44523557-3DC1-4EF7-95FB-380F8AA20E62}" srcId="{48347A14-C51D-497C-BB48-CE4EDFCF84B0}" destId="{7356BAAA-D16F-427E-867B-BEDCDE5CF704}" srcOrd="2" destOrd="0" parTransId="{B81AC260-9C8C-4C62-AA69-150403E12BC0}" sibTransId="{48CDA3F5-424C-41C0-8035-741A474B4BEC}"/>
    <dgm:cxn modelId="{9E92B0FF-83D9-443E-9A3A-0EAA4A857CD1}" srcId="{48347A14-C51D-497C-BB48-CE4EDFCF84B0}" destId="{B78A0834-A14E-4B54-B324-4B4C91B0522F}" srcOrd="1" destOrd="0" parTransId="{8102E1C8-B9C3-40D4-AA78-E4EC05330852}" sibTransId="{39CFD6E7-06C9-4EC6-B618-56999122DE18}"/>
    <dgm:cxn modelId="{6800AED0-E017-4FFD-B228-0B5E996493B3}" type="presOf" srcId="{B78A0834-A14E-4B54-B324-4B4C91B0522F}" destId="{411CF509-9487-45E5-A593-8D03DE5D88CA}" srcOrd="0" destOrd="0" presId="urn:microsoft.com/office/officeart/2005/8/layout/equation2"/>
    <dgm:cxn modelId="{C1EDEF4F-5156-47D0-99AE-3BAC9E9F7C31}" type="presOf" srcId="{39CFD6E7-06C9-4EC6-B618-56999122DE18}" destId="{4AC33697-7A14-4D7C-B94E-5E90A534D07B}" srcOrd="0" destOrd="0" presId="urn:microsoft.com/office/officeart/2005/8/layout/equation2"/>
    <dgm:cxn modelId="{C35F6DD0-39BF-4096-B4CC-D483CADB5F29}" type="presParOf" srcId="{20B2007D-0ACB-4C85-B390-9148E28966B1}" destId="{BA9872A6-7D28-4F4C-9ED9-7879A96CB552}" srcOrd="0" destOrd="0" presId="urn:microsoft.com/office/officeart/2005/8/layout/equation2"/>
    <dgm:cxn modelId="{7D2E8AAA-8282-4096-8BBC-B2D8F44176BA}" type="presParOf" srcId="{BA9872A6-7D28-4F4C-9ED9-7879A96CB552}" destId="{915667D1-8FFD-419A-984D-AD8C3A0096C4}" srcOrd="0" destOrd="0" presId="urn:microsoft.com/office/officeart/2005/8/layout/equation2"/>
    <dgm:cxn modelId="{AE1E6533-B5FB-4E1C-A85D-CCEAC13BC214}" type="presParOf" srcId="{BA9872A6-7D28-4F4C-9ED9-7879A96CB552}" destId="{7B04BFE6-63A4-47FE-A21F-550AD1EEC346}" srcOrd="1" destOrd="0" presId="urn:microsoft.com/office/officeart/2005/8/layout/equation2"/>
    <dgm:cxn modelId="{9DD5533F-E6D0-459B-94B2-A4DD21F69A68}" type="presParOf" srcId="{BA9872A6-7D28-4F4C-9ED9-7879A96CB552}" destId="{23308444-AE6C-48EE-8CEB-9380E60C7D22}" srcOrd="2" destOrd="0" presId="urn:microsoft.com/office/officeart/2005/8/layout/equation2"/>
    <dgm:cxn modelId="{887A2F7A-B1C6-4EF9-9096-87C72409E85D}" type="presParOf" srcId="{BA9872A6-7D28-4F4C-9ED9-7879A96CB552}" destId="{0308FF44-EB62-4C0A-A104-D26EA3483701}" srcOrd="3" destOrd="0" presId="urn:microsoft.com/office/officeart/2005/8/layout/equation2"/>
    <dgm:cxn modelId="{0A9A801F-2161-4616-991A-F544B6A1F701}" type="presParOf" srcId="{BA9872A6-7D28-4F4C-9ED9-7879A96CB552}" destId="{411CF509-9487-45E5-A593-8D03DE5D88CA}" srcOrd="4" destOrd="0" presId="urn:microsoft.com/office/officeart/2005/8/layout/equation2"/>
    <dgm:cxn modelId="{8F689F8A-011E-4343-B2C7-A7C929515A2B}" type="presParOf" srcId="{20B2007D-0ACB-4C85-B390-9148E28966B1}" destId="{4AC33697-7A14-4D7C-B94E-5E90A534D07B}" srcOrd="1" destOrd="0" presId="urn:microsoft.com/office/officeart/2005/8/layout/equation2"/>
    <dgm:cxn modelId="{854D2B1B-31AB-46D0-8F53-53800F41EE48}" type="presParOf" srcId="{4AC33697-7A14-4D7C-B94E-5E90A534D07B}" destId="{99F8C1EC-4635-4DB0-9F30-1468B0F1F69D}" srcOrd="0" destOrd="0" presId="urn:microsoft.com/office/officeart/2005/8/layout/equation2"/>
    <dgm:cxn modelId="{A88BCE36-EC91-4E49-8062-4EF7CE3DEAC5}" type="presParOf" srcId="{20B2007D-0ACB-4C85-B390-9148E28966B1}" destId="{AB7D155E-C6E8-40CA-9611-A674AC8D9BF0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3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646D1AA-BD0F-44DC-AACE-BA5A0620FD85}" type="doc">
      <dgm:prSet loTypeId="urn:microsoft.com/office/officeart/2005/8/layout/venn3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15AF7157-D41B-4BB4-BC26-2E2940B5DC15}">
      <dgm:prSet phldrT="[Text]"/>
      <dgm:spPr/>
      <dgm:t>
        <a:bodyPr/>
        <a:lstStyle/>
        <a:p>
          <a:r>
            <a:rPr lang="cs-CZ" dirty="0" smtClean="0"/>
            <a:t>12-</a:t>
          </a:r>
          <a:endParaRPr lang="cs-CZ" dirty="0"/>
        </a:p>
      </dgm:t>
    </dgm:pt>
    <dgm:pt modelId="{952B62AE-2635-4746-A58B-B30AD1F9205E}" type="parTrans" cxnId="{BEDB78C3-E69E-48E7-827D-BF49145DF541}">
      <dgm:prSet/>
      <dgm:spPr/>
      <dgm:t>
        <a:bodyPr/>
        <a:lstStyle/>
        <a:p>
          <a:endParaRPr lang="cs-CZ"/>
        </a:p>
      </dgm:t>
    </dgm:pt>
    <dgm:pt modelId="{B886FB2D-D1B9-4461-AFD9-660BDDE36F57}" type="sibTrans" cxnId="{BEDB78C3-E69E-48E7-827D-BF49145DF541}">
      <dgm:prSet/>
      <dgm:spPr/>
      <dgm:t>
        <a:bodyPr/>
        <a:lstStyle/>
        <a:p>
          <a:endParaRPr lang="cs-CZ"/>
        </a:p>
      </dgm:t>
    </dgm:pt>
    <dgm:pt modelId="{41DBDB81-67BE-4041-89B5-65DAEB56AC42}">
      <dgm:prSet phldrT="[Text]"/>
      <dgm:spPr/>
      <dgm:t>
        <a:bodyPr/>
        <a:lstStyle/>
        <a:p>
          <a:r>
            <a:rPr lang="cs-CZ" dirty="0" smtClean="0"/>
            <a:t>2+</a:t>
          </a:r>
          <a:endParaRPr lang="cs-CZ" dirty="0"/>
        </a:p>
      </dgm:t>
    </dgm:pt>
    <dgm:pt modelId="{0071AE32-3119-4E56-BC20-5EE3431556B8}" type="parTrans" cxnId="{1B60F576-B220-43F9-B137-D9B114AA9BD2}">
      <dgm:prSet/>
      <dgm:spPr/>
      <dgm:t>
        <a:bodyPr/>
        <a:lstStyle/>
        <a:p>
          <a:endParaRPr lang="cs-CZ"/>
        </a:p>
      </dgm:t>
    </dgm:pt>
    <dgm:pt modelId="{7FA8C85D-916D-4332-B5DE-3EE021DFD786}" type="sibTrans" cxnId="{1B60F576-B220-43F9-B137-D9B114AA9BD2}">
      <dgm:prSet/>
      <dgm:spPr/>
      <dgm:t>
        <a:bodyPr/>
        <a:lstStyle/>
        <a:p>
          <a:endParaRPr lang="cs-CZ"/>
        </a:p>
      </dgm:t>
    </dgm:pt>
    <dgm:pt modelId="{2AC50DA9-498D-41CB-B186-C6D5A5050F06}">
      <dgm:prSet phldrT="[Text]"/>
      <dgm:spPr/>
      <dgm:t>
        <a:bodyPr/>
        <a:lstStyle/>
        <a:p>
          <a:r>
            <a:rPr lang="cs-CZ" dirty="0" smtClean="0"/>
            <a:t>4+</a:t>
          </a:r>
          <a:endParaRPr lang="cs-CZ" dirty="0"/>
        </a:p>
      </dgm:t>
    </dgm:pt>
    <dgm:pt modelId="{DFD350F6-1386-4DAC-9CEA-6F2CA55A634C}" type="parTrans" cxnId="{81AFCE38-1AEE-4D35-8ED3-5A9428F7714C}">
      <dgm:prSet/>
      <dgm:spPr/>
      <dgm:t>
        <a:bodyPr/>
        <a:lstStyle/>
        <a:p>
          <a:endParaRPr lang="cs-CZ"/>
        </a:p>
      </dgm:t>
    </dgm:pt>
    <dgm:pt modelId="{F106FF05-FEAA-4AAF-A4E6-28374598A98A}" type="sibTrans" cxnId="{81AFCE38-1AEE-4D35-8ED3-5A9428F7714C}">
      <dgm:prSet/>
      <dgm:spPr/>
      <dgm:t>
        <a:bodyPr/>
        <a:lstStyle/>
        <a:p>
          <a:endParaRPr lang="cs-CZ"/>
        </a:p>
      </dgm:t>
    </dgm:pt>
    <dgm:pt modelId="{B1D19497-5916-4E77-BC0A-BBD09C30E7B1}">
      <dgm:prSet phldrT="[Text]"/>
      <dgm:spPr/>
      <dgm:t>
        <a:bodyPr/>
        <a:lstStyle/>
        <a:p>
          <a:r>
            <a:rPr lang="cs-CZ" dirty="0" smtClean="0"/>
            <a:t>6=</a:t>
          </a:r>
          <a:endParaRPr lang="cs-CZ" dirty="0"/>
        </a:p>
      </dgm:t>
    </dgm:pt>
    <dgm:pt modelId="{2EB9A491-E3A9-405E-A82D-0C88B65426F1}" type="parTrans" cxnId="{BB8B5EA5-594F-4F3A-9DA7-915EA3C30B5D}">
      <dgm:prSet/>
      <dgm:spPr/>
      <dgm:t>
        <a:bodyPr/>
        <a:lstStyle/>
        <a:p>
          <a:endParaRPr lang="cs-CZ"/>
        </a:p>
      </dgm:t>
    </dgm:pt>
    <dgm:pt modelId="{D05ECFA5-940B-4346-9BEA-F87876F40B9F}" type="sibTrans" cxnId="{BB8B5EA5-594F-4F3A-9DA7-915EA3C30B5D}">
      <dgm:prSet/>
      <dgm:spPr/>
      <dgm:t>
        <a:bodyPr/>
        <a:lstStyle/>
        <a:p>
          <a:endParaRPr lang="cs-CZ"/>
        </a:p>
      </dgm:t>
    </dgm:pt>
    <dgm:pt modelId="{19E5290D-8AA7-4DBC-8B56-C0BAFF516B99}" type="pres">
      <dgm:prSet presAssocID="{4646D1AA-BD0F-44DC-AACE-BA5A0620FD8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34335E5-468C-4293-9BD5-E52E23EA4C10}" type="pres">
      <dgm:prSet presAssocID="{15AF7157-D41B-4BB4-BC26-2E2940B5DC15}" presName="Name5" presStyleLbl="vennNode1" presStyleIdx="0" presStyleCnt="4" custLinFactNeighborX="-12463" custLinFactNeighborY="-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0047B0-BCCE-4EA9-8D27-B74A9AFAB1AD}" type="pres">
      <dgm:prSet presAssocID="{B886FB2D-D1B9-4461-AFD9-660BDDE36F57}" presName="space" presStyleCnt="0"/>
      <dgm:spPr/>
    </dgm:pt>
    <dgm:pt modelId="{962CA949-48F2-4596-87B6-861BB4A89EAB}" type="pres">
      <dgm:prSet presAssocID="{41DBDB81-67BE-4041-89B5-65DAEB56AC42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A6F81A-C481-460F-9DB6-262C6BC0EF21}" type="pres">
      <dgm:prSet presAssocID="{7FA8C85D-916D-4332-B5DE-3EE021DFD786}" presName="space" presStyleCnt="0"/>
      <dgm:spPr/>
    </dgm:pt>
    <dgm:pt modelId="{F1969C8B-DF72-4B39-B856-6EF21BADB2FA}" type="pres">
      <dgm:prSet presAssocID="{2AC50DA9-498D-41CB-B186-C6D5A5050F06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6F1668-A263-4D4B-8235-98797A086527}" type="pres">
      <dgm:prSet presAssocID="{F106FF05-FEAA-4AAF-A4E6-28374598A98A}" presName="space" presStyleCnt="0"/>
      <dgm:spPr/>
    </dgm:pt>
    <dgm:pt modelId="{CD6987B6-7659-41EF-8DD1-0F2301EB5E3C}" type="pres">
      <dgm:prSet presAssocID="{B1D19497-5916-4E77-BC0A-BBD09C30E7B1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FB8354-3C3A-43D5-BC69-8F8EE67B0E65}" type="presOf" srcId="{B1D19497-5916-4E77-BC0A-BBD09C30E7B1}" destId="{CD6987B6-7659-41EF-8DD1-0F2301EB5E3C}" srcOrd="0" destOrd="0" presId="urn:microsoft.com/office/officeart/2005/8/layout/venn3"/>
    <dgm:cxn modelId="{A51DF253-BD28-4EF2-BC62-57651B98BAF8}" type="presOf" srcId="{15AF7157-D41B-4BB4-BC26-2E2940B5DC15}" destId="{034335E5-468C-4293-9BD5-E52E23EA4C10}" srcOrd="0" destOrd="0" presId="urn:microsoft.com/office/officeart/2005/8/layout/venn3"/>
    <dgm:cxn modelId="{81AFCE38-1AEE-4D35-8ED3-5A9428F7714C}" srcId="{4646D1AA-BD0F-44DC-AACE-BA5A0620FD85}" destId="{2AC50DA9-498D-41CB-B186-C6D5A5050F06}" srcOrd="2" destOrd="0" parTransId="{DFD350F6-1386-4DAC-9CEA-6F2CA55A634C}" sibTransId="{F106FF05-FEAA-4AAF-A4E6-28374598A98A}"/>
    <dgm:cxn modelId="{3F3DA447-0B45-4534-A704-52D0D0C2EFC6}" type="presOf" srcId="{2AC50DA9-498D-41CB-B186-C6D5A5050F06}" destId="{F1969C8B-DF72-4B39-B856-6EF21BADB2FA}" srcOrd="0" destOrd="0" presId="urn:microsoft.com/office/officeart/2005/8/layout/venn3"/>
    <dgm:cxn modelId="{B7E3DC5B-B663-4A7C-9C8D-4C4C7F33EAC9}" type="presOf" srcId="{41DBDB81-67BE-4041-89B5-65DAEB56AC42}" destId="{962CA949-48F2-4596-87B6-861BB4A89EAB}" srcOrd="0" destOrd="0" presId="urn:microsoft.com/office/officeart/2005/8/layout/venn3"/>
    <dgm:cxn modelId="{1B60F576-B220-43F9-B137-D9B114AA9BD2}" srcId="{4646D1AA-BD0F-44DC-AACE-BA5A0620FD85}" destId="{41DBDB81-67BE-4041-89B5-65DAEB56AC42}" srcOrd="1" destOrd="0" parTransId="{0071AE32-3119-4E56-BC20-5EE3431556B8}" sibTransId="{7FA8C85D-916D-4332-B5DE-3EE021DFD786}"/>
    <dgm:cxn modelId="{BB8B5EA5-594F-4F3A-9DA7-915EA3C30B5D}" srcId="{4646D1AA-BD0F-44DC-AACE-BA5A0620FD85}" destId="{B1D19497-5916-4E77-BC0A-BBD09C30E7B1}" srcOrd="3" destOrd="0" parTransId="{2EB9A491-E3A9-405E-A82D-0C88B65426F1}" sibTransId="{D05ECFA5-940B-4346-9BEA-F87876F40B9F}"/>
    <dgm:cxn modelId="{315BD74D-D0DE-4917-8946-718A33E73923}" type="presOf" srcId="{4646D1AA-BD0F-44DC-AACE-BA5A0620FD85}" destId="{19E5290D-8AA7-4DBC-8B56-C0BAFF516B99}" srcOrd="0" destOrd="0" presId="urn:microsoft.com/office/officeart/2005/8/layout/venn3"/>
    <dgm:cxn modelId="{BEDB78C3-E69E-48E7-827D-BF49145DF541}" srcId="{4646D1AA-BD0F-44DC-AACE-BA5A0620FD85}" destId="{15AF7157-D41B-4BB4-BC26-2E2940B5DC15}" srcOrd="0" destOrd="0" parTransId="{952B62AE-2635-4746-A58B-B30AD1F9205E}" sibTransId="{B886FB2D-D1B9-4461-AFD9-660BDDE36F57}"/>
    <dgm:cxn modelId="{179EDCBD-097C-4761-9FAE-CBEBBB6C0E55}" type="presParOf" srcId="{19E5290D-8AA7-4DBC-8B56-C0BAFF516B99}" destId="{034335E5-468C-4293-9BD5-E52E23EA4C10}" srcOrd="0" destOrd="0" presId="urn:microsoft.com/office/officeart/2005/8/layout/venn3"/>
    <dgm:cxn modelId="{13FE1B10-B353-465A-B3E1-97EF231C2489}" type="presParOf" srcId="{19E5290D-8AA7-4DBC-8B56-C0BAFF516B99}" destId="{E10047B0-BCCE-4EA9-8D27-B74A9AFAB1AD}" srcOrd="1" destOrd="0" presId="urn:microsoft.com/office/officeart/2005/8/layout/venn3"/>
    <dgm:cxn modelId="{52BB01CD-8066-4F1D-9CA4-7C1F21A4842D}" type="presParOf" srcId="{19E5290D-8AA7-4DBC-8B56-C0BAFF516B99}" destId="{962CA949-48F2-4596-87B6-861BB4A89EAB}" srcOrd="2" destOrd="0" presId="urn:microsoft.com/office/officeart/2005/8/layout/venn3"/>
    <dgm:cxn modelId="{406452AD-DA0B-4EB9-96FF-C58A1243A2FE}" type="presParOf" srcId="{19E5290D-8AA7-4DBC-8B56-C0BAFF516B99}" destId="{FFA6F81A-C481-460F-9DB6-262C6BC0EF21}" srcOrd="3" destOrd="0" presId="urn:microsoft.com/office/officeart/2005/8/layout/venn3"/>
    <dgm:cxn modelId="{A5D25647-CF61-4F55-ADE6-2A6117131ECA}" type="presParOf" srcId="{19E5290D-8AA7-4DBC-8B56-C0BAFF516B99}" destId="{F1969C8B-DF72-4B39-B856-6EF21BADB2FA}" srcOrd="4" destOrd="0" presId="urn:microsoft.com/office/officeart/2005/8/layout/venn3"/>
    <dgm:cxn modelId="{28A7248D-7E81-4422-81E8-D3C0252C9291}" type="presParOf" srcId="{19E5290D-8AA7-4DBC-8B56-C0BAFF516B99}" destId="{306F1668-A263-4D4B-8235-98797A086527}" srcOrd="5" destOrd="0" presId="urn:microsoft.com/office/officeart/2005/8/layout/venn3"/>
    <dgm:cxn modelId="{A18ECEA3-07A7-4945-8F9D-903BEDB4CF20}" type="presParOf" srcId="{19E5290D-8AA7-4DBC-8B56-C0BAFF516B99}" destId="{CD6987B6-7659-41EF-8DD1-0F2301EB5E3C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0441585-B9A2-4B07-A8A4-B72EA2D7A8D6}" type="doc">
      <dgm:prSet loTypeId="urn:microsoft.com/office/officeart/2005/8/layout/venn3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78F19B05-820F-4999-869E-306CE4679F33}">
      <dgm:prSet phldrT="[Text]"/>
      <dgm:spPr/>
      <dgm:t>
        <a:bodyPr/>
        <a:lstStyle/>
        <a:p>
          <a:r>
            <a:rPr lang="cs-CZ" dirty="0" smtClean="0"/>
            <a:t>15+</a:t>
          </a:r>
          <a:endParaRPr lang="cs-CZ" dirty="0"/>
        </a:p>
      </dgm:t>
    </dgm:pt>
    <dgm:pt modelId="{6B29ACCB-D25A-4946-A12B-B7F53182C902}" type="parTrans" cxnId="{6A43E95C-27EF-4ECA-8ABB-3DFACA8873FB}">
      <dgm:prSet/>
      <dgm:spPr/>
      <dgm:t>
        <a:bodyPr/>
        <a:lstStyle/>
        <a:p>
          <a:endParaRPr lang="cs-CZ"/>
        </a:p>
      </dgm:t>
    </dgm:pt>
    <dgm:pt modelId="{36C5C796-F7A0-463D-8AB6-80A59472BEF0}" type="sibTrans" cxnId="{6A43E95C-27EF-4ECA-8ABB-3DFACA8873FB}">
      <dgm:prSet/>
      <dgm:spPr/>
      <dgm:t>
        <a:bodyPr/>
        <a:lstStyle/>
        <a:p>
          <a:endParaRPr lang="cs-CZ"/>
        </a:p>
      </dgm:t>
    </dgm:pt>
    <dgm:pt modelId="{CE811674-1584-4AB0-B5BF-26C5851564BB}">
      <dgm:prSet phldrT="[Text]"/>
      <dgm:spPr/>
      <dgm:t>
        <a:bodyPr/>
        <a:lstStyle/>
        <a:p>
          <a:r>
            <a:rPr lang="cs-CZ" dirty="0" smtClean="0"/>
            <a:t>5-</a:t>
          </a:r>
          <a:endParaRPr lang="cs-CZ" dirty="0"/>
        </a:p>
      </dgm:t>
    </dgm:pt>
    <dgm:pt modelId="{BB2252AE-0062-45A1-9E76-4C9D2C496949}" type="parTrans" cxnId="{FA8DC885-3878-4D0A-B4B5-3692835EF0B9}">
      <dgm:prSet/>
      <dgm:spPr/>
      <dgm:t>
        <a:bodyPr/>
        <a:lstStyle/>
        <a:p>
          <a:endParaRPr lang="cs-CZ"/>
        </a:p>
      </dgm:t>
    </dgm:pt>
    <dgm:pt modelId="{97344DD5-D32C-4E0F-BF24-B5C6E6FF5F34}" type="sibTrans" cxnId="{FA8DC885-3878-4D0A-B4B5-3692835EF0B9}">
      <dgm:prSet/>
      <dgm:spPr/>
      <dgm:t>
        <a:bodyPr/>
        <a:lstStyle/>
        <a:p>
          <a:endParaRPr lang="cs-CZ"/>
        </a:p>
      </dgm:t>
    </dgm:pt>
    <dgm:pt modelId="{9EF4D3DA-0465-4332-882E-D864D297D1E4}">
      <dgm:prSet phldrT="[Text]"/>
      <dgm:spPr/>
      <dgm:t>
        <a:bodyPr/>
        <a:lstStyle/>
        <a:p>
          <a:r>
            <a:rPr lang="cs-CZ" dirty="0" smtClean="0"/>
            <a:t>3+</a:t>
          </a:r>
          <a:endParaRPr lang="cs-CZ" dirty="0"/>
        </a:p>
      </dgm:t>
    </dgm:pt>
    <dgm:pt modelId="{8AF77043-1A50-455D-8737-71BCE74710E7}" type="parTrans" cxnId="{7400011D-9778-4EA6-8BF3-49026665B7CD}">
      <dgm:prSet/>
      <dgm:spPr/>
      <dgm:t>
        <a:bodyPr/>
        <a:lstStyle/>
        <a:p>
          <a:endParaRPr lang="cs-CZ"/>
        </a:p>
      </dgm:t>
    </dgm:pt>
    <dgm:pt modelId="{70627D19-0656-4131-8BC2-DFED611CEFD3}" type="sibTrans" cxnId="{7400011D-9778-4EA6-8BF3-49026665B7CD}">
      <dgm:prSet/>
      <dgm:spPr/>
      <dgm:t>
        <a:bodyPr/>
        <a:lstStyle/>
        <a:p>
          <a:endParaRPr lang="cs-CZ"/>
        </a:p>
      </dgm:t>
    </dgm:pt>
    <dgm:pt modelId="{614127A5-4BD8-458A-AF10-EA6401A84FB5}">
      <dgm:prSet phldrT="[Text]"/>
      <dgm:spPr/>
      <dgm:t>
        <a:bodyPr/>
        <a:lstStyle/>
        <a:p>
          <a:r>
            <a:rPr lang="cs-CZ" dirty="0" smtClean="0"/>
            <a:t>2=</a:t>
          </a:r>
          <a:endParaRPr lang="cs-CZ" dirty="0"/>
        </a:p>
      </dgm:t>
    </dgm:pt>
    <dgm:pt modelId="{9CE3AE7D-380E-4224-9B8D-22D0E1370B06}" type="parTrans" cxnId="{05686183-4407-4866-A9E8-39B4AABC610F}">
      <dgm:prSet/>
      <dgm:spPr/>
      <dgm:t>
        <a:bodyPr/>
        <a:lstStyle/>
        <a:p>
          <a:endParaRPr lang="cs-CZ"/>
        </a:p>
      </dgm:t>
    </dgm:pt>
    <dgm:pt modelId="{3D35C1A6-8221-4A17-B687-F57AB186D36F}" type="sibTrans" cxnId="{05686183-4407-4866-A9E8-39B4AABC610F}">
      <dgm:prSet/>
      <dgm:spPr/>
      <dgm:t>
        <a:bodyPr/>
        <a:lstStyle/>
        <a:p>
          <a:endParaRPr lang="cs-CZ"/>
        </a:p>
      </dgm:t>
    </dgm:pt>
    <dgm:pt modelId="{2B819A78-DCFF-48B9-8CA3-0AA76389F091}" type="pres">
      <dgm:prSet presAssocID="{20441585-B9A2-4B07-A8A4-B72EA2D7A8D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96996E-B2EF-49B8-ADAD-F1E8430C8E4B}" type="pres">
      <dgm:prSet presAssocID="{78F19B05-820F-4999-869E-306CE4679F33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D19C05-6635-491F-A88B-6EE7E54C2D00}" type="pres">
      <dgm:prSet presAssocID="{36C5C796-F7A0-463D-8AB6-80A59472BEF0}" presName="space" presStyleCnt="0"/>
      <dgm:spPr/>
    </dgm:pt>
    <dgm:pt modelId="{2791F679-54F5-4EAA-8841-856FC6207327}" type="pres">
      <dgm:prSet presAssocID="{CE811674-1584-4AB0-B5BF-26C5851564BB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D977D4-4790-48A7-B3F4-43C40E0F98B0}" type="pres">
      <dgm:prSet presAssocID="{97344DD5-D32C-4E0F-BF24-B5C6E6FF5F34}" presName="space" presStyleCnt="0"/>
      <dgm:spPr/>
    </dgm:pt>
    <dgm:pt modelId="{35E5AB4B-060E-4A56-A894-AEAC96A917E2}" type="pres">
      <dgm:prSet presAssocID="{9EF4D3DA-0465-4332-882E-D864D297D1E4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C66E50-D65F-4332-98CC-57BCB2EEC5B5}" type="pres">
      <dgm:prSet presAssocID="{70627D19-0656-4131-8BC2-DFED611CEFD3}" presName="space" presStyleCnt="0"/>
      <dgm:spPr/>
    </dgm:pt>
    <dgm:pt modelId="{4F1695C2-5A6E-4E11-824B-F552C8235B82}" type="pres">
      <dgm:prSet presAssocID="{614127A5-4BD8-458A-AF10-EA6401A84FB5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43E95C-27EF-4ECA-8ABB-3DFACA8873FB}" srcId="{20441585-B9A2-4B07-A8A4-B72EA2D7A8D6}" destId="{78F19B05-820F-4999-869E-306CE4679F33}" srcOrd="0" destOrd="0" parTransId="{6B29ACCB-D25A-4946-A12B-B7F53182C902}" sibTransId="{36C5C796-F7A0-463D-8AB6-80A59472BEF0}"/>
    <dgm:cxn modelId="{71428C4C-691D-493B-85AE-0CB0A63E1A82}" type="presOf" srcId="{9EF4D3DA-0465-4332-882E-D864D297D1E4}" destId="{35E5AB4B-060E-4A56-A894-AEAC96A917E2}" srcOrd="0" destOrd="0" presId="urn:microsoft.com/office/officeart/2005/8/layout/venn3"/>
    <dgm:cxn modelId="{BC9ACC3A-414B-4C63-8A02-A6715A29F4A2}" type="presOf" srcId="{CE811674-1584-4AB0-B5BF-26C5851564BB}" destId="{2791F679-54F5-4EAA-8841-856FC6207327}" srcOrd="0" destOrd="0" presId="urn:microsoft.com/office/officeart/2005/8/layout/venn3"/>
    <dgm:cxn modelId="{76080249-C723-4116-8441-85568A4235DB}" type="presOf" srcId="{20441585-B9A2-4B07-A8A4-B72EA2D7A8D6}" destId="{2B819A78-DCFF-48B9-8CA3-0AA76389F091}" srcOrd="0" destOrd="0" presId="urn:microsoft.com/office/officeart/2005/8/layout/venn3"/>
    <dgm:cxn modelId="{FA8DC885-3878-4D0A-B4B5-3692835EF0B9}" srcId="{20441585-B9A2-4B07-A8A4-B72EA2D7A8D6}" destId="{CE811674-1584-4AB0-B5BF-26C5851564BB}" srcOrd="1" destOrd="0" parTransId="{BB2252AE-0062-45A1-9E76-4C9D2C496949}" sibTransId="{97344DD5-D32C-4E0F-BF24-B5C6E6FF5F34}"/>
    <dgm:cxn modelId="{7400011D-9778-4EA6-8BF3-49026665B7CD}" srcId="{20441585-B9A2-4B07-A8A4-B72EA2D7A8D6}" destId="{9EF4D3DA-0465-4332-882E-D864D297D1E4}" srcOrd="2" destOrd="0" parTransId="{8AF77043-1A50-455D-8737-71BCE74710E7}" sibTransId="{70627D19-0656-4131-8BC2-DFED611CEFD3}"/>
    <dgm:cxn modelId="{404BA5F3-B9EF-42CB-803A-C204BAE61B12}" type="presOf" srcId="{78F19B05-820F-4999-869E-306CE4679F33}" destId="{2396996E-B2EF-49B8-ADAD-F1E8430C8E4B}" srcOrd="0" destOrd="0" presId="urn:microsoft.com/office/officeart/2005/8/layout/venn3"/>
    <dgm:cxn modelId="{05686183-4407-4866-A9E8-39B4AABC610F}" srcId="{20441585-B9A2-4B07-A8A4-B72EA2D7A8D6}" destId="{614127A5-4BD8-458A-AF10-EA6401A84FB5}" srcOrd="3" destOrd="0" parTransId="{9CE3AE7D-380E-4224-9B8D-22D0E1370B06}" sibTransId="{3D35C1A6-8221-4A17-B687-F57AB186D36F}"/>
    <dgm:cxn modelId="{865C8420-3612-4837-9C58-F3E0BE1CAF01}" type="presOf" srcId="{614127A5-4BD8-458A-AF10-EA6401A84FB5}" destId="{4F1695C2-5A6E-4E11-824B-F552C8235B82}" srcOrd="0" destOrd="0" presId="urn:microsoft.com/office/officeart/2005/8/layout/venn3"/>
    <dgm:cxn modelId="{EC4C0325-8FF1-4516-8307-6F3908BE05C7}" type="presParOf" srcId="{2B819A78-DCFF-48B9-8CA3-0AA76389F091}" destId="{2396996E-B2EF-49B8-ADAD-F1E8430C8E4B}" srcOrd="0" destOrd="0" presId="urn:microsoft.com/office/officeart/2005/8/layout/venn3"/>
    <dgm:cxn modelId="{CD73949B-0939-46EE-B303-581DD5AE9C96}" type="presParOf" srcId="{2B819A78-DCFF-48B9-8CA3-0AA76389F091}" destId="{B6D19C05-6635-491F-A88B-6EE7E54C2D00}" srcOrd="1" destOrd="0" presId="urn:microsoft.com/office/officeart/2005/8/layout/venn3"/>
    <dgm:cxn modelId="{F0036ADE-0054-4F4B-B564-542F85F98D61}" type="presParOf" srcId="{2B819A78-DCFF-48B9-8CA3-0AA76389F091}" destId="{2791F679-54F5-4EAA-8841-856FC6207327}" srcOrd="2" destOrd="0" presId="urn:microsoft.com/office/officeart/2005/8/layout/venn3"/>
    <dgm:cxn modelId="{57F8E6AE-A165-433B-ABEE-F8D4DB4F75F1}" type="presParOf" srcId="{2B819A78-DCFF-48B9-8CA3-0AA76389F091}" destId="{8ED977D4-4790-48A7-B3F4-43C40E0F98B0}" srcOrd="3" destOrd="0" presId="urn:microsoft.com/office/officeart/2005/8/layout/venn3"/>
    <dgm:cxn modelId="{C28F57BA-B288-41B6-9F60-77288F7A9D44}" type="presParOf" srcId="{2B819A78-DCFF-48B9-8CA3-0AA76389F091}" destId="{35E5AB4B-060E-4A56-A894-AEAC96A917E2}" srcOrd="4" destOrd="0" presId="urn:microsoft.com/office/officeart/2005/8/layout/venn3"/>
    <dgm:cxn modelId="{88B161DC-5BC0-414E-AE03-1C6E43257770}" type="presParOf" srcId="{2B819A78-DCFF-48B9-8CA3-0AA76389F091}" destId="{B1C66E50-D65F-4332-98CC-57BCB2EEC5B5}" srcOrd="5" destOrd="0" presId="urn:microsoft.com/office/officeart/2005/8/layout/venn3"/>
    <dgm:cxn modelId="{5358DB51-33A0-4328-9061-949C64B7025D}" type="presParOf" srcId="{2B819A78-DCFF-48B9-8CA3-0AA76389F091}" destId="{4F1695C2-5A6E-4E11-824B-F552C8235B82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5885F8A-2981-4DBD-819C-7FA3627BE664}" type="doc">
      <dgm:prSet loTypeId="urn:microsoft.com/office/officeart/2005/8/layout/venn3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4091BBF0-C818-439E-9B43-578DF712CFCC}">
      <dgm:prSet phldrT="[Text]"/>
      <dgm:spPr/>
      <dgm:t>
        <a:bodyPr/>
        <a:lstStyle/>
        <a:p>
          <a:r>
            <a:rPr lang="cs-CZ" dirty="0" smtClean="0"/>
            <a:t>6+</a:t>
          </a:r>
          <a:endParaRPr lang="cs-CZ" dirty="0"/>
        </a:p>
      </dgm:t>
    </dgm:pt>
    <dgm:pt modelId="{EAE1CFF6-0933-48BD-BE51-906960B7CF38}" type="parTrans" cxnId="{0AD0BEC0-601E-4DD0-84A2-F22AC270646E}">
      <dgm:prSet/>
      <dgm:spPr/>
      <dgm:t>
        <a:bodyPr/>
        <a:lstStyle/>
        <a:p>
          <a:endParaRPr lang="cs-CZ"/>
        </a:p>
      </dgm:t>
    </dgm:pt>
    <dgm:pt modelId="{C8840937-AB1E-4A66-95CE-3B4CF31F9A6F}" type="sibTrans" cxnId="{0AD0BEC0-601E-4DD0-84A2-F22AC270646E}">
      <dgm:prSet/>
      <dgm:spPr/>
      <dgm:t>
        <a:bodyPr/>
        <a:lstStyle/>
        <a:p>
          <a:endParaRPr lang="cs-CZ"/>
        </a:p>
      </dgm:t>
    </dgm:pt>
    <dgm:pt modelId="{F39285E0-E720-4AC7-B69D-056D272C360D}">
      <dgm:prSet phldrT="[Text]"/>
      <dgm:spPr/>
      <dgm:t>
        <a:bodyPr/>
        <a:lstStyle/>
        <a:p>
          <a:r>
            <a:rPr lang="cs-CZ" dirty="0" smtClean="0"/>
            <a:t>3-</a:t>
          </a:r>
          <a:endParaRPr lang="cs-CZ" dirty="0"/>
        </a:p>
      </dgm:t>
    </dgm:pt>
    <dgm:pt modelId="{D3901CDD-2607-447D-814B-6A7109531BB3}" type="parTrans" cxnId="{A0C3A832-1C55-450B-A54A-8A1E2B4E1186}">
      <dgm:prSet/>
      <dgm:spPr/>
      <dgm:t>
        <a:bodyPr/>
        <a:lstStyle/>
        <a:p>
          <a:endParaRPr lang="cs-CZ"/>
        </a:p>
      </dgm:t>
    </dgm:pt>
    <dgm:pt modelId="{5FF3882B-31F0-4EF1-910B-AE7146B82CD8}" type="sibTrans" cxnId="{A0C3A832-1C55-450B-A54A-8A1E2B4E1186}">
      <dgm:prSet/>
      <dgm:spPr/>
      <dgm:t>
        <a:bodyPr/>
        <a:lstStyle/>
        <a:p>
          <a:endParaRPr lang="cs-CZ"/>
        </a:p>
      </dgm:t>
    </dgm:pt>
    <dgm:pt modelId="{DB11E431-F84E-4048-A1C3-F6AD98ABBABC}">
      <dgm:prSet phldrT="[Text]"/>
      <dgm:spPr/>
      <dgm:t>
        <a:bodyPr/>
        <a:lstStyle/>
        <a:p>
          <a:r>
            <a:rPr lang="cs-CZ" dirty="0" smtClean="0"/>
            <a:t>3+</a:t>
          </a:r>
          <a:endParaRPr lang="cs-CZ" dirty="0"/>
        </a:p>
      </dgm:t>
    </dgm:pt>
    <dgm:pt modelId="{BC6DB09D-EFDF-4FD9-BC08-930A194E6DFD}" type="parTrans" cxnId="{F768FA6F-94FE-4175-9DF6-E6D19973A7A3}">
      <dgm:prSet/>
      <dgm:spPr/>
      <dgm:t>
        <a:bodyPr/>
        <a:lstStyle/>
        <a:p>
          <a:endParaRPr lang="cs-CZ"/>
        </a:p>
      </dgm:t>
    </dgm:pt>
    <dgm:pt modelId="{7F461EAB-A0E7-4DA5-A2BF-0BC1F2B9DD51}" type="sibTrans" cxnId="{F768FA6F-94FE-4175-9DF6-E6D19973A7A3}">
      <dgm:prSet/>
      <dgm:spPr/>
      <dgm:t>
        <a:bodyPr/>
        <a:lstStyle/>
        <a:p>
          <a:endParaRPr lang="cs-CZ"/>
        </a:p>
      </dgm:t>
    </dgm:pt>
    <dgm:pt modelId="{A9948BD6-945E-4940-BF81-1F30B21CAB38}">
      <dgm:prSet phldrT="[Text]"/>
      <dgm:spPr/>
      <dgm:t>
        <a:bodyPr/>
        <a:lstStyle/>
        <a:p>
          <a:r>
            <a:rPr lang="cs-CZ" dirty="0" smtClean="0"/>
            <a:t>11=</a:t>
          </a:r>
          <a:endParaRPr lang="cs-CZ" dirty="0"/>
        </a:p>
      </dgm:t>
    </dgm:pt>
    <dgm:pt modelId="{74359DD5-F236-4CA9-970F-00440E0C0168}" type="parTrans" cxnId="{78A448B3-377F-4690-97B2-E6137EDB4692}">
      <dgm:prSet/>
      <dgm:spPr/>
      <dgm:t>
        <a:bodyPr/>
        <a:lstStyle/>
        <a:p>
          <a:endParaRPr lang="cs-CZ"/>
        </a:p>
      </dgm:t>
    </dgm:pt>
    <dgm:pt modelId="{3A20F6BB-B648-4BC7-B672-3377E86F158E}" type="sibTrans" cxnId="{78A448B3-377F-4690-97B2-E6137EDB4692}">
      <dgm:prSet/>
      <dgm:spPr/>
      <dgm:t>
        <a:bodyPr/>
        <a:lstStyle/>
        <a:p>
          <a:endParaRPr lang="cs-CZ"/>
        </a:p>
      </dgm:t>
    </dgm:pt>
    <dgm:pt modelId="{AC088362-562C-4959-A1D1-3F3862D25F26}" type="pres">
      <dgm:prSet presAssocID="{25885F8A-2981-4DBD-819C-7FA3627BE66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E2838F-DAA2-4BAF-8637-46E3C466AECC}" type="pres">
      <dgm:prSet presAssocID="{4091BBF0-C818-439E-9B43-578DF712CFCC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661F6-4940-476B-9116-FB012065DE8D}" type="pres">
      <dgm:prSet presAssocID="{C8840937-AB1E-4A66-95CE-3B4CF31F9A6F}" presName="space" presStyleCnt="0"/>
      <dgm:spPr/>
    </dgm:pt>
    <dgm:pt modelId="{E2DCB24D-3843-4120-8641-5E109E6430CF}" type="pres">
      <dgm:prSet presAssocID="{F39285E0-E720-4AC7-B69D-056D272C360D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4B19F-22A5-46AC-BEDD-DD792121091B}" type="pres">
      <dgm:prSet presAssocID="{5FF3882B-31F0-4EF1-910B-AE7146B82CD8}" presName="space" presStyleCnt="0"/>
      <dgm:spPr/>
    </dgm:pt>
    <dgm:pt modelId="{48CEA3CF-8540-4F94-9DB0-36DC7FF208ED}" type="pres">
      <dgm:prSet presAssocID="{DB11E431-F84E-4048-A1C3-F6AD98ABBABC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B13E2F-9BB0-40F5-9558-A41DA2B77D78}" type="pres">
      <dgm:prSet presAssocID="{7F461EAB-A0E7-4DA5-A2BF-0BC1F2B9DD51}" presName="space" presStyleCnt="0"/>
      <dgm:spPr/>
    </dgm:pt>
    <dgm:pt modelId="{511DBCCE-C378-4DBD-9F15-852E7C64ADA8}" type="pres">
      <dgm:prSet presAssocID="{A9948BD6-945E-4940-BF81-1F30B21CAB38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E0F7D5-18EA-4A42-93EA-727DACB6D39C}" type="presOf" srcId="{25885F8A-2981-4DBD-819C-7FA3627BE664}" destId="{AC088362-562C-4959-A1D1-3F3862D25F26}" srcOrd="0" destOrd="0" presId="urn:microsoft.com/office/officeart/2005/8/layout/venn3"/>
    <dgm:cxn modelId="{397E964B-5AC0-4EBA-A54A-A91B152813DB}" type="presOf" srcId="{A9948BD6-945E-4940-BF81-1F30B21CAB38}" destId="{511DBCCE-C378-4DBD-9F15-852E7C64ADA8}" srcOrd="0" destOrd="0" presId="urn:microsoft.com/office/officeart/2005/8/layout/venn3"/>
    <dgm:cxn modelId="{F768FA6F-94FE-4175-9DF6-E6D19973A7A3}" srcId="{25885F8A-2981-4DBD-819C-7FA3627BE664}" destId="{DB11E431-F84E-4048-A1C3-F6AD98ABBABC}" srcOrd="2" destOrd="0" parTransId="{BC6DB09D-EFDF-4FD9-BC08-930A194E6DFD}" sibTransId="{7F461EAB-A0E7-4DA5-A2BF-0BC1F2B9DD51}"/>
    <dgm:cxn modelId="{78A448B3-377F-4690-97B2-E6137EDB4692}" srcId="{25885F8A-2981-4DBD-819C-7FA3627BE664}" destId="{A9948BD6-945E-4940-BF81-1F30B21CAB38}" srcOrd="3" destOrd="0" parTransId="{74359DD5-F236-4CA9-970F-00440E0C0168}" sibTransId="{3A20F6BB-B648-4BC7-B672-3377E86F158E}"/>
    <dgm:cxn modelId="{A0C3A832-1C55-450B-A54A-8A1E2B4E1186}" srcId="{25885F8A-2981-4DBD-819C-7FA3627BE664}" destId="{F39285E0-E720-4AC7-B69D-056D272C360D}" srcOrd="1" destOrd="0" parTransId="{D3901CDD-2607-447D-814B-6A7109531BB3}" sibTransId="{5FF3882B-31F0-4EF1-910B-AE7146B82CD8}"/>
    <dgm:cxn modelId="{0AD0BEC0-601E-4DD0-84A2-F22AC270646E}" srcId="{25885F8A-2981-4DBD-819C-7FA3627BE664}" destId="{4091BBF0-C818-439E-9B43-578DF712CFCC}" srcOrd="0" destOrd="0" parTransId="{EAE1CFF6-0933-48BD-BE51-906960B7CF38}" sibTransId="{C8840937-AB1E-4A66-95CE-3B4CF31F9A6F}"/>
    <dgm:cxn modelId="{ED4B3D91-BF30-4B2E-BB34-4CB85360571F}" type="presOf" srcId="{4091BBF0-C818-439E-9B43-578DF712CFCC}" destId="{21E2838F-DAA2-4BAF-8637-46E3C466AECC}" srcOrd="0" destOrd="0" presId="urn:microsoft.com/office/officeart/2005/8/layout/venn3"/>
    <dgm:cxn modelId="{06BF4F42-6EA6-4DB5-8235-DE0B0B5EE167}" type="presOf" srcId="{F39285E0-E720-4AC7-B69D-056D272C360D}" destId="{E2DCB24D-3843-4120-8641-5E109E6430CF}" srcOrd="0" destOrd="0" presId="urn:microsoft.com/office/officeart/2005/8/layout/venn3"/>
    <dgm:cxn modelId="{B8F33167-52C5-4227-92FF-B3C89509AA1D}" type="presOf" srcId="{DB11E431-F84E-4048-A1C3-F6AD98ABBABC}" destId="{48CEA3CF-8540-4F94-9DB0-36DC7FF208ED}" srcOrd="0" destOrd="0" presId="urn:microsoft.com/office/officeart/2005/8/layout/venn3"/>
    <dgm:cxn modelId="{4DEF2FCB-2269-4BD2-9C7E-4F508E50B04B}" type="presParOf" srcId="{AC088362-562C-4959-A1D1-3F3862D25F26}" destId="{21E2838F-DAA2-4BAF-8637-46E3C466AECC}" srcOrd="0" destOrd="0" presId="urn:microsoft.com/office/officeart/2005/8/layout/venn3"/>
    <dgm:cxn modelId="{8F153BF1-3E41-4815-B4AD-857893B4B702}" type="presParOf" srcId="{AC088362-562C-4959-A1D1-3F3862D25F26}" destId="{8A0661F6-4940-476B-9116-FB012065DE8D}" srcOrd="1" destOrd="0" presId="urn:microsoft.com/office/officeart/2005/8/layout/venn3"/>
    <dgm:cxn modelId="{F45658AC-08A0-4E21-B8CE-58D94E8660F5}" type="presParOf" srcId="{AC088362-562C-4959-A1D1-3F3862D25F26}" destId="{E2DCB24D-3843-4120-8641-5E109E6430CF}" srcOrd="2" destOrd="0" presId="urn:microsoft.com/office/officeart/2005/8/layout/venn3"/>
    <dgm:cxn modelId="{23176BFC-D4C5-49AA-8529-20769B6315F5}" type="presParOf" srcId="{AC088362-562C-4959-A1D1-3F3862D25F26}" destId="{B2E4B19F-22A5-46AC-BEDD-DD792121091B}" srcOrd="3" destOrd="0" presId="urn:microsoft.com/office/officeart/2005/8/layout/venn3"/>
    <dgm:cxn modelId="{A30E682A-5489-4DCF-9CD5-2C98500710BE}" type="presParOf" srcId="{AC088362-562C-4959-A1D1-3F3862D25F26}" destId="{48CEA3CF-8540-4F94-9DB0-36DC7FF208ED}" srcOrd="4" destOrd="0" presId="urn:microsoft.com/office/officeart/2005/8/layout/venn3"/>
    <dgm:cxn modelId="{48BBD30F-B7CE-44E2-A751-6711455D8F90}" type="presParOf" srcId="{AC088362-562C-4959-A1D1-3F3862D25F26}" destId="{E5B13E2F-9BB0-40F5-9558-A41DA2B77D78}" srcOrd="5" destOrd="0" presId="urn:microsoft.com/office/officeart/2005/8/layout/venn3"/>
    <dgm:cxn modelId="{62B26A82-49A5-464B-8E85-EEB8E6C3F6D0}" type="presParOf" srcId="{AC088362-562C-4959-A1D1-3F3862D25F26}" destId="{511DBCCE-C378-4DBD-9F15-852E7C64ADA8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C2E0766-83DA-41A4-88A4-2AD0C9CC020B}" type="doc">
      <dgm:prSet loTypeId="urn:microsoft.com/office/officeart/2005/8/layout/pyramid1" loCatId="pyramid" qsTypeId="urn:microsoft.com/office/officeart/2005/8/quickstyle/simple1" qsCatId="simple" csTypeId="urn:microsoft.com/office/officeart/2005/8/colors/colorful5" csCatId="colorful" phldr="1"/>
      <dgm:spPr/>
    </dgm:pt>
    <dgm:pt modelId="{B0B5E5A3-395A-43ED-846C-6EFC0535379A}">
      <dgm:prSet phldrT="[Text]"/>
      <dgm:spPr/>
      <dgm:t>
        <a:bodyPr/>
        <a:lstStyle/>
        <a:p>
          <a:r>
            <a:rPr lang="cs-CZ" dirty="0" smtClean="0"/>
            <a:t>1,2,3,4,5,</a:t>
          </a:r>
          <a:endParaRPr lang="cs-CZ" dirty="0"/>
        </a:p>
      </dgm:t>
    </dgm:pt>
    <dgm:pt modelId="{453D7562-2DDA-4470-9C40-824D1910A416}" type="parTrans" cxnId="{13A449B3-E35D-443C-8B3E-CC34044536F6}">
      <dgm:prSet/>
      <dgm:spPr/>
      <dgm:t>
        <a:bodyPr/>
        <a:lstStyle/>
        <a:p>
          <a:endParaRPr lang="cs-CZ"/>
        </a:p>
      </dgm:t>
    </dgm:pt>
    <dgm:pt modelId="{13937DD7-3B82-45A2-A81E-779F9A8A0E7D}" type="sibTrans" cxnId="{13A449B3-E35D-443C-8B3E-CC34044536F6}">
      <dgm:prSet/>
      <dgm:spPr/>
      <dgm:t>
        <a:bodyPr/>
        <a:lstStyle/>
        <a:p>
          <a:endParaRPr lang="cs-CZ"/>
        </a:p>
      </dgm:t>
    </dgm:pt>
    <dgm:pt modelId="{E9A2400E-ED1D-4BAD-AE35-7F53D9CE9D07}">
      <dgm:prSet phldrT="[Text]"/>
      <dgm:spPr/>
      <dgm:t>
        <a:bodyPr/>
        <a:lstStyle/>
        <a:p>
          <a:r>
            <a:rPr lang="cs-CZ" dirty="0" smtClean="0"/>
            <a:t>6,7,8,9,10</a:t>
          </a:r>
          <a:endParaRPr lang="cs-CZ" dirty="0"/>
        </a:p>
      </dgm:t>
    </dgm:pt>
    <dgm:pt modelId="{E5E35E1B-7758-4BD2-AF71-2951B04FE3F9}" type="parTrans" cxnId="{D36FCA77-AFDA-40ED-8ABC-4A5D7003E802}">
      <dgm:prSet/>
      <dgm:spPr/>
      <dgm:t>
        <a:bodyPr/>
        <a:lstStyle/>
        <a:p>
          <a:endParaRPr lang="cs-CZ"/>
        </a:p>
      </dgm:t>
    </dgm:pt>
    <dgm:pt modelId="{0DA2A543-60E0-43D5-A122-317A3E523B90}" type="sibTrans" cxnId="{D36FCA77-AFDA-40ED-8ABC-4A5D7003E802}">
      <dgm:prSet/>
      <dgm:spPr/>
      <dgm:t>
        <a:bodyPr/>
        <a:lstStyle/>
        <a:p>
          <a:endParaRPr lang="cs-CZ"/>
        </a:p>
      </dgm:t>
    </dgm:pt>
    <dgm:pt modelId="{3E452B2E-B9BB-4D17-9F75-07F47001F424}">
      <dgm:prSet phldrT="[Text]"/>
      <dgm:spPr/>
      <dgm:t>
        <a:bodyPr/>
        <a:lstStyle/>
        <a:p>
          <a:r>
            <a:rPr lang="cs-CZ" dirty="0" smtClean="0"/>
            <a:t>11,12,13,14,15,16,17,18,19,20</a:t>
          </a:r>
          <a:endParaRPr lang="cs-CZ" dirty="0"/>
        </a:p>
      </dgm:t>
    </dgm:pt>
    <dgm:pt modelId="{6AA01D52-A3DF-416F-9185-79453B8B5271}" type="parTrans" cxnId="{F7801025-82DA-42D2-8282-8990A810F078}">
      <dgm:prSet/>
      <dgm:spPr/>
      <dgm:t>
        <a:bodyPr/>
        <a:lstStyle/>
        <a:p>
          <a:endParaRPr lang="cs-CZ"/>
        </a:p>
      </dgm:t>
    </dgm:pt>
    <dgm:pt modelId="{98F0C32A-AE6C-4AD5-BF73-10A890BA9597}" type="sibTrans" cxnId="{F7801025-82DA-42D2-8282-8990A810F078}">
      <dgm:prSet/>
      <dgm:spPr/>
      <dgm:t>
        <a:bodyPr/>
        <a:lstStyle/>
        <a:p>
          <a:endParaRPr lang="cs-CZ"/>
        </a:p>
      </dgm:t>
    </dgm:pt>
    <dgm:pt modelId="{A037812F-EE1F-4EAB-9A8B-282061F5B946}" type="pres">
      <dgm:prSet presAssocID="{AC2E0766-83DA-41A4-88A4-2AD0C9CC020B}" presName="Name0" presStyleCnt="0">
        <dgm:presLayoutVars>
          <dgm:dir/>
          <dgm:animLvl val="lvl"/>
          <dgm:resizeHandles val="exact"/>
        </dgm:presLayoutVars>
      </dgm:prSet>
      <dgm:spPr/>
    </dgm:pt>
    <dgm:pt modelId="{44AF1EEE-3B8D-4C00-B3BF-11CC482550E8}" type="pres">
      <dgm:prSet presAssocID="{B0B5E5A3-395A-43ED-846C-6EFC0535379A}" presName="Name8" presStyleCnt="0"/>
      <dgm:spPr/>
    </dgm:pt>
    <dgm:pt modelId="{AAF51351-FCDF-41F7-AE15-6605E9B070D6}" type="pres">
      <dgm:prSet presAssocID="{B0B5E5A3-395A-43ED-846C-6EFC0535379A}" presName="level" presStyleLbl="node1" presStyleIdx="0" presStyleCnt="3" custLinFactY="25562" custLinFactNeighborX="71947" custLinFactNeighborY="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316F1C-7B8A-427A-8B71-014A5B87A879}" type="pres">
      <dgm:prSet presAssocID="{B0B5E5A3-395A-43ED-846C-6EFC0535379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E74ED7-E34A-4930-82F6-58399231FC9E}" type="pres">
      <dgm:prSet presAssocID="{E9A2400E-ED1D-4BAD-AE35-7F53D9CE9D07}" presName="Name8" presStyleCnt="0"/>
      <dgm:spPr/>
    </dgm:pt>
    <dgm:pt modelId="{E8A4E4F1-7A6D-4E59-BF05-E1967868651F}" type="pres">
      <dgm:prSet presAssocID="{E9A2400E-ED1D-4BAD-AE35-7F53D9CE9D07}" presName="level" presStyleLbl="node1" presStyleIdx="1" presStyleCnt="3" custLinFactY="114" custLinFactNeighborX="-26065" custLinFactNeighborY="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FC4666-2178-445D-8CE6-EA947598217D}" type="pres">
      <dgm:prSet presAssocID="{E9A2400E-ED1D-4BAD-AE35-7F53D9CE9D0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6676AF-3348-451E-827A-61F0AC669305}" type="pres">
      <dgm:prSet presAssocID="{3E452B2E-B9BB-4D17-9F75-07F47001F424}" presName="Name8" presStyleCnt="0"/>
      <dgm:spPr/>
    </dgm:pt>
    <dgm:pt modelId="{65E158A5-EDEF-40AF-A888-14990C9CDECB}" type="pres">
      <dgm:prSet presAssocID="{3E452B2E-B9BB-4D17-9F75-07F47001F424}" presName="level" presStyleLbl="node1" presStyleIdx="2" presStyleCnt="3" custLinFactY="-80381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4E29FE-739E-4936-B76D-494D2A39B17D}" type="pres">
      <dgm:prSet presAssocID="{3E452B2E-B9BB-4D17-9F75-07F47001F42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5840DF-D1FC-4DA2-BEA5-F8E56A9F89D8}" type="presOf" srcId="{B0B5E5A3-395A-43ED-846C-6EFC0535379A}" destId="{AAF51351-FCDF-41F7-AE15-6605E9B070D6}" srcOrd="0" destOrd="0" presId="urn:microsoft.com/office/officeart/2005/8/layout/pyramid1"/>
    <dgm:cxn modelId="{8011F8C9-0E65-4AF3-9F8D-B5BF93A5394C}" type="presOf" srcId="{3E452B2E-B9BB-4D17-9F75-07F47001F424}" destId="{65E158A5-EDEF-40AF-A888-14990C9CDECB}" srcOrd="0" destOrd="0" presId="urn:microsoft.com/office/officeart/2005/8/layout/pyramid1"/>
    <dgm:cxn modelId="{548AEFA8-E2B8-4023-930B-475765B5724E}" type="presOf" srcId="{B0B5E5A3-395A-43ED-846C-6EFC0535379A}" destId="{A2316F1C-7B8A-427A-8B71-014A5B87A879}" srcOrd="1" destOrd="0" presId="urn:microsoft.com/office/officeart/2005/8/layout/pyramid1"/>
    <dgm:cxn modelId="{11404F13-C0FE-40F1-B928-4BAE5C9F2251}" type="presOf" srcId="{E9A2400E-ED1D-4BAD-AE35-7F53D9CE9D07}" destId="{E8A4E4F1-7A6D-4E59-BF05-E1967868651F}" srcOrd="0" destOrd="0" presId="urn:microsoft.com/office/officeart/2005/8/layout/pyramid1"/>
    <dgm:cxn modelId="{914D6BCC-9112-4001-A7F6-87A904FDEE8D}" type="presOf" srcId="{E9A2400E-ED1D-4BAD-AE35-7F53D9CE9D07}" destId="{16FC4666-2178-445D-8CE6-EA947598217D}" srcOrd="1" destOrd="0" presId="urn:microsoft.com/office/officeart/2005/8/layout/pyramid1"/>
    <dgm:cxn modelId="{4EB7EEA3-6BFA-4FE0-A112-F5E98D200141}" type="presOf" srcId="{AC2E0766-83DA-41A4-88A4-2AD0C9CC020B}" destId="{A037812F-EE1F-4EAB-9A8B-282061F5B946}" srcOrd="0" destOrd="0" presId="urn:microsoft.com/office/officeart/2005/8/layout/pyramid1"/>
    <dgm:cxn modelId="{D36FCA77-AFDA-40ED-8ABC-4A5D7003E802}" srcId="{AC2E0766-83DA-41A4-88A4-2AD0C9CC020B}" destId="{E9A2400E-ED1D-4BAD-AE35-7F53D9CE9D07}" srcOrd="1" destOrd="0" parTransId="{E5E35E1B-7758-4BD2-AF71-2951B04FE3F9}" sibTransId="{0DA2A543-60E0-43D5-A122-317A3E523B90}"/>
    <dgm:cxn modelId="{9923585A-3524-438C-B7E4-DF8229840678}" type="presOf" srcId="{3E452B2E-B9BB-4D17-9F75-07F47001F424}" destId="{F14E29FE-739E-4936-B76D-494D2A39B17D}" srcOrd="1" destOrd="0" presId="urn:microsoft.com/office/officeart/2005/8/layout/pyramid1"/>
    <dgm:cxn modelId="{F7801025-82DA-42D2-8282-8990A810F078}" srcId="{AC2E0766-83DA-41A4-88A4-2AD0C9CC020B}" destId="{3E452B2E-B9BB-4D17-9F75-07F47001F424}" srcOrd="2" destOrd="0" parTransId="{6AA01D52-A3DF-416F-9185-79453B8B5271}" sibTransId="{98F0C32A-AE6C-4AD5-BF73-10A890BA9597}"/>
    <dgm:cxn modelId="{13A449B3-E35D-443C-8B3E-CC34044536F6}" srcId="{AC2E0766-83DA-41A4-88A4-2AD0C9CC020B}" destId="{B0B5E5A3-395A-43ED-846C-6EFC0535379A}" srcOrd="0" destOrd="0" parTransId="{453D7562-2DDA-4470-9C40-824D1910A416}" sibTransId="{13937DD7-3B82-45A2-A81E-779F9A8A0E7D}"/>
    <dgm:cxn modelId="{C08A11EE-F7FA-4C25-95F1-3D7F8E9A7679}" type="presParOf" srcId="{A037812F-EE1F-4EAB-9A8B-282061F5B946}" destId="{44AF1EEE-3B8D-4C00-B3BF-11CC482550E8}" srcOrd="0" destOrd="0" presId="urn:microsoft.com/office/officeart/2005/8/layout/pyramid1"/>
    <dgm:cxn modelId="{FE56D8CF-2CDF-4C1A-9B7D-45B61155DB98}" type="presParOf" srcId="{44AF1EEE-3B8D-4C00-B3BF-11CC482550E8}" destId="{AAF51351-FCDF-41F7-AE15-6605E9B070D6}" srcOrd="0" destOrd="0" presId="urn:microsoft.com/office/officeart/2005/8/layout/pyramid1"/>
    <dgm:cxn modelId="{91A67E3F-1AB9-43BF-A064-5349CBE664C2}" type="presParOf" srcId="{44AF1EEE-3B8D-4C00-B3BF-11CC482550E8}" destId="{A2316F1C-7B8A-427A-8B71-014A5B87A879}" srcOrd="1" destOrd="0" presId="urn:microsoft.com/office/officeart/2005/8/layout/pyramid1"/>
    <dgm:cxn modelId="{E14BAF07-78BA-436E-8FAD-513B633FB9E5}" type="presParOf" srcId="{A037812F-EE1F-4EAB-9A8B-282061F5B946}" destId="{DCE74ED7-E34A-4930-82F6-58399231FC9E}" srcOrd="1" destOrd="0" presId="urn:microsoft.com/office/officeart/2005/8/layout/pyramid1"/>
    <dgm:cxn modelId="{D36568D3-6039-4C72-921E-0717A1AD1A67}" type="presParOf" srcId="{DCE74ED7-E34A-4930-82F6-58399231FC9E}" destId="{E8A4E4F1-7A6D-4E59-BF05-E1967868651F}" srcOrd="0" destOrd="0" presId="urn:microsoft.com/office/officeart/2005/8/layout/pyramid1"/>
    <dgm:cxn modelId="{A0EA15AB-1541-4A30-9DC1-6EC30455DD4D}" type="presParOf" srcId="{DCE74ED7-E34A-4930-82F6-58399231FC9E}" destId="{16FC4666-2178-445D-8CE6-EA947598217D}" srcOrd="1" destOrd="0" presId="urn:microsoft.com/office/officeart/2005/8/layout/pyramid1"/>
    <dgm:cxn modelId="{0EBFFDA5-B044-487D-B350-2BD201CACEAF}" type="presParOf" srcId="{A037812F-EE1F-4EAB-9A8B-282061F5B946}" destId="{826676AF-3348-451E-827A-61F0AC669305}" srcOrd="2" destOrd="0" presId="urn:microsoft.com/office/officeart/2005/8/layout/pyramid1"/>
    <dgm:cxn modelId="{63DD4ADE-8F3D-4A42-9C1E-C6ACD24100E0}" type="presParOf" srcId="{826676AF-3348-451E-827A-61F0AC669305}" destId="{65E158A5-EDEF-40AF-A888-14990C9CDECB}" srcOrd="0" destOrd="0" presId="urn:microsoft.com/office/officeart/2005/8/layout/pyramid1"/>
    <dgm:cxn modelId="{1D76B98E-5429-4CB1-8480-5DC4DA8C7776}" type="presParOf" srcId="{826676AF-3348-451E-827A-61F0AC669305}" destId="{F14E29FE-739E-4936-B76D-494D2A39B17D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15667D1-8FFD-419A-984D-AD8C3A0096C4}">
      <dsp:nvSpPr>
        <dsp:cNvPr id="0" name=""/>
        <dsp:cNvSpPr/>
      </dsp:nvSpPr>
      <dsp:spPr>
        <a:xfrm>
          <a:off x="858582" y="360"/>
          <a:ext cx="563125" cy="5631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6</a:t>
          </a:r>
          <a:endParaRPr lang="cs-CZ" sz="2400" kern="1200" dirty="0"/>
        </a:p>
      </dsp:txBody>
      <dsp:txXfrm>
        <a:off x="858582" y="360"/>
        <a:ext cx="563125" cy="563125"/>
      </dsp:txXfrm>
    </dsp:sp>
    <dsp:sp modelId="{23308444-AE6C-48EE-8CEB-9380E60C7D22}">
      <dsp:nvSpPr>
        <dsp:cNvPr id="0" name=""/>
        <dsp:cNvSpPr/>
      </dsp:nvSpPr>
      <dsp:spPr>
        <a:xfrm>
          <a:off x="976839" y="609211"/>
          <a:ext cx="326612" cy="326612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976839" y="609211"/>
        <a:ext cx="326612" cy="326612"/>
      </dsp:txXfrm>
    </dsp:sp>
    <dsp:sp modelId="{411CF509-9487-45E5-A593-8D03DE5D88CA}">
      <dsp:nvSpPr>
        <dsp:cNvPr id="0" name=""/>
        <dsp:cNvSpPr/>
      </dsp:nvSpPr>
      <dsp:spPr>
        <a:xfrm>
          <a:off x="858582" y="981549"/>
          <a:ext cx="563125" cy="563125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13</a:t>
          </a:r>
          <a:endParaRPr lang="cs-CZ" sz="2400" kern="1200" dirty="0"/>
        </a:p>
      </dsp:txBody>
      <dsp:txXfrm>
        <a:off x="858582" y="981549"/>
        <a:ext cx="563125" cy="563125"/>
      </dsp:txXfrm>
    </dsp:sp>
    <dsp:sp modelId="{4AC33697-7A14-4D7C-B94E-5E90A534D07B}">
      <dsp:nvSpPr>
        <dsp:cNvPr id="0" name=""/>
        <dsp:cNvSpPr/>
      </dsp:nvSpPr>
      <dsp:spPr>
        <a:xfrm>
          <a:off x="1506176" y="667776"/>
          <a:ext cx="179073" cy="2094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506176" y="667776"/>
        <a:ext cx="179073" cy="209482"/>
      </dsp:txXfrm>
    </dsp:sp>
    <dsp:sp modelId="{AB7D155E-C6E8-40CA-9611-A674AC8D9BF0}">
      <dsp:nvSpPr>
        <dsp:cNvPr id="0" name=""/>
        <dsp:cNvSpPr/>
      </dsp:nvSpPr>
      <dsp:spPr>
        <a:xfrm>
          <a:off x="1759582" y="209392"/>
          <a:ext cx="1126250" cy="1126250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1759582" y="209392"/>
        <a:ext cx="1126250" cy="112625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15667D1-8FFD-419A-984D-AD8C3A0096C4}">
      <dsp:nvSpPr>
        <dsp:cNvPr id="0" name=""/>
        <dsp:cNvSpPr/>
      </dsp:nvSpPr>
      <dsp:spPr>
        <a:xfrm>
          <a:off x="625812" y="372"/>
          <a:ext cx="592431" cy="59243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18</a:t>
          </a:r>
          <a:endParaRPr lang="cs-CZ" sz="2500" kern="1200" dirty="0"/>
        </a:p>
      </dsp:txBody>
      <dsp:txXfrm>
        <a:off x="625812" y="372"/>
        <a:ext cx="592431" cy="592431"/>
      </dsp:txXfrm>
    </dsp:sp>
    <dsp:sp modelId="{23308444-AE6C-48EE-8CEB-9380E60C7D22}">
      <dsp:nvSpPr>
        <dsp:cNvPr id="0" name=""/>
        <dsp:cNvSpPr/>
      </dsp:nvSpPr>
      <dsp:spPr>
        <a:xfrm>
          <a:off x="750222" y="640908"/>
          <a:ext cx="343610" cy="343610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750222" y="640908"/>
        <a:ext cx="343610" cy="343610"/>
      </dsp:txXfrm>
    </dsp:sp>
    <dsp:sp modelId="{411CF509-9487-45E5-A593-8D03DE5D88CA}">
      <dsp:nvSpPr>
        <dsp:cNvPr id="0" name=""/>
        <dsp:cNvSpPr/>
      </dsp:nvSpPr>
      <dsp:spPr>
        <a:xfrm>
          <a:off x="625812" y="1032623"/>
          <a:ext cx="592431" cy="592431"/>
        </a:xfrm>
        <a:prstGeom prst="ellips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2</a:t>
          </a:r>
          <a:endParaRPr lang="cs-CZ" sz="2500" kern="1200" dirty="0"/>
        </a:p>
      </dsp:txBody>
      <dsp:txXfrm>
        <a:off x="625812" y="1032623"/>
        <a:ext cx="592431" cy="592431"/>
      </dsp:txXfrm>
    </dsp:sp>
    <dsp:sp modelId="{4AC33697-7A14-4D7C-B94E-5E90A534D07B}">
      <dsp:nvSpPr>
        <dsp:cNvPr id="0" name=""/>
        <dsp:cNvSpPr/>
      </dsp:nvSpPr>
      <dsp:spPr>
        <a:xfrm>
          <a:off x="1307107" y="702521"/>
          <a:ext cx="188393" cy="2203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307107" y="702521"/>
        <a:ext cx="188393" cy="220384"/>
      </dsp:txXfrm>
    </dsp:sp>
    <dsp:sp modelId="{AB7D155E-C6E8-40CA-9611-A674AC8D9BF0}">
      <dsp:nvSpPr>
        <dsp:cNvPr id="0" name=""/>
        <dsp:cNvSpPr/>
      </dsp:nvSpPr>
      <dsp:spPr>
        <a:xfrm>
          <a:off x="1573701" y="220282"/>
          <a:ext cx="1184862" cy="1184862"/>
        </a:xfrm>
        <a:prstGeom prst="ellips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1573701" y="220282"/>
        <a:ext cx="1184862" cy="118486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15667D1-8FFD-419A-984D-AD8C3A0096C4}">
      <dsp:nvSpPr>
        <dsp:cNvPr id="0" name=""/>
        <dsp:cNvSpPr/>
      </dsp:nvSpPr>
      <dsp:spPr>
        <a:xfrm>
          <a:off x="775903" y="808"/>
          <a:ext cx="589055" cy="5890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7</a:t>
          </a:r>
          <a:endParaRPr lang="cs-CZ" sz="2500" kern="1200" dirty="0"/>
        </a:p>
      </dsp:txBody>
      <dsp:txXfrm>
        <a:off x="775903" y="808"/>
        <a:ext cx="589055" cy="589055"/>
      </dsp:txXfrm>
    </dsp:sp>
    <dsp:sp modelId="{23308444-AE6C-48EE-8CEB-9380E60C7D22}">
      <dsp:nvSpPr>
        <dsp:cNvPr id="0" name=""/>
        <dsp:cNvSpPr/>
      </dsp:nvSpPr>
      <dsp:spPr>
        <a:xfrm>
          <a:off x="899605" y="637695"/>
          <a:ext cx="341652" cy="341652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99605" y="637695"/>
        <a:ext cx="341652" cy="341652"/>
      </dsp:txXfrm>
    </dsp:sp>
    <dsp:sp modelId="{411CF509-9487-45E5-A593-8D03DE5D88CA}">
      <dsp:nvSpPr>
        <dsp:cNvPr id="0" name=""/>
        <dsp:cNvSpPr/>
      </dsp:nvSpPr>
      <dsp:spPr>
        <a:xfrm>
          <a:off x="775903" y="1027178"/>
          <a:ext cx="589055" cy="58905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11</a:t>
          </a:r>
          <a:endParaRPr lang="cs-CZ" sz="2500" kern="1200" dirty="0"/>
        </a:p>
      </dsp:txBody>
      <dsp:txXfrm>
        <a:off x="775903" y="1027178"/>
        <a:ext cx="589055" cy="589055"/>
      </dsp:txXfrm>
    </dsp:sp>
    <dsp:sp modelId="{4AC33697-7A14-4D7C-B94E-5E90A534D07B}">
      <dsp:nvSpPr>
        <dsp:cNvPr id="0" name=""/>
        <dsp:cNvSpPr/>
      </dsp:nvSpPr>
      <dsp:spPr>
        <a:xfrm>
          <a:off x="1453317" y="698957"/>
          <a:ext cx="187319" cy="2191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453317" y="698957"/>
        <a:ext cx="187319" cy="219128"/>
      </dsp:txXfrm>
    </dsp:sp>
    <dsp:sp modelId="{AB7D155E-C6E8-40CA-9611-A674AC8D9BF0}">
      <dsp:nvSpPr>
        <dsp:cNvPr id="0" name=""/>
        <dsp:cNvSpPr/>
      </dsp:nvSpPr>
      <dsp:spPr>
        <a:xfrm>
          <a:off x="1718392" y="219465"/>
          <a:ext cx="1178111" cy="117811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1718392" y="219465"/>
        <a:ext cx="1178111" cy="117811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15667D1-8FFD-419A-984D-AD8C3A0096C4}">
      <dsp:nvSpPr>
        <dsp:cNvPr id="0" name=""/>
        <dsp:cNvSpPr/>
      </dsp:nvSpPr>
      <dsp:spPr>
        <a:xfrm>
          <a:off x="709099" y="194"/>
          <a:ext cx="546160" cy="54616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5</a:t>
          </a:r>
          <a:endParaRPr lang="cs-CZ" sz="2300" kern="1200" dirty="0"/>
        </a:p>
      </dsp:txBody>
      <dsp:txXfrm>
        <a:off x="709099" y="194"/>
        <a:ext cx="546160" cy="546160"/>
      </dsp:txXfrm>
    </dsp:sp>
    <dsp:sp modelId="{23308444-AE6C-48EE-8CEB-9380E60C7D22}">
      <dsp:nvSpPr>
        <dsp:cNvPr id="0" name=""/>
        <dsp:cNvSpPr/>
      </dsp:nvSpPr>
      <dsp:spPr>
        <a:xfrm>
          <a:off x="823793" y="590703"/>
          <a:ext cx="316772" cy="316772"/>
        </a:xfrm>
        <a:prstGeom prst="mathPlus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23793" y="590703"/>
        <a:ext cx="316772" cy="316772"/>
      </dsp:txXfrm>
    </dsp:sp>
    <dsp:sp modelId="{411CF509-9487-45E5-A593-8D03DE5D88CA}">
      <dsp:nvSpPr>
        <dsp:cNvPr id="0" name=""/>
        <dsp:cNvSpPr/>
      </dsp:nvSpPr>
      <dsp:spPr>
        <a:xfrm>
          <a:off x="709099" y="951824"/>
          <a:ext cx="546160" cy="546160"/>
        </a:xfrm>
        <a:prstGeom prst="ellipse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12</a:t>
          </a:r>
          <a:endParaRPr lang="cs-CZ" sz="2300" kern="1200" dirty="0"/>
        </a:p>
      </dsp:txBody>
      <dsp:txXfrm>
        <a:off x="709099" y="951824"/>
        <a:ext cx="546160" cy="546160"/>
      </dsp:txXfrm>
    </dsp:sp>
    <dsp:sp modelId="{4AC33697-7A14-4D7C-B94E-5E90A534D07B}">
      <dsp:nvSpPr>
        <dsp:cNvPr id="0" name=""/>
        <dsp:cNvSpPr/>
      </dsp:nvSpPr>
      <dsp:spPr>
        <a:xfrm>
          <a:off x="1337183" y="647503"/>
          <a:ext cx="173678" cy="2031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337183" y="647503"/>
        <a:ext cx="173678" cy="203171"/>
      </dsp:txXfrm>
    </dsp:sp>
    <dsp:sp modelId="{AB7D155E-C6E8-40CA-9611-A674AC8D9BF0}">
      <dsp:nvSpPr>
        <dsp:cNvPr id="0" name=""/>
        <dsp:cNvSpPr/>
      </dsp:nvSpPr>
      <dsp:spPr>
        <a:xfrm>
          <a:off x="1582955" y="202929"/>
          <a:ext cx="1092320" cy="1092320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582955" y="202929"/>
        <a:ext cx="1092320" cy="109232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15667D1-8FFD-419A-984D-AD8C3A0096C4}">
      <dsp:nvSpPr>
        <dsp:cNvPr id="0" name=""/>
        <dsp:cNvSpPr/>
      </dsp:nvSpPr>
      <dsp:spPr>
        <a:xfrm>
          <a:off x="667986" y="880"/>
          <a:ext cx="589002" cy="5890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15</a:t>
          </a:r>
          <a:endParaRPr lang="cs-CZ" sz="2500" kern="1200" dirty="0"/>
        </a:p>
      </dsp:txBody>
      <dsp:txXfrm>
        <a:off x="667986" y="880"/>
        <a:ext cx="589002" cy="589002"/>
      </dsp:txXfrm>
    </dsp:sp>
    <dsp:sp modelId="{23308444-AE6C-48EE-8CEB-9380E60C7D22}">
      <dsp:nvSpPr>
        <dsp:cNvPr id="0" name=""/>
        <dsp:cNvSpPr/>
      </dsp:nvSpPr>
      <dsp:spPr>
        <a:xfrm>
          <a:off x="791677" y="637710"/>
          <a:ext cx="341621" cy="341621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791677" y="637710"/>
        <a:ext cx="341621" cy="341621"/>
      </dsp:txXfrm>
    </dsp:sp>
    <dsp:sp modelId="{411CF509-9487-45E5-A593-8D03DE5D88CA}">
      <dsp:nvSpPr>
        <dsp:cNvPr id="0" name=""/>
        <dsp:cNvSpPr/>
      </dsp:nvSpPr>
      <dsp:spPr>
        <a:xfrm>
          <a:off x="667986" y="1027159"/>
          <a:ext cx="589002" cy="589002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4</a:t>
          </a:r>
          <a:endParaRPr lang="cs-CZ" sz="2500" kern="1200" dirty="0"/>
        </a:p>
      </dsp:txBody>
      <dsp:txXfrm>
        <a:off x="667986" y="1027159"/>
        <a:ext cx="589002" cy="589002"/>
      </dsp:txXfrm>
    </dsp:sp>
    <dsp:sp modelId="{4AC33697-7A14-4D7C-B94E-5E90A534D07B}">
      <dsp:nvSpPr>
        <dsp:cNvPr id="0" name=""/>
        <dsp:cNvSpPr/>
      </dsp:nvSpPr>
      <dsp:spPr>
        <a:xfrm>
          <a:off x="1345340" y="698966"/>
          <a:ext cx="187302" cy="2191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345340" y="698966"/>
        <a:ext cx="187302" cy="219109"/>
      </dsp:txXfrm>
    </dsp:sp>
    <dsp:sp modelId="{AB7D155E-C6E8-40CA-9611-A674AC8D9BF0}">
      <dsp:nvSpPr>
        <dsp:cNvPr id="0" name=""/>
        <dsp:cNvSpPr/>
      </dsp:nvSpPr>
      <dsp:spPr>
        <a:xfrm>
          <a:off x="1610391" y="219518"/>
          <a:ext cx="1178005" cy="1178005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1610391" y="219518"/>
        <a:ext cx="1178005" cy="1178005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15667D1-8FFD-419A-984D-AD8C3A0096C4}">
      <dsp:nvSpPr>
        <dsp:cNvPr id="0" name=""/>
        <dsp:cNvSpPr/>
      </dsp:nvSpPr>
      <dsp:spPr>
        <a:xfrm>
          <a:off x="740121" y="977"/>
          <a:ext cx="588932" cy="58893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12</a:t>
          </a:r>
          <a:endParaRPr lang="cs-CZ" sz="2500" kern="1200" dirty="0"/>
        </a:p>
      </dsp:txBody>
      <dsp:txXfrm>
        <a:off x="740121" y="977"/>
        <a:ext cx="588932" cy="588932"/>
      </dsp:txXfrm>
    </dsp:sp>
    <dsp:sp modelId="{23308444-AE6C-48EE-8CEB-9380E60C7D22}">
      <dsp:nvSpPr>
        <dsp:cNvPr id="0" name=""/>
        <dsp:cNvSpPr/>
      </dsp:nvSpPr>
      <dsp:spPr>
        <a:xfrm>
          <a:off x="863797" y="637731"/>
          <a:ext cx="341580" cy="341580"/>
        </a:xfrm>
        <a:prstGeom prst="mathPlus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3797" y="637731"/>
        <a:ext cx="341580" cy="341580"/>
      </dsp:txXfrm>
    </dsp:sp>
    <dsp:sp modelId="{411CF509-9487-45E5-A593-8D03DE5D88CA}">
      <dsp:nvSpPr>
        <dsp:cNvPr id="0" name=""/>
        <dsp:cNvSpPr/>
      </dsp:nvSpPr>
      <dsp:spPr>
        <a:xfrm>
          <a:off x="740121" y="1027133"/>
          <a:ext cx="588932" cy="588932"/>
        </a:xfrm>
        <a:prstGeom prst="ellipse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6</a:t>
          </a:r>
          <a:endParaRPr lang="cs-CZ" sz="2500" kern="1200" dirty="0"/>
        </a:p>
      </dsp:txBody>
      <dsp:txXfrm>
        <a:off x="740121" y="1027133"/>
        <a:ext cx="588932" cy="588932"/>
      </dsp:txXfrm>
    </dsp:sp>
    <dsp:sp modelId="{4AC33697-7A14-4D7C-B94E-5E90A534D07B}">
      <dsp:nvSpPr>
        <dsp:cNvPr id="0" name=""/>
        <dsp:cNvSpPr/>
      </dsp:nvSpPr>
      <dsp:spPr>
        <a:xfrm>
          <a:off x="1417393" y="698980"/>
          <a:ext cx="187280" cy="2190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417393" y="698980"/>
        <a:ext cx="187280" cy="219082"/>
      </dsp:txXfrm>
    </dsp:sp>
    <dsp:sp modelId="{AB7D155E-C6E8-40CA-9611-A674AC8D9BF0}">
      <dsp:nvSpPr>
        <dsp:cNvPr id="0" name=""/>
        <dsp:cNvSpPr/>
      </dsp:nvSpPr>
      <dsp:spPr>
        <a:xfrm>
          <a:off x="1682413" y="219588"/>
          <a:ext cx="1177865" cy="1177865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1682413" y="219588"/>
        <a:ext cx="1177865" cy="1177865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34335E5-468C-4293-9BD5-E52E23EA4C10}">
      <dsp:nvSpPr>
        <dsp:cNvPr id="0" name=""/>
        <dsp:cNvSpPr/>
      </dsp:nvSpPr>
      <dsp:spPr>
        <a:xfrm>
          <a:off x="648072" y="0"/>
          <a:ext cx="1544585" cy="1544585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5004" tIns="69850" rIns="85004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12-</a:t>
          </a:r>
          <a:endParaRPr lang="cs-CZ" sz="5500" kern="1200" dirty="0"/>
        </a:p>
      </dsp:txBody>
      <dsp:txXfrm>
        <a:off x="648072" y="0"/>
        <a:ext cx="1544585" cy="1544585"/>
      </dsp:txXfrm>
    </dsp:sp>
    <dsp:sp modelId="{962CA949-48F2-4596-87B6-861BB4A89EAB}">
      <dsp:nvSpPr>
        <dsp:cNvPr id="0" name=""/>
        <dsp:cNvSpPr/>
      </dsp:nvSpPr>
      <dsp:spPr>
        <a:xfrm>
          <a:off x="1922240" y="224"/>
          <a:ext cx="1544585" cy="1544585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5004" tIns="69850" rIns="85004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2+</a:t>
          </a:r>
          <a:endParaRPr lang="cs-CZ" sz="5500" kern="1200" dirty="0"/>
        </a:p>
      </dsp:txBody>
      <dsp:txXfrm>
        <a:off x="1922240" y="224"/>
        <a:ext cx="1544585" cy="1544585"/>
      </dsp:txXfrm>
    </dsp:sp>
    <dsp:sp modelId="{F1969C8B-DF72-4B39-B856-6EF21BADB2FA}">
      <dsp:nvSpPr>
        <dsp:cNvPr id="0" name=""/>
        <dsp:cNvSpPr/>
      </dsp:nvSpPr>
      <dsp:spPr>
        <a:xfrm>
          <a:off x="3157909" y="224"/>
          <a:ext cx="1544585" cy="1544585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5004" tIns="69850" rIns="85004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4+</a:t>
          </a:r>
          <a:endParaRPr lang="cs-CZ" sz="5500" kern="1200" dirty="0"/>
        </a:p>
      </dsp:txBody>
      <dsp:txXfrm>
        <a:off x="3157909" y="224"/>
        <a:ext cx="1544585" cy="1544585"/>
      </dsp:txXfrm>
    </dsp:sp>
    <dsp:sp modelId="{CD6987B6-7659-41EF-8DD1-0F2301EB5E3C}">
      <dsp:nvSpPr>
        <dsp:cNvPr id="0" name=""/>
        <dsp:cNvSpPr/>
      </dsp:nvSpPr>
      <dsp:spPr>
        <a:xfrm>
          <a:off x="4393577" y="224"/>
          <a:ext cx="1544585" cy="1544585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5004" tIns="69850" rIns="85004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smtClean="0"/>
            <a:t>6=</a:t>
          </a:r>
          <a:endParaRPr lang="cs-CZ" sz="5500" kern="1200" dirty="0"/>
        </a:p>
      </dsp:txBody>
      <dsp:txXfrm>
        <a:off x="4393577" y="224"/>
        <a:ext cx="1544585" cy="1544585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396996E-B2EF-49B8-ADAD-F1E8430C8E4B}">
      <dsp:nvSpPr>
        <dsp:cNvPr id="0" name=""/>
        <dsp:cNvSpPr/>
      </dsp:nvSpPr>
      <dsp:spPr>
        <a:xfrm>
          <a:off x="1624" y="208981"/>
          <a:ext cx="1629813" cy="1629813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9694" tIns="63500" rIns="89694" bIns="63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15+</a:t>
          </a:r>
          <a:endParaRPr lang="cs-CZ" sz="5000" kern="1200" dirty="0"/>
        </a:p>
      </dsp:txBody>
      <dsp:txXfrm>
        <a:off x="1624" y="208981"/>
        <a:ext cx="1629813" cy="1629813"/>
      </dsp:txXfrm>
    </dsp:sp>
    <dsp:sp modelId="{2791F679-54F5-4EAA-8841-856FC6207327}">
      <dsp:nvSpPr>
        <dsp:cNvPr id="0" name=""/>
        <dsp:cNvSpPr/>
      </dsp:nvSpPr>
      <dsp:spPr>
        <a:xfrm>
          <a:off x="1305475" y="208981"/>
          <a:ext cx="1629813" cy="1629813"/>
        </a:xfrm>
        <a:prstGeom prst="ellipse">
          <a:avLst/>
        </a:prstGeom>
        <a:solidFill>
          <a:schemeClr val="accent5">
            <a:alpha val="50000"/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9694" tIns="63500" rIns="89694" bIns="63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5-</a:t>
          </a:r>
          <a:endParaRPr lang="cs-CZ" sz="5000" kern="1200" dirty="0"/>
        </a:p>
      </dsp:txBody>
      <dsp:txXfrm>
        <a:off x="1305475" y="208981"/>
        <a:ext cx="1629813" cy="1629813"/>
      </dsp:txXfrm>
    </dsp:sp>
    <dsp:sp modelId="{35E5AB4B-060E-4A56-A894-AEAC96A917E2}">
      <dsp:nvSpPr>
        <dsp:cNvPr id="0" name=""/>
        <dsp:cNvSpPr/>
      </dsp:nvSpPr>
      <dsp:spPr>
        <a:xfrm>
          <a:off x="2609326" y="208981"/>
          <a:ext cx="1629813" cy="1629813"/>
        </a:xfrm>
        <a:prstGeom prst="ellipse">
          <a:avLst/>
        </a:prstGeom>
        <a:solidFill>
          <a:schemeClr val="accent5">
            <a:alpha val="50000"/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9694" tIns="63500" rIns="89694" bIns="63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3+</a:t>
          </a:r>
          <a:endParaRPr lang="cs-CZ" sz="5000" kern="1200" dirty="0"/>
        </a:p>
      </dsp:txBody>
      <dsp:txXfrm>
        <a:off x="2609326" y="208981"/>
        <a:ext cx="1629813" cy="1629813"/>
      </dsp:txXfrm>
    </dsp:sp>
    <dsp:sp modelId="{4F1695C2-5A6E-4E11-824B-F552C8235B82}">
      <dsp:nvSpPr>
        <dsp:cNvPr id="0" name=""/>
        <dsp:cNvSpPr/>
      </dsp:nvSpPr>
      <dsp:spPr>
        <a:xfrm>
          <a:off x="3913177" y="208981"/>
          <a:ext cx="1629813" cy="1629813"/>
        </a:xfrm>
        <a:prstGeom prst="ellipse">
          <a:avLst/>
        </a:prstGeom>
        <a:solidFill>
          <a:schemeClr val="accent5">
            <a:alpha val="50000"/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9694" tIns="63500" rIns="89694" bIns="63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2=</a:t>
          </a:r>
          <a:endParaRPr lang="cs-CZ" sz="5000" kern="1200" dirty="0"/>
        </a:p>
      </dsp:txBody>
      <dsp:txXfrm>
        <a:off x="3913177" y="208981"/>
        <a:ext cx="1629813" cy="1629813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1E2838F-DAA2-4BAF-8637-46E3C466AECC}">
      <dsp:nvSpPr>
        <dsp:cNvPr id="0" name=""/>
        <dsp:cNvSpPr/>
      </dsp:nvSpPr>
      <dsp:spPr>
        <a:xfrm>
          <a:off x="454170" y="1286"/>
          <a:ext cx="1554219" cy="1554219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5534" tIns="60960" rIns="85534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6+</a:t>
          </a:r>
          <a:endParaRPr lang="cs-CZ" sz="4800" kern="1200" dirty="0"/>
        </a:p>
      </dsp:txBody>
      <dsp:txXfrm>
        <a:off x="454170" y="1286"/>
        <a:ext cx="1554219" cy="1554219"/>
      </dsp:txXfrm>
    </dsp:sp>
    <dsp:sp modelId="{E2DCB24D-3843-4120-8641-5E109E6430CF}">
      <dsp:nvSpPr>
        <dsp:cNvPr id="0" name=""/>
        <dsp:cNvSpPr/>
      </dsp:nvSpPr>
      <dsp:spPr>
        <a:xfrm>
          <a:off x="1697546" y="1286"/>
          <a:ext cx="1554219" cy="1554219"/>
        </a:xfrm>
        <a:prstGeom prst="ellipse">
          <a:avLst/>
        </a:prstGeom>
        <a:solidFill>
          <a:schemeClr val="accent4">
            <a:alpha val="50000"/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5534" tIns="60960" rIns="85534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3-</a:t>
          </a:r>
          <a:endParaRPr lang="cs-CZ" sz="4800" kern="1200" dirty="0"/>
        </a:p>
      </dsp:txBody>
      <dsp:txXfrm>
        <a:off x="1697546" y="1286"/>
        <a:ext cx="1554219" cy="1554219"/>
      </dsp:txXfrm>
    </dsp:sp>
    <dsp:sp modelId="{48CEA3CF-8540-4F94-9DB0-36DC7FF208ED}">
      <dsp:nvSpPr>
        <dsp:cNvPr id="0" name=""/>
        <dsp:cNvSpPr/>
      </dsp:nvSpPr>
      <dsp:spPr>
        <a:xfrm>
          <a:off x="2940922" y="1286"/>
          <a:ext cx="1554219" cy="1554219"/>
        </a:xfrm>
        <a:prstGeom prst="ellipse">
          <a:avLst/>
        </a:prstGeom>
        <a:solidFill>
          <a:schemeClr val="accent4">
            <a:alpha val="50000"/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5534" tIns="60960" rIns="85534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3+</a:t>
          </a:r>
          <a:endParaRPr lang="cs-CZ" sz="4800" kern="1200" dirty="0"/>
        </a:p>
      </dsp:txBody>
      <dsp:txXfrm>
        <a:off x="2940922" y="1286"/>
        <a:ext cx="1554219" cy="1554219"/>
      </dsp:txXfrm>
    </dsp:sp>
    <dsp:sp modelId="{511DBCCE-C378-4DBD-9F15-852E7C64ADA8}">
      <dsp:nvSpPr>
        <dsp:cNvPr id="0" name=""/>
        <dsp:cNvSpPr/>
      </dsp:nvSpPr>
      <dsp:spPr>
        <a:xfrm>
          <a:off x="4184297" y="1286"/>
          <a:ext cx="1554219" cy="1554219"/>
        </a:xfrm>
        <a:prstGeom prst="ellipse">
          <a:avLst/>
        </a:prstGeom>
        <a:solidFill>
          <a:schemeClr val="accent4">
            <a:alpha val="50000"/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5534" tIns="60960" rIns="85534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11=</a:t>
          </a:r>
          <a:endParaRPr lang="cs-CZ" sz="4800" kern="1200" dirty="0"/>
        </a:p>
      </dsp:txBody>
      <dsp:txXfrm>
        <a:off x="4184297" y="1286"/>
        <a:ext cx="1554219" cy="1554219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F51351-FCDF-41F7-AE15-6605E9B070D6}">
      <dsp:nvSpPr>
        <dsp:cNvPr id="0" name=""/>
        <dsp:cNvSpPr/>
      </dsp:nvSpPr>
      <dsp:spPr>
        <a:xfrm>
          <a:off x="4978897" y="2304261"/>
          <a:ext cx="2895600" cy="1835158"/>
        </a:xfrm>
        <a:prstGeom prst="trapezoid">
          <a:avLst>
            <a:gd name="adj" fmla="val 7889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1,2,3,4,5,</a:t>
          </a:r>
          <a:endParaRPr lang="cs-CZ" sz="3500" kern="1200" dirty="0"/>
        </a:p>
      </dsp:txBody>
      <dsp:txXfrm>
        <a:off x="4978897" y="2304261"/>
        <a:ext cx="2895600" cy="1835158"/>
      </dsp:txXfrm>
    </dsp:sp>
    <dsp:sp modelId="{E8A4E4F1-7A6D-4E59-BF05-E1967868651F}">
      <dsp:nvSpPr>
        <dsp:cNvPr id="0" name=""/>
        <dsp:cNvSpPr/>
      </dsp:nvSpPr>
      <dsp:spPr>
        <a:xfrm>
          <a:off x="0" y="3670316"/>
          <a:ext cx="5791200" cy="1835158"/>
        </a:xfrm>
        <a:prstGeom prst="trapezoid">
          <a:avLst>
            <a:gd name="adj" fmla="val 78892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6,7,8,9,10</a:t>
          </a:r>
          <a:endParaRPr lang="cs-CZ" sz="3500" kern="1200" dirty="0"/>
        </a:p>
      </dsp:txBody>
      <dsp:txXfrm>
        <a:off x="1013459" y="3670316"/>
        <a:ext cx="3764280" cy="1835158"/>
      </dsp:txXfrm>
    </dsp:sp>
    <dsp:sp modelId="{65E158A5-EDEF-40AF-A888-14990C9CDECB}">
      <dsp:nvSpPr>
        <dsp:cNvPr id="0" name=""/>
        <dsp:cNvSpPr/>
      </dsp:nvSpPr>
      <dsp:spPr>
        <a:xfrm>
          <a:off x="0" y="360039"/>
          <a:ext cx="8686800" cy="1835158"/>
        </a:xfrm>
        <a:prstGeom prst="trapezoid">
          <a:avLst>
            <a:gd name="adj" fmla="val 78892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11,12,13,14,15,16,17,18,19,20</a:t>
          </a:r>
          <a:endParaRPr lang="cs-CZ" sz="3500" kern="1200" dirty="0"/>
        </a:p>
      </dsp:txBody>
      <dsp:txXfrm>
        <a:off x="1520189" y="360039"/>
        <a:ext cx="5646420" cy="1835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BF4C5-4043-495C-8FD8-94594CA1C87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A9A5D8-5415-492A-98CE-4123D83992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diagramDrawing" Target="../diagrams/drawing5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diagramColors" Target="../diagrams/colors5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29" Type="http://schemas.openxmlformats.org/officeDocument/2006/relationships/diagramQuickStyle" Target="../diagrams/quickStyle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diagramQuickStyle" Target="../diagrams/quickStyle5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23" Type="http://schemas.openxmlformats.org/officeDocument/2006/relationships/diagramLayout" Target="../diagrams/layout5.xml"/><Relationship Id="rId28" Type="http://schemas.openxmlformats.org/officeDocument/2006/relationships/diagramLayout" Target="../diagrams/layout6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31" Type="http://schemas.microsoft.com/office/2007/relationships/diagramDrawing" Target="../diagrams/drawing6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diagramData" Target="../diagrams/data5.xml"/><Relationship Id="rId27" Type="http://schemas.openxmlformats.org/officeDocument/2006/relationships/diagramData" Target="../diagrams/data6.xml"/><Relationship Id="rId30" Type="http://schemas.openxmlformats.org/officeDocument/2006/relationships/diagramColors" Target="../diagrams/colors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diagramLayout" Target="../diagrams/layout9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12" Type="http://schemas.openxmlformats.org/officeDocument/2006/relationships/diagramData" Target="../diagrams/data9.xml"/><Relationship Id="rId2" Type="http://schemas.openxmlformats.org/officeDocument/2006/relationships/diagramData" Target="../diagrams/data7.xml"/><Relationship Id="rId16" Type="http://schemas.microsoft.com/office/2007/relationships/diagramDrawing" Target="../diagrams/drawing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5" Type="http://schemas.openxmlformats.org/officeDocument/2006/relationships/diagramColors" Target="../diagrams/colors9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diagramQuickStyle" Target="../diagrams/quickStyl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VY_32_INOVACE_151_M1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Zimní +,- do 20  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Procvičování +,-  do 20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+,- do 20.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899592" y="4725144"/>
            <a:ext cx="2808312" cy="21328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12+6=</a:t>
            </a:r>
            <a:endParaRPr lang="cs-CZ" sz="3600" dirty="0"/>
          </a:p>
        </p:txBody>
      </p:sp>
      <p:sp>
        <p:nvSpPr>
          <p:cNvPr id="5" name="Elipsa 4"/>
          <p:cNvSpPr/>
          <p:nvPr/>
        </p:nvSpPr>
        <p:spPr>
          <a:xfrm>
            <a:off x="1115616" y="2852936"/>
            <a:ext cx="2376264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10+6=</a:t>
            </a:r>
            <a:endParaRPr lang="cs-CZ" sz="3600" dirty="0"/>
          </a:p>
        </p:txBody>
      </p:sp>
      <p:sp>
        <p:nvSpPr>
          <p:cNvPr id="6" name="Elipsa 5"/>
          <p:cNvSpPr/>
          <p:nvPr/>
        </p:nvSpPr>
        <p:spPr>
          <a:xfrm>
            <a:off x="1619672" y="1196752"/>
            <a:ext cx="1656184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292080" y="4625752"/>
            <a:ext cx="3096344" cy="2232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19-6=</a:t>
            </a:r>
            <a:endParaRPr lang="cs-CZ" sz="3600" dirty="0"/>
          </a:p>
        </p:txBody>
      </p:sp>
      <p:sp>
        <p:nvSpPr>
          <p:cNvPr id="8" name="Elipsa 7"/>
          <p:cNvSpPr/>
          <p:nvPr/>
        </p:nvSpPr>
        <p:spPr>
          <a:xfrm>
            <a:off x="5580112" y="2708920"/>
            <a:ext cx="2304256" cy="2016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15-5=</a:t>
            </a:r>
            <a:endParaRPr lang="cs-CZ" sz="3600" dirty="0"/>
          </a:p>
        </p:txBody>
      </p:sp>
      <p:sp>
        <p:nvSpPr>
          <p:cNvPr id="9" name="Elipsa 8"/>
          <p:cNvSpPr/>
          <p:nvPr/>
        </p:nvSpPr>
        <p:spPr>
          <a:xfrm>
            <a:off x="5868144" y="1196752"/>
            <a:ext cx="180020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83568" y="3140968"/>
            <a:ext cx="72008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668344" y="3212976"/>
            <a:ext cx="72008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004048" y="3212976"/>
            <a:ext cx="72008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275856" y="3284984"/>
            <a:ext cx="64807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835696" y="1556792"/>
            <a:ext cx="432048" cy="43204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555776" y="1556792"/>
            <a:ext cx="432048" cy="43204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156176" y="1556792"/>
            <a:ext cx="432048" cy="43204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876256" y="1556792"/>
            <a:ext cx="432048" cy="43204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ěsíc 17"/>
          <p:cNvSpPr/>
          <p:nvPr/>
        </p:nvSpPr>
        <p:spPr>
          <a:xfrm rot="16200000">
            <a:off x="2106512" y="2049322"/>
            <a:ext cx="648072" cy="716713"/>
          </a:xfrm>
          <a:prstGeom prst="moo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ěsíc 18"/>
          <p:cNvSpPr/>
          <p:nvPr/>
        </p:nvSpPr>
        <p:spPr>
          <a:xfrm rot="16200000">
            <a:off x="6478529" y="2026528"/>
            <a:ext cx="648072" cy="716713"/>
          </a:xfrm>
          <a:prstGeom prst="moo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ruční operace 19"/>
          <p:cNvSpPr/>
          <p:nvPr/>
        </p:nvSpPr>
        <p:spPr>
          <a:xfrm rot="10800000">
            <a:off x="6012160" y="476672"/>
            <a:ext cx="1584176" cy="1008112"/>
          </a:xfrm>
          <a:prstGeom prst="flowChartManualOperati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ruční operace 20"/>
          <p:cNvSpPr/>
          <p:nvPr/>
        </p:nvSpPr>
        <p:spPr>
          <a:xfrm rot="10800000">
            <a:off x="1691680" y="404664"/>
            <a:ext cx="1440160" cy="1008112"/>
          </a:xfrm>
          <a:prstGeom prst="flowChartManualOperati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611560" y="836712"/>
            <a:ext cx="648072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572000" y="4509120"/>
            <a:ext cx="648072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8495928" y="5877272"/>
            <a:ext cx="648072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8172400" y="2348880"/>
            <a:ext cx="648072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7956376" y="836712"/>
            <a:ext cx="648072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3923928" y="5805264"/>
            <a:ext cx="648072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251520" y="4581128"/>
            <a:ext cx="648072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0" y="2276872"/>
            <a:ext cx="648072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4211960" y="2060848"/>
            <a:ext cx="648072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dárečky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4725144"/>
            <a:ext cx="2016224" cy="15841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18-4=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6948264" y="5085184"/>
            <a:ext cx="2016224" cy="158417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20+0=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251520" y="2276872"/>
            <a:ext cx="2016224" cy="158417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12+2=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2483768" y="5273824"/>
            <a:ext cx="2016224" cy="1584176"/>
          </a:xfrm>
          <a:prstGeom prst="rect">
            <a:avLst/>
          </a:prstGeom>
          <a:solidFill>
            <a:srgbClr val="FFFF0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13-3=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>
            <a:off x="2915816" y="1556792"/>
            <a:ext cx="2016224" cy="158417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13+5=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4355976" y="3356992"/>
            <a:ext cx="2016224" cy="158417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15+5=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6660232" y="1916832"/>
            <a:ext cx="2016224" cy="158417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11-1=</a:t>
            </a:r>
            <a:endParaRPr lang="cs-CZ" sz="3600" dirty="0"/>
          </a:p>
        </p:txBody>
      </p:sp>
      <p:sp>
        <p:nvSpPr>
          <p:cNvPr id="12" name="Elipsa 11"/>
          <p:cNvSpPr/>
          <p:nvPr/>
        </p:nvSpPr>
        <p:spPr>
          <a:xfrm rot="19716331">
            <a:off x="7947134" y="4788052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 rot="1479613">
            <a:off x="7082739" y="4753431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 rot="19361125">
            <a:off x="7653311" y="1500904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 rot="2421318">
            <a:off x="6928075" y="1511863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19323582">
            <a:off x="5426231" y="3013340"/>
            <a:ext cx="936104" cy="52392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2596259">
            <a:off x="4644008" y="2996952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 rot="2382142">
            <a:off x="3112883" y="1149587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 rot="19513048">
            <a:off x="3912063" y="1202703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 rot="8745711">
            <a:off x="1248314" y="4296739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 rot="1599602">
            <a:off x="395536" y="4293096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 rot="8434715">
            <a:off x="3473431" y="4749004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 rot="2596259">
            <a:off x="2745289" y="4761425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 rot="19015825">
            <a:off x="1161594" y="1736495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 rot="2596259">
            <a:off x="441035" y="1737088"/>
            <a:ext cx="93610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7740352" y="2060848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7308304" y="2060848"/>
            <a:ext cx="432048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V="1">
            <a:off x="5004048" y="3501008"/>
            <a:ext cx="432048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V="1">
            <a:off x="3131840" y="5301208"/>
            <a:ext cx="432048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flipV="1">
            <a:off x="3491880" y="1700808"/>
            <a:ext cx="432048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827584" y="2276872"/>
            <a:ext cx="432048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flipV="1">
            <a:off x="899592" y="4797152"/>
            <a:ext cx="432048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V="1">
            <a:off x="7596336" y="5157192"/>
            <a:ext cx="432048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8028384" y="5229200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1259632" y="2276872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3923928" y="1700808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5436096" y="3573016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1259632" y="4797152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3635896" y="5301208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etra\AppData\Local\Microsoft\Windows\Temporary Internet Files\Content.IE5\CKGBVJZW\MC9004399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93006"/>
            <a:ext cx="3240360" cy="6364994"/>
          </a:xfrm>
          <a:prstGeom prst="rect">
            <a:avLst/>
          </a:prstGeom>
          <a:noFill/>
        </p:spPr>
      </p:pic>
      <p:pic>
        <p:nvPicPr>
          <p:cNvPr id="1027" name="Picture 3" descr="C:\Users\Petra\AppData\Local\Microsoft\Windows\Temporary Internet Files\Content.IE5\CKGBVJZW\MC9004399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81839"/>
            <a:ext cx="3347864" cy="657616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Spočítej, </a:t>
            </a:r>
            <a:r>
              <a:rPr lang="cs-CZ" dirty="0" smtClean="0"/>
              <a:t>kolik je na stromečku od každé barvy  koleček a hvězdiček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043608" y="3573016"/>
            <a:ext cx="432048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619672" y="1844824"/>
            <a:ext cx="432048" cy="36004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907704" y="5589240"/>
            <a:ext cx="432048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123728" y="4293096"/>
            <a:ext cx="432048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11560" y="5733256"/>
            <a:ext cx="432048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691680" y="2852936"/>
            <a:ext cx="432048" cy="36004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83568" y="4149080"/>
            <a:ext cx="432048" cy="36004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763688" y="3789040"/>
            <a:ext cx="432048" cy="36004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475656" y="1340768"/>
            <a:ext cx="432048" cy="36004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259632" y="2276872"/>
            <a:ext cx="4320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043608" y="2924944"/>
            <a:ext cx="4320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259632" y="4365104"/>
            <a:ext cx="43204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483768" y="5877272"/>
            <a:ext cx="495672" cy="36004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83568" y="5157192"/>
            <a:ext cx="432048" cy="36004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403648" y="5157192"/>
            <a:ext cx="432048" cy="36004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123728" y="4797152"/>
            <a:ext cx="432048" cy="36004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275856" y="1772816"/>
            <a:ext cx="100811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275856" y="2924944"/>
            <a:ext cx="1008112" cy="93610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347864" y="4077072"/>
            <a:ext cx="936104" cy="86409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3275856" y="5157192"/>
            <a:ext cx="1080120" cy="93610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5724128" y="1484784"/>
            <a:ext cx="504056" cy="504056"/>
          </a:xfrm>
          <a:prstGeom prst="star5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5148064" y="4005064"/>
            <a:ext cx="720080" cy="504056"/>
          </a:xfrm>
          <a:prstGeom prst="star5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6084168" y="3068960"/>
            <a:ext cx="504056" cy="504056"/>
          </a:xfrm>
          <a:prstGeom prst="star5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5652120" y="2564904"/>
            <a:ext cx="504056" cy="504056"/>
          </a:xfrm>
          <a:prstGeom prst="star5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6084168" y="4005064"/>
            <a:ext cx="504056" cy="504056"/>
          </a:xfrm>
          <a:prstGeom prst="star5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5076056" y="5157192"/>
            <a:ext cx="504056" cy="504056"/>
          </a:xfrm>
          <a:prstGeom prst="star5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5796136" y="4941168"/>
            <a:ext cx="504056" cy="504056"/>
          </a:xfrm>
          <a:prstGeom prst="star5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6444208" y="4797152"/>
            <a:ext cx="504056" cy="504056"/>
          </a:xfrm>
          <a:prstGeom prst="star5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5508104" y="5661248"/>
            <a:ext cx="504056" cy="504056"/>
          </a:xfrm>
          <a:prstGeom prst="star5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cípá hvězda 36"/>
          <p:cNvSpPr/>
          <p:nvPr/>
        </p:nvSpPr>
        <p:spPr>
          <a:xfrm>
            <a:off x="6444208" y="5805264"/>
            <a:ext cx="504056" cy="504056"/>
          </a:xfrm>
          <a:prstGeom prst="star5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ěticípá hvězda 37"/>
          <p:cNvSpPr/>
          <p:nvPr/>
        </p:nvSpPr>
        <p:spPr>
          <a:xfrm>
            <a:off x="5580112" y="3284984"/>
            <a:ext cx="504056" cy="504056"/>
          </a:xfrm>
          <a:prstGeom prst="star5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ěticípá hvězda 38"/>
          <p:cNvSpPr/>
          <p:nvPr/>
        </p:nvSpPr>
        <p:spPr>
          <a:xfrm>
            <a:off x="6588224" y="5373216"/>
            <a:ext cx="504056" cy="504056"/>
          </a:xfrm>
          <a:prstGeom prst="star5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cípá hvězda 39"/>
          <p:cNvSpPr/>
          <p:nvPr/>
        </p:nvSpPr>
        <p:spPr>
          <a:xfrm>
            <a:off x="4644008" y="5733256"/>
            <a:ext cx="504056" cy="504056"/>
          </a:xfrm>
          <a:prstGeom prst="star5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5796136" y="2060848"/>
            <a:ext cx="504056" cy="504056"/>
          </a:xfrm>
          <a:prstGeom prst="star5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ěticípá hvězda 42"/>
          <p:cNvSpPr/>
          <p:nvPr/>
        </p:nvSpPr>
        <p:spPr>
          <a:xfrm>
            <a:off x="7452320" y="1412776"/>
            <a:ext cx="1224136" cy="1008112"/>
          </a:xfrm>
          <a:prstGeom prst="star5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ěticípá hvězda 43"/>
          <p:cNvSpPr/>
          <p:nvPr/>
        </p:nvSpPr>
        <p:spPr>
          <a:xfrm>
            <a:off x="7452320" y="2636912"/>
            <a:ext cx="1080120" cy="936104"/>
          </a:xfrm>
          <a:prstGeom prst="star5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ěticípá hvězda 44"/>
          <p:cNvSpPr/>
          <p:nvPr/>
        </p:nvSpPr>
        <p:spPr>
          <a:xfrm>
            <a:off x="7452320" y="3645024"/>
            <a:ext cx="1152128" cy="1296144"/>
          </a:xfrm>
          <a:prstGeom prst="star5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ěticípá hvězda 45"/>
          <p:cNvSpPr/>
          <p:nvPr/>
        </p:nvSpPr>
        <p:spPr>
          <a:xfrm>
            <a:off x="7524328" y="5085184"/>
            <a:ext cx="1152128" cy="1152128"/>
          </a:xfrm>
          <a:prstGeom prst="star5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vánoční punčochy</a:t>
            </a:r>
            <a:endParaRPr lang="cs-CZ" dirty="0"/>
          </a:p>
        </p:txBody>
      </p:sp>
      <p:pic>
        <p:nvPicPr>
          <p:cNvPr id="2050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645024"/>
            <a:ext cx="936104" cy="1421630"/>
          </a:xfrm>
          <a:prstGeom prst="rect">
            <a:avLst/>
          </a:prstGeom>
          <a:noFill/>
        </p:spPr>
      </p:pic>
      <p:pic>
        <p:nvPicPr>
          <p:cNvPr id="2051" name="Picture 3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301208"/>
            <a:ext cx="832612" cy="1264461"/>
          </a:xfrm>
          <a:prstGeom prst="rect">
            <a:avLst/>
          </a:prstGeom>
          <a:noFill/>
        </p:spPr>
      </p:pic>
      <p:pic>
        <p:nvPicPr>
          <p:cNvPr id="2052" name="Picture 4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5301208"/>
            <a:ext cx="901080" cy="1368440"/>
          </a:xfrm>
          <a:prstGeom prst="rect">
            <a:avLst/>
          </a:prstGeom>
          <a:noFill/>
        </p:spPr>
      </p:pic>
      <p:pic>
        <p:nvPicPr>
          <p:cNvPr id="2053" name="Picture 5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717032"/>
            <a:ext cx="936104" cy="1421630"/>
          </a:xfrm>
          <a:prstGeom prst="rect">
            <a:avLst/>
          </a:prstGeom>
          <a:noFill/>
        </p:spPr>
      </p:pic>
      <p:pic>
        <p:nvPicPr>
          <p:cNvPr id="8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645024"/>
            <a:ext cx="936104" cy="1421630"/>
          </a:xfrm>
          <a:prstGeom prst="rect">
            <a:avLst/>
          </a:prstGeom>
          <a:noFill/>
        </p:spPr>
      </p:pic>
      <p:pic>
        <p:nvPicPr>
          <p:cNvPr id="9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717032"/>
            <a:ext cx="936104" cy="1421630"/>
          </a:xfrm>
          <a:prstGeom prst="rect">
            <a:avLst/>
          </a:prstGeom>
          <a:noFill/>
        </p:spPr>
      </p:pic>
      <p:pic>
        <p:nvPicPr>
          <p:cNvPr id="10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789040"/>
            <a:ext cx="936104" cy="1421630"/>
          </a:xfrm>
          <a:prstGeom prst="rect">
            <a:avLst/>
          </a:prstGeom>
          <a:noFill/>
        </p:spPr>
      </p:pic>
      <p:pic>
        <p:nvPicPr>
          <p:cNvPr id="11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717032"/>
            <a:ext cx="936104" cy="1421630"/>
          </a:xfrm>
          <a:prstGeom prst="rect">
            <a:avLst/>
          </a:prstGeom>
          <a:noFill/>
        </p:spPr>
      </p:pic>
      <p:pic>
        <p:nvPicPr>
          <p:cNvPr id="12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717032"/>
            <a:ext cx="936104" cy="1421630"/>
          </a:xfrm>
          <a:prstGeom prst="rect">
            <a:avLst/>
          </a:prstGeom>
          <a:noFill/>
        </p:spPr>
      </p:pic>
      <p:pic>
        <p:nvPicPr>
          <p:cNvPr id="13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5229200"/>
            <a:ext cx="936104" cy="1421630"/>
          </a:xfrm>
          <a:prstGeom prst="rect">
            <a:avLst/>
          </a:prstGeom>
          <a:noFill/>
        </p:spPr>
      </p:pic>
      <p:pic>
        <p:nvPicPr>
          <p:cNvPr id="14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5229200"/>
            <a:ext cx="936104" cy="1421630"/>
          </a:xfrm>
          <a:prstGeom prst="rect">
            <a:avLst/>
          </a:prstGeom>
          <a:noFill/>
        </p:spPr>
      </p:pic>
      <p:pic>
        <p:nvPicPr>
          <p:cNvPr id="15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229200"/>
            <a:ext cx="936104" cy="1421630"/>
          </a:xfrm>
          <a:prstGeom prst="rect">
            <a:avLst/>
          </a:prstGeom>
          <a:noFill/>
        </p:spPr>
      </p:pic>
      <p:pic>
        <p:nvPicPr>
          <p:cNvPr id="16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5229200"/>
            <a:ext cx="936104" cy="1421630"/>
          </a:xfrm>
          <a:prstGeom prst="rect">
            <a:avLst/>
          </a:prstGeom>
          <a:noFill/>
        </p:spPr>
      </p:pic>
      <p:pic>
        <p:nvPicPr>
          <p:cNvPr id="17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936104" cy="1421630"/>
          </a:xfrm>
          <a:prstGeom prst="rect">
            <a:avLst/>
          </a:prstGeom>
          <a:noFill/>
        </p:spPr>
      </p:pic>
      <p:pic>
        <p:nvPicPr>
          <p:cNvPr id="18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060848"/>
            <a:ext cx="936104" cy="1421630"/>
          </a:xfrm>
          <a:prstGeom prst="rect">
            <a:avLst/>
          </a:prstGeom>
          <a:noFill/>
        </p:spPr>
      </p:pic>
      <p:pic>
        <p:nvPicPr>
          <p:cNvPr id="19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916832"/>
            <a:ext cx="936104" cy="1421630"/>
          </a:xfrm>
          <a:prstGeom prst="rect">
            <a:avLst/>
          </a:prstGeom>
          <a:noFill/>
        </p:spPr>
      </p:pic>
      <p:pic>
        <p:nvPicPr>
          <p:cNvPr id="20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88840"/>
            <a:ext cx="936104" cy="1421630"/>
          </a:xfrm>
          <a:prstGeom prst="rect">
            <a:avLst/>
          </a:prstGeom>
          <a:noFill/>
        </p:spPr>
      </p:pic>
      <p:pic>
        <p:nvPicPr>
          <p:cNvPr id="21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060848"/>
            <a:ext cx="936104" cy="1421630"/>
          </a:xfrm>
          <a:prstGeom prst="rect">
            <a:avLst/>
          </a:prstGeom>
          <a:noFill/>
        </p:spPr>
      </p:pic>
      <p:pic>
        <p:nvPicPr>
          <p:cNvPr id="22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060848"/>
            <a:ext cx="936104" cy="1421630"/>
          </a:xfrm>
          <a:prstGeom prst="rect">
            <a:avLst/>
          </a:prstGeom>
          <a:noFill/>
        </p:spPr>
      </p:pic>
      <p:pic>
        <p:nvPicPr>
          <p:cNvPr id="23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988840"/>
            <a:ext cx="936104" cy="1421630"/>
          </a:xfrm>
          <a:prstGeom prst="rect">
            <a:avLst/>
          </a:prstGeom>
          <a:noFill/>
        </p:spPr>
      </p:pic>
      <p:pic>
        <p:nvPicPr>
          <p:cNvPr id="24" name="Picture 2" descr="C:\Users\Petra\AppData\Local\Microsoft\Windows\Temporary Internet Files\Content.IE5\CKGBVJZW\MP9004403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717032"/>
            <a:ext cx="936104" cy="1421630"/>
          </a:xfrm>
          <a:prstGeom prst="rect">
            <a:avLst/>
          </a:prstGeom>
          <a:noFill/>
        </p:spPr>
      </p:pic>
      <p:cxnSp>
        <p:nvCxnSpPr>
          <p:cNvPr id="26" name="Přímá spojovací čára 25"/>
          <p:cNvCxnSpPr/>
          <p:nvPr/>
        </p:nvCxnSpPr>
        <p:spPr>
          <a:xfrm>
            <a:off x="6012160" y="285293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2627784" y="2420888"/>
            <a:ext cx="144016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411760" y="2708920"/>
            <a:ext cx="576064" cy="14401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788024" y="4365104"/>
            <a:ext cx="648072" cy="14401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923928" y="5949280"/>
            <a:ext cx="648072" cy="14401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211960" y="5661248"/>
            <a:ext cx="144016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228184" y="2564904"/>
            <a:ext cx="720080" cy="11392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228184" y="2780928"/>
            <a:ext cx="698376" cy="12231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884368" y="4221088"/>
            <a:ext cx="648072" cy="14401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884368" y="4437112"/>
            <a:ext cx="648072" cy="14401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588224" y="5877272"/>
            <a:ext cx="648072" cy="14401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588224" y="6093296"/>
            <a:ext cx="648072" cy="14401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Vypočítej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251520" y="980728"/>
          <a:ext cx="3744416" cy="15450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6"/>
          <p:cNvGraphicFramePr>
            <a:graphicFrameLocks/>
          </p:cNvGraphicFramePr>
          <p:nvPr/>
        </p:nvGraphicFramePr>
        <p:xfrm>
          <a:off x="467544" y="2996952"/>
          <a:ext cx="3384376" cy="16254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Zástupný symbol pro obsah 6"/>
          <p:cNvGraphicFramePr>
            <a:graphicFrameLocks/>
          </p:cNvGraphicFramePr>
          <p:nvPr/>
        </p:nvGraphicFramePr>
        <p:xfrm>
          <a:off x="5004048" y="4941168"/>
          <a:ext cx="3672408" cy="1617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0" name="Zástupný symbol pro obsah 6"/>
          <p:cNvGraphicFramePr>
            <a:graphicFrameLocks/>
          </p:cNvGraphicFramePr>
          <p:nvPr/>
        </p:nvGraphicFramePr>
        <p:xfrm>
          <a:off x="395536" y="5085184"/>
          <a:ext cx="3384376" cy="14981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1" name="Zástupný symbol pro obsah 6"/>
          <p:cNvGraphicFramePr>
            <a:graphicFrameLocks/>
          </p:cNvGraphicFramePr>
          <p:nvPr/>
        </p:nvGraphicFramePr>
        <p:xfrm>
          <a:off x="5436096" y="2924944"/>
          <a:ext cx="3456384" cy="1617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12" name="Zástupný symbol pro obsah 6"/>
          <p:cNvGraphicFramePr>
            <a:graphicFrameLocks/>
          </p:cNvGraphicFramePr>
          <p:nvPr/>
        </p:nvGraphicFramePr>
        <p:xfrm>
          <a:off x="5220072" y="980728"/>
          <a:ext cx="3600400" cy="1617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1700808"/>
          <a:ext cx="6624736" cy="15450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827584" y="3212976"/>
          <a:ext cx="5544616" cy="2047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539552" y="5085184"/>
          <a:ext cx="6192688" cy="1556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Poskládej správně pyramidu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620688"/>
          <a:ext cx="8686800" cy="5505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Spočítej, </a:t>
            </a:r>
            <a:r>
              <a:rPr lang="cs-CZ" dirty="0" smtClean="0"/>
              <a:t>kolik je čertíčků a kolik čtyrlístků</a:t>
            </a:r>
            <a:r>
              <a:rPr lang="cs-CZ" dirty="0" smtClean="0"/>
              <a:t>. Porovnej</a:t>
            </a:r>
            <a:endParaRPr lang="cs-CZ" dirty="0"/>
          </a:p>
        </p:txBody>
      </p:sp>
      <p:pic>
        <p:nvPicPr>
          <p:cNvPr id="4100" name="Picture 4" descr="C:\Users\Petra\AppData\Local\Microsoft\Windows\Temporary Internet Files\Content.IE5\4WCKNISJ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196752"/>
            <a:ext cx="1945843" cy="1768450"/>
          </a:xfrm>
          <a:prstGeom prst="rect">
            <a:avLst/>
          </a:prstGeom>
          <a:noFill/>
        </p:spPr>
      </p:pic>
      <p:pic>
        <p:nvPicPr>
          <p:cNvPr id="4101" name="Picture 5" descr="C:\Users\Petra\AppData\Local\Microsoft\Windows\Temporary Internet Files\Content.IE5\E0XFBGI0\MC90023820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573016"/>
            <a:ext cx="1291458" cy="1474010"/>
          </a:xfrm>
          <a:prstGeom prst="rect">
            <a:avLst/>
          </a:prstGeom>
          <a:noFill/>
        </p:spPr>
      </p:pic>
      <p:pic>
        <p:nvPicPr>
          <p:cNvPr id="4102" name="Picture 6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5794923"/>
            <a:ext cx="931418" cy="1063077"/>
          </a:xfrm>
          <a:prstGeom prst="rect">
            <a:avLst/>
          </a:prstGeom>
          <a:noFill/>
        </p:spPr>
      </p:pic>
      <p:pic>
        <p:nvPicPr>
          <p:cNvPr id="4103" name="Picture 7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068960"/>
            <a:ext cx="1075434" cy="1227451"/>
          </a:xfrm>
          <a:prstGeom prst="rect">
            <a:avLst/>
          </a:prstGeom>
          <a:noFill/>
        </p:spPr>
      </p:pic>
      <p:pic>
        <p:nvPicPr>
          <p:cNvPr id="4104" name="Picture 8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556792"/>
            <a:ext cx="1003425" cy="1145263"/>
          </a:xfrm>
          <a:prstGeom prst="rect">
            <a:avLst/>
          </a:prstGeom>
          <a:noFill/>
        </p:spPr>
      </p:pic>
      <p:pic>
        <p:nvPicPr>
          <p:cNvPr id="4105" name="Picture 9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899592" cy="1026753"/>
          </a:xfrm>
          <a:prstGeom prst="rect">
            <a:avLst/>
          </a:prstGeom>
          <a:noFill/>
        </p:spPr>
      </p:pic>
      <p:pic>
        <p:nvPicPr>
          <p:cNvPr id="13" name="Picture 6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3933056"/>
            <a:ext cx="931418" cy="1063077"/>
          </a:xfrm>
          <a:prstGeom prst="rect">
            <a:avLst/>
          </a:prstGeom>
          <a:noFill/>
        </p:spPr>
      </p:pic>
      <p:pic>
        <p:nvPicPr>
          <p:cNvPr id="14" name="Picture 6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1772816"/>
            <a:ext cx="931418" cy="1063077"/>
          </a:xfrm>
          <a:prstGeom prst="rect">
            <a:avLst/>
          </a:prstGeom>
          <a:noFill/>
        </p:spPr>
      </p:pic>
      <p:pic>
        <p:nvPicPr>
          <p:cNvPr id="15" name="Picture 6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5794923"/>
            <a:ext cx="931418" cy="1063077"/>
          </a:xfrm>
          <a:prstGeom prst="rect">
            <a:avLst/>
          </a:prstGeom>
          <a:noFill/>
        </p:spPr>
      </p:pic>
      <p:pic>
        <p:nvPicPr>
          <p:cNvPr id="16" name="Picture 6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5229200"/>
            <a:ext cx="931418" cy="1063077"/>
          </a:xfrm>
          <a:prstGeom prst="rect">
            <a:avLst/>
          </a:prstGeom>
          <a:noFill/>
        </p:spPr>
      </p:pic>
      <p:pic>
        <p:nvPicPr>
          <p:cNvPr id="17" name="Picture 6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916832"/>
            <a:ext cx="931418" cy="1063077"/>
          </a:xfrm>
          <a:prstGeom prst="rect">
            <a:avLst/>
          </a:prstGeom>
          <a:noFill/>
        </p:spPr>
      </p:pic>
      <p:pic>
        <p:nvPicPr>
          <p:cNvPr id="18" name="Picture 6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5794923"/>
            <a:ext cx="931418" cy="1063077"/>
          </a:xfrm>
          <a:prstGeom prst="rect">
            <a:avLst/>
          </a:prstGeom>
          <a:noFill/>
        </p:spPr>
      </p:pic>
      <p:pic>
        <p:nvPicPr>
          <p:cNvPr id="19" name="Picture 6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501008"/>
            <a:ext cx="931418" cy="1063077"/>
          </a:xfrm>
          <a:prstGeom prst="rect">
            <a:avLst/>
          </a:prstGeom>
          <a:noFill/>
        </p:spPr>
      </p:pic>
      <p:pic>
        <p:nvPicPr>
          <p:cNvPr id="20" name="Picture 6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085184"/>
            <a:ext cx="931418" cy="1063077"/>
          </a:xfrm>
          <a:prstGeom prst="rect">
            <a:avLst/>
          </a:prstGeom>
          <a:noFill/>
        </p:spPr>
      </p:pic>
      <p:pic>
        <p:nvPicPr>
          <p:cNvPr id="21" name="Picture 6" descr="C:\Users\Petra\AppData\Local\Microsoft\Windows\Temporary Internet Files\Content.IE5\E0XFBGI0\MC900238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3140968"/>
            <a:ext cx="931418" cy="1063077"/>
          </a:xfrm>
          <a:prstGeom prst="rect">
            <a:avLst/>
          </a:prstGeom>
          <a:noFill/>
        </p:spPr>
      </p:pic>
      <p:pic>
        <p:nvPicPr>
          <p:cNvPr id="4106" name="Picture 10" descr="C:\Users\Petra\AppData\Local\Microsoft\Windows\Temporary Internet Files\Content.IE5\MBXJO9SQ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708920"/>
            <a:ext cx="1946275" cy="1768475"/>
          </a:xfrm>
          <a:prstGeom prst="rect">
            <a:avLst/>
          </a:prstGeom>
          <a:noFill/>
        </p:spPr>
      </p:pic>
      <p:pic>
        <p:nvPicPr>
          <p:cNvPr id="4107" name="Picture 11" descr="C:\Users\Petra\AppData\Local\Microsoft\Windows\Temporary Internet Files\Content.IE5\MBXJO9SQ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484784"/>
            <a:ext cx="1945843" cy="1768450"/>
          </a:xfrm>
          <a:prstGeom prst="rect">
            <a:avLst/>
          </a:prstGeom>
          <a:noFill/>
        </p:spPr>
      </p:pic>
      <p:pic>
        <p:nvPicPr>
          <p:cNvPr id="4108" name="Picture 12" descr="C:\Users\Petra\AppData\Local\Microsoft\Windows\Temporary Internet Files\Content.IE5\MBXJO9SQ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492896"/>
            <a:ext cx="1945843" cy="1768450"/>
          </a:xfrm>
          <a:prstGeom prst="rect">
            <a:avLst/>
          </a:prstGeom>
          <a:noFill/>
        </p:spPr>
      </p:pic>
      <p:pic>
        <p:nvPicPr>
          <p:cNvPr id="4109" name="Picture 13" descr="C:\Users\Petra\AppData\Local\Microsoft\Windows\Temporary Internet Files\Content.IE5\MBXJO9SQ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365104"/>
            <a:ext cx="1907704" cy="1768450"/>
          </a:xfrm>
          <a:prstGeom prst="rect">
            <a:avLst/>
          </a:prstGeom>
          <a:noFill/>
        </p:spPr>
      </p:pic>
      <p:pic>
        <p:nvPicPr>
          <p:cNvPr id="4110" name="Picture 14" descr="C:\Users\Petra\AppData\Local\Microsoft\Windows\Temporary Internet Files\Content.IE5\MBXJO9SQ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97152"/>
            <a:ext cx="1945843" cy="1768450"/>
          </a:xfrm>
          <a:prstGeom prst="rect">
            <a:avLst/>
          </a:prstGeom>
          <a:noFill/>
        </p:spPr>
      </p:pic>
      <p:pic>
        <p:nvPicPr>
          <p:cNvPr id="4111" name="Picture 15" descr="C:\Users\Petra\AppData\Local\Microsoft\Windows\Temporary Internet Files\Content.IE5\MBXJO9SQ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005064"/>
            <a:ext cx="1945843" cy="1768450"/>
          </a:xfrm>
          <a:prstGeom prst="rect">
            <a:avLst/>
          </a:prstGeom>
          <a:noFill/>
        </p:spPr>
      </p:pic>
      <p:pic>
        <p:nvPicPr>
          <p:cNvPr id="4112" name="Picture 16" descr="C:\Users\Petra\AppData\Local\Microsoft\Windows\Temporary Internet Files\Content.IE5\MBXJO9SQ\MC900349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945843" cy="1768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Maminka koupila na vánoce </a:t>
            </a:r>
            <a:r>
              <a:rPr lang="cs-CZ" smtClean="0"/>
              <a:t>12 kaprů, z </a:t>
            </a:r>
            <a:r>
              <a:rPr lang="cs-CZ" dirty="0" smtClean="0"/>
              <a:t>toho jich 8 snědli. Kolik jich zbylo?</a:t>
            </a:r>
            <a:endParaRPr lang="cs-CZ" dirty="0"/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.............................................................................</a:t>
            </a:r>
          </a:p>
          <a:p>
            <a:endParaRPr lang="cs-CZ" dirty="0"/>
          </a:p>
        </p:txBody>
      </p:sp>
      <p:pic>
        <p:nvPicPr>
          <p:cNvPr id="5122" name="Picture 2" descr="C:\Users\Petra\AppData\Local\Microsoft\Windows\Temporary Internet Files\Content.IE5\S99K1W8Y\MP9004052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204864"/>
            <a:ext cx="3272408" cy="23374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245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POPIS MATERIÁLU</vt:lpstr>
      <vt:lpstr>Vypočítej</vt:lpstr>
      <vt:lpstr>Vypočítej dárečky</vt:lpstr>
      <vt:lpstr>Spočítej, kolik je na stromečku od každé barvy  koleček a hvězdiček</vt:lpstr>
      <vt:lpstr>Vypočítej vánoční punčochy</vt:lpstr>
      <vt:lpstr> Vypočítej</vt:lpstr>
      <vt:lpstr>Vypočítej</vt:lpstr>
      <vt:lpstr>Poskládej správně pyramidu </vt:lpstr>
      <vt:lpstr>Spočítej, kolik je čertíčků a kolik čtyrlístků. Porovnej</vt:lpstr>
      <vt:lpstr>Slovní úloha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Dum</cp:lastModifiedBy>
  <cp:revision>16</cp:revision>
  <dcterms:created xsi:type="dcterms:W3CDTF">2012-04-19T15:37:51Z</dcterms:created>
  <dcterms:modified xsi:type="dcterms:W3CDTF">2014-01-13T11:15:29Z</dcterms:modified>
</cp:coreProperties>
</file>